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84"/>
  </p:notesMasterIdLst>
  <p:sldIdLst>
    <p:sldId id="277" r:id="rId3"/>
    <p:sldId id="699" r:id="rId4"/>
    <p:sldId id="502" r:id="rId5"/>
    <p:sldId id="368" r:id="rId6"/>
    <p:sldId id="263" r:id="rId7"/>
    <p:sldId id="504" r:id="rId8"/>
    <p:sldId id="505" r:id="rId9"/>
    <p:sldId id="506" r:id="rId10"/>
    <p:sldId id="507" r:id="rId11"/>
    <p:sldId id="508" r:id="rId12"/>
    <p:sldId id="509" r:id="rId13"/>
    <p:sldId id="619" r:id="rId14"/>
    <p:sldId id="510" r:id="rId15"/>
    <p:sldId id="511" r:id="rId16"/>
    <p:sldId id="513" r:id="rId17"/>
    <p:sldId id="514" r:id="rId18"/>
    <p:sldId id="515" r:id="rId19"/>
    <p:sldId id="516" r:id="rId20"/>
    <p:sldId id="620" r:id="rId21"/>
    <p:sldId id="520" r:id="rId22"/>
    <p:sldId id="517" r:id="rId23"/>
    <p:sldId id="519" r:id="rId24"/>
    <p:sldId id="521" r:id="rId25"/>
    <p:sldId id="523" r:id="rId26"/>
    <p:sldId id="526" r:id="rId27"/>
    <p:sldId id="623" r:id="rId28"/>
    <p:sldId id="524" r:id="rId29"/>
    <p:sldId id="527" r:id="rId30"/>
    <p:sldId id="528" r:id="rId31"/>
    <p:sldId id="530" r:id="rId32"/>
    <p:sldId id="532" r:id="rId33"/>
    <p:sldId id="536" r:id="rId34"/>
    <p:sldId id="625" r:id="rId35"/>
    <p:sldId id="533" r:id="rId36"/>
    <p:sldId id="534" r:id="rId37"/>
    <p:sldId id="535" r:id="rId38"/>
    <p:sldId id="537" r:id="rId39"/>
    <p:sldId id="538" r:id="rId40"/>
    <p:sldId id="539" r:id="rId41"/>
    <p:sldId id="540" r:id="rId42"/>
    <p:sldId id="541" r:id="rId43"/>
    <p:sldId id="542" r:id="rId44"/>
    <p:sldId id="543" r:id="rId45"/>
    <p:sldId id="431" r:id="rId46"/>
    <p:sldId id="418" r:id="rId47"/>
    <p:sldId id="544" r:id="rId48"/>
    <p:sldId id="545" r:id="rId49"/>
    <p:sldId id="546" r:id="rId50"/>
    <p:sldId id="547" r:id="rId51"/>
    <p:sldId id="626" r:id="rId52"/>
    <p:sldId id="548" r:id="rId53"/>
    <p:sldId id="549" r:id="rId54"/>
    <p:sldId id="550" r:id="rId55"/>
    <p:sldId id="551" r:id="rId56"/>
    <p:sldId id="627" r:id="rId57"/>
    <p:sldId id="552" r:id="rId58"/>
    <p:sldId id="357" r:id="rId59"/>
    <p:sldId id="554" r:id="rId60"/>
    <p:sldId id="628" r:id="rId61"/>
    <p:sldId id="555" r:id="rId62"/>
    <p:sldId id="698" r:id="rId63"/>
    <p:sldId id="629" r:id="rId64"/>
    <p:sldId id="556" r:id="rId65"/>
    <p:sldId id="558" r:id="rId66"/>
    <p:sldId id="637" r:id="rId67"/>
    <p:sldId id="638" r:id="rId68"/>
    <p:sldId id="559" r:id="rId69"/>
    <p:sldId id="560" r:id="rId70"/>
    <p:sldId id="639" r:id="rId71"/>
    <p:sldId id="640" r:id="rId72"/>
    <p:sldId id="641" r:id="rId73"/>
    <p:sldId id="561" r:id="rId74"/>
    <p:sldId id="642" r:id="rId75"/>
    <p:sldId id="562" r:id="rId76"/>
    <p:sldId id="643" r:id="rId77"/>
    <p:sldId id="563" r:id="rId78"/>
    <p:sldId id="644" r:id="rId79"/>
    <p:sldId id="564" r:id="rId80"/>
    <p:sldId id="615" r:id="rId81"/>
    <p:sldId id="616" r:id="rId82"/>
    <p:sldId id="413" r:id="rId8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40000"/>
    <a:srgbClr val="E20000"/>
    <a:srgbClr val="CD0000"/>
    <a:srgbClr val="0000FF"/>
    <a:srgbClr val="FFFFCC"/>
    <a:srgbClr val="FF9966"/>
    <a:srgbClr val="FFFF66"/>
    <a:srgbClr val="D69E00"/>
    <a:srgbClr val="EEB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25" autoAdjust="0"/>
    <p:restoredTop sz="94660"/>
  </p:normalViewPr>
  <p:slideViewPr>
    <p:cSldViewPr>
      <p:cViewPr>
        <p:scale>
          <a:sx n="100" d="100"/>
          <a:sy n="100" d="100"/>
        </p:scale>
        <p:origin x="-1860" y="-714"/>
      </p:cViewPr>
      <p:guideLst>
        <p:guide orient="horz" pos="1626"/>
        <p:guide pos="2819"/>
      </p:guideLst>
    </p:cSldViewPr>
  </p:slideViewPr>
  <p:notesTextViewPr>
    <p:cViewPr>
      <p:scale>
        <a:sx n="100" d="100"/>
        <a:sy n="100" d="100"/>
      </p:scale>
      <p:origin x="0" y="0"/>
    </p:cViewPr>
  </p:notesTextViewPr>
  <p:sorterViewPr>
    <p:cViewPr>
      <p:scale>
        <a:sx n="66" d="100"/>
        <a:sy n="66" d="100"/>
      </p:scale>
      <p:origin x="0" y="29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62E22-4B07-482D-A787-345FE2BAA7C2}" type="datetimeFigureOut">
              <a:rPr lang="zh-CN" altLang="en-US" smtClean="0"/>
              <a:pPr/>
              <a:t>2019/10/16/Wed</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8888F-5629-4F3D-B1A0-99BFDA64B91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p:cNvSpPr>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dirty="0">
                <a:latin typeface="Arial" panose="020B0604020202020204" pitchFamily="34" charset="0"/>
              </a:rPr>
              <a:pPr lvl="0" algn="r"/>
              <a:t>12</a:t>
            </a:fld>
            <a:endParaRPr lang="en-US" altLang="zh-CN" dirty="0">
              <a:latin typeface="Arial" panose="020B0604020202020204" pitchFamily="34" charset="0"/>
            </a:endParaRPr>
          </a:p>
        </p:txBody>
      </p:sp>
      <p:sp>
        <p:nvSpPr>
          <p:cNvPr id="24578" name="Rectangle 2"/>
          <p:cNvSpPr>
            <a:spLocks noGrp="1" noRot="1" noChangeAspect="1" noTextEdit="1"/>
          </p:cNvSpPr>
          <p:nvPr>
            <p:ph type="sldImg"/>
          </p:nvPr>
        </p:nvSpPr>
        <p:spPr/>
      </p:sp>
      <p:sp>
        <p:nvSpPr>
          <p:cNvPr id="24579" name="Rectangle 3"/>
          <p:cNvSpPr>
            <a:spLocks noGrp="1"/>
          </p:cNvSpPr>
          <p:nvPr>
            <p:ph type="body"/>
          </p:nvPr>
        </p:nvSpPr>
        <p:spPr/>
        <p:txBody>
          <a:bodyPr wrap="square" lIns="91440" tIns="45720" rIns="91440" bIns="45720" anchor="t"/>
          <a:lstStyle/>
          <a:p>
            <a:pPr lvl="0"/>
            <a:endParaRPr lang="zh-CN" altLang="zh-CN" dirty="0">
              <a:ea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608888F-5629-4F3D-B1A0-99BFDA64B911}" type="slidenum">
              <a:rPr lang="zh-CN" altLang="en-US" smtClean="0"/>
              <a:pPr/>
              <a:t>81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2019/10/16/Wed</a:t>
            </a:fld>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54986" y="2150110"/>
            <a:ext cx="5034026" cy="848360"/>
          </a:xfrm>
          <a:prstGeom prst="rect">
            <a:avLst/>
          </a:prstGeom>
        </p:spPr>
        <p:txBody>
          <a:bodyPr wrap="square" lIns="0" tIns="0" rIns="0" bIns="0">
            <a:spAutoFit/>
          </a:bodyPr>
          <a:lstStyle>
            <a:lvl1pPr>
              <a:defRPr sz="5400" b="1" i="0">
                <a:solidFill>
                  <a:srgbClr val="FF0000"/>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FF0000"/>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type="body" idx="1"/>
          </p:nvPr>
        </p:nvSpPr>
        <p:spPr/>
        <p:txBody>
          <a:bodyPr lIns="0" tIns="0" rIns="0" bIns="0"/>
          <a:lstStyle>
            <a:lvl1pPr>
              <a:defRPr sz="2800" b="1" i="0">
                <a:solidFill>
                  <a:srgbClr val="C00000"/>
                </a:solidFill>
                <a:latin typeface="微软雅黑" panose="020B0503020204020204" pitchFamily="34" charset="-122"/>
                <a:cs typeface="微软雅黑" panose="020B0503020204020204" pitchFamily="34" charset="-122"/>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46270"/>
            <a:ext cx="9144000" cy="79722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627376" y="3219386"/>
            <a:ext cx="3960749" cy="192411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19" name="bk object 19"/>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20" name="bk object 20"/>
          <p:cNvSpPr/>
          <p:nvPr/>
        </p:nvSpPr>
        <p:spPr>
          <a:xfrm>
            <a:off x="7920101" y="0"/>
            <a:ext cx="1223898" cy="105892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6042025" y="231838"/>
            <a:ext cx="2059051" cy="395287"/>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100" b="1" i="0">
                <a:solidFill>
                  <a:srgbClr val="FF0000"/>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10/16/2019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FF0000"/>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10/16/2019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GB"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GB"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GB" strike="noStrike" noProof="1" dirty="0">
                <a:latin typeface="Arial" panose="020B0604020202020204" pitchFamily="34" charset="0"/>
                <a:ea typeface="宋体" panose="02010600030101010101" pitchFamily="2" charset="-122"/>
                <a:cs typeface="+mn-cs"/>
              </a:rPr>
              <a:pPr lvl="0" fontAlgn="base"/>
              <a:t>‹#›</a:t>
            </a:fld>
            <a:endParaRPr lang="zh-CN" altLang="en-GB" strike="noStrike" noProof="1">
              <a:latin typeface="Arial" panose="020B0604020202020204" pitchFamily="34" charset="0"/>
            </a:endParaRP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1451AA3-7649-46D7-A2C0-E7E8AEEF6389}" type="datetimeFigureOut">
              <a:rPr lang="zh-CN" altLang="en-US" smtClean="0"/>
              <a:pPr/>
              <a:t>2019/10/16/Wed</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B46D8F-664A-4404-90D6-1B74A2210CB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451AA3-7649-46D7-A2C0-E7E8AEEF6389}" type="datetimeFigureOut">
              <a:rPr lang="zh-CN" altLang="en-US" smtClean="0"/>
              <a:pPr/>
              <a:t>2019/10/16/Wed</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B46D8F-664A-4404-90D6-1B74A2210CB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346270"/>
            <a:ext cx="9144000" cy="797227"/>
          </a:xfrm>
          <a:prstGeom prst="rect">
            <a:avLst/>
          </a:prstGeom>
          <a:blipFill>
            <a:blip r:embed="rId9" cstate="print"/>
            <a:stretch>
              <a:fillRect/>
            </a:stretch>
          </a:blipFill>
        </p:spPr>
        <p:txBody>
          <a:bodyPr wrap="square" lIns="0" tIns="0" rIns="0" bIns="0" rtlCol="0"/>
          <a:lstStyle/>
          <a:p>
            <a:endParaRPr/>
          </a:p>
        </p:txBody>
      </p:sp>
      <p:sp>
        <p:nvSpPr>
          <p:cNvPr id="17" name="bk object 17"/>
          <p:cNvSpPr/>
          <p:nvPr/>
        </p:nvSpPr>
        <p:spPr>
          <a:xfrm>
            <a:off x="2627376" y="3219386"/>
            <a:ext cx="3960749" cy="192411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682749" y="2180285"/>
            <a:ext cx="5778500" cy="651510"/>
          </a:xfrm>
          <a:prstGeom prst="rect">
            <a:avLst/>
          </a:prstGeom>
        </p:spPr>
        <p:txBody>
          <a:bodyPr wrap="square" lIns="0" tIns="0" rIns="0" bIns="0">
            <a:spAutoFit/>
          </a:bodyPr>
          <a:lstStyle>
            <a:lvl1pPr>
              <a:defRPr sz="4100" b="1" i="0">
                <a:solidFill>
                  <a:srgbClr val="FF0000"/>
                </a:solidFill>
                <a:latin typeface="微软雅黑" panose="020B0503020204020204" pitchFamily="34" charset="-122"/>
                <a:cs typeface="微软雅黑" panose="020B0503020204020204" pitchFamily="34" charset="-122"/>
              </a:defRPr>
            </a:lvl1pPr>
          </a:lstStyle>
          <a:p>
            <a:endParaRPr/>
          </a:p>
        </p:txBody>
      </p:sp>
      <p:sp>
        <p:nvSpPr>
          <p:cNvPr id="3" name="Holder 3"/>
          <p:cNvSpPr>
            <a:spLocks noGrp="1"/>
          </p:cNvSpPr>
          <p:nvPr>
            <p:ph type="body" idx="1"/>
          </p:nvPr>
        </p:nvSpPr>
        <p:spPr>
          <a:xfrm>
            <a:off x="690981" y="1162304"/>
            <a:ext cx="7762036" cy="1176020"/>
          </a:xfrm>
          <a:prstGeom prst="rect">
            <a:avLst/>
          </a:prstGeom>
        </p:spPr>
        <p:txBody>
          <a:bodyPr wrap="square" lIns="0" tIns="0" rIns="0" bIns="0">
            <a:spAutoFit/>
          </a:bodyPr>
          <a:lstStyle>
            <a:lvl1pPr>
              <a:defRPr sz="2800" b="1" i="0">
                <a:solidFill>
                  <a:srgbClr val="C00000"/>
                </a:solidFill>
                <a:latin typeface="微软雅黑" panose="020B0503020204020204" pitchFamily="34" charset="-122"/>
                <a:cs typeface="微软雅黑" panose="020B0503020204020204" pitchFamily="34" charset="-122"/>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10/16/2019</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88.jpeg"/></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2.jpeg"/><Relationship Id="rId1" Type="http://schemas.openxmlformats.org/officeDocument/2006/relationships/slideLayout" Target="../slideLayouts/slideLayout19.xml"/><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96.jpeg"/><Relationship Id="rId4" Type="http://schemas.openxmlformats.org/officeDocument/2006/relationships/image" Target="../media/image95.jpeg"/></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05.jpeg"/></Relationships>
</file>

<file path=ppt/slides/_rels/slide6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12.jpeg"/></Relationships>
</file>

<file path=ppt/slides/_rels/slide6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19.xml"/><Relationship Id="rId6" Type="http://schemas.openxmlformats.org/officeDocument/2006/relationships/image" Target="../media/image3.png"/><Relationship Id="rId5" Type="http://schemas.openxmlformats.org/officeDocument/2006/relationships/image" Target="../media/image116.jpeg"/><Relationship Id="rId4" Type="http://schemas.openxmlformats.org/officeDocument/2006/relationships/image" Target="../media/image115.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18.jpeg"/></Relationships>
</file>

<file path=ppt/slides/_rels/slide7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121.jpeg"/></Relationships>
</file>

<file path=ppt/slides/_rels/slide7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26.jpeg"/></Relationships>
</file>

<file path=ppt/slides/_rels/slide7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129.jpeg"/><Relationship Id="rId4" Type="http://schemas.openxmlformats.org/officeDocument/2006/relationships/image" Target="../media/image128.jpeg"/></Relationships>
</file>

<file path=ppt/slides/_rels/slide78.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14.xml"/><Relationship Id="rId5" Type="http://schemas.openxmlformats.org/officeDocument/2006/relationships/image" Target="../media/image134.jpeg"/><Relationship Id="rId4" Type="http://schemas.openxmlformats.org/officeDocument/2006/relationships/image" Target="../media/image13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43245" y="1383977"/>
            <a:ext cx="7796530" cy="175323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中国共产党（新中国）</a:t>
            </a:r>
            <a:r>
              <a:rPr lang="zh-CN" altLang="en-US" sz="5400" b="1" spc="50" dirty="0" smtClean="0">
                <a:ln w="1143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史</a:t>
            </a:r>
            <a:endParaRPr lang="zh-CN" altLang="en-US" sz="5400" b="1" cap="none" spc="50" dirty="0" smtClean="0">
              <a:ln w="1143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5400" b="1" cap="none" spc="50" dirty="0" smtClean="0">
                <a:ln w="1143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概述</a:t>
            </a:r>
          </a:p>
        </p:txBody>
      </p:sp>
      <p:pic>
        <p:nvPicPr>
          <p:cNvPr id="3074" name="Picture 2"/>
          <p:cNvPicPr>
            <a:picLocks noChangeAspect="1" noChangeArrowheads="1"/>
          </p:cNvPicPr>
          <p:nvPr/>
        </p:nvPicPr>
        <p:blipFill>
          <a:blip r:embed="rId4" cstate="print"/>
          <a:srcRect/>
          <a:stretch>
            <a:fillRect/>
          </a:stretch>
        </p:blipFill>
        <p:spPr bwMode="auto">
          <a:xfrm>
            <a:off x="0" y="0"/>
            <a:ext cx="3424912" cy="1285866"/>
          </a:xfrm>
          <a:prstGeom prst="rect">
            <a:avLst/>
          </a:prstGeom>
          <a:noFill/>
          <a:ln w="9525">
            <a:noFill/>
            <a:miter lim="800000"/>
            <a:headEnd/>
            <a:tailEnd/>
          </a:ln>
          <a:effectLst/>
        </p:spPr>
      </p:pic>
      <p:sp>
        <p:nvSpPr>
          <p:cNvPr id="5" name="矩形 4"/>
          <p:cNvSpPr/>
          <p:nvPr/>
        </p:nvSpPr>
        <p:spPr>
          <a:xfrm>
            <a:off x="4475786" y="3480120"/>
            <a:ext cx="309880" cy="607695"/>
          </a:xfrm>
          <a:prstGeom prst="rect">
            <a:avLst/>
          </a:prstGeom>
          <a:noFill/>
        </p:spPr>
        <p:txBody>
          <a:bodyPr wrap="none" lIns="91440" tIns="45720" rIns="91440" bIns="45720">
            <a:spAutoFit/>
          </a:bodyPr>
          <a:lstStyle/>
          <a:p>
            <a:pPr>
              <a:lnSpc>
                <a:spcPct val="120000"/>
              </a:lnSpc>
            </a:pPr>
            <a:endParaRPr lang="zh-CN" altLang="en-US" sz="2800" b="1" cap="none" spc="0" dirty="0" smtClean="0">
              <a:ln w="17780" cmpd="sng">
                <a:solidFill>
                  <a:srgbClr val="FFFFFF"/>
                </a:solidFill>
                <a:prstDash val="solid"/>
                <a:miter lim="800000"/>
              </a:ln>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4279263" y="3962407"/>
            <a:ext cx="309880" cy="534035"/>
          </a:xfrm>
          <a:prstGeom prst="rect">
            <a:avLst/>
          </a:prstGeom>
          <a:noFill/>
        </p:spPr>
        <p:txBody>
          <a:bodyPr wrap="none" lIns="91440" tIns="45720" rIns="91440" bIns="45720">
            <a:spAutoFit/>
          </a:bodyPr>
          <a:lstStyle/>
          <a:p>
            <a:pPr>
              <a:lnSpc>
                <a:spcPct val="120000"/>
              </a:lnSpc>
            </a:pPr>
            <a:endParaRPr lang="zh-CN" altLang="en-US" sz="2400" b="1" cap="none" spc="0" dirty="0">
              <a:ln w="17780" cmpd="sng">
                <a:solidFill>
                  <a:srgbClr val="FFFFFF"/>
                </a:solidFill>
                <a:prstDash val="solid"/>
                <a:miter lim="800000"/>
              </a:ln>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1073742912" name="任意多边形 1073742911"/>
          <p:cNvSpPr/>
          <p:nvPr/>
        </p:nvSpPr>
        <p:spPr>
          <a:xfrm>
            <a:off x="1325245" y="451168"/>
            <a:ext cx="774700" cy="790575"/>
          </a:xfrm>
          <a:custGeom>
            <a:avLst/>
            <a:gdLst/>
            <a:ahLst/>
            <a:cxnLst/>
            <a:rect l="0" t="0" r="0" b="0"/>
            <a:pathLst>
              <a:path w="1220" h="1245">
                <a:moveTo>
                  <a:pt x="130" y="845"/>
                </a:moveTo>
                <a:lnTo>
                  <a:pt x="37" y="941"/>
                </a:lnTo>
                <a:lnTo>
                  <a:pt x="117" y="1039"/>
                </a:lnTo>
                <a:lnTo>
                  <a:pt x="105" y="1049"/>
                </a:lnTo>
                <a:lnTo>
                  <a:pt x="96" y="1050"/>
                </a:lnTo>
                <a:lnTo>
                  <a:pt x="87" y="1051"/>
                </a:lnTo>
                <a:lnTo>
                  <a:pt x="79" y="1053"/>
                </a:lnTo>
                <a:lnTo>
                  <a:pt x="71" y="1055"/>
                </a:lnTo>
                <a:lnTo>
                  <a:pt x="63" y="1058"/>
                </a:lnTo>
                <a:lnTo>
                  <a:pt x="56" y="1061"/>
                </a:lnTo>
                <a:lnTo>
                  <a:pt x="49" y="1064"/>
                </a:lnTo>
                <a:lnTo>
                  <a:pt x="43" y="1068"/>
                </a:lnTo>
                <a:lnTo>
                  <a:pt x="37" y="1072"/>
                </a:lnTo>
                <a:lnTo>
                  <a:pt x="31" y="1077"/>
                </a:lnTo>
                <a:lnTo>
                  <a:pt x="26" y="1081"/>
                </a:lnTo>
                <a:lnTo>
                  <a:pt x="21" y="1086"/>
                </a:lnTo>
                <a:lnTo>
                  <a:pt x="17" y="1092"/>
                </a:lnTo>
                <a:lnTo>
                  <a:pt x="13" y="1097"/>
                </a:lnTo>
                <a:lnTo>
                  <a:pt x="10" y="1103"/>
                </a:lnTo>
                <a:lnTo>
                  <a:pt x="7" y="1109"/>
                </a:lnTo>
                <a:lnTo>
                  <a:pt x="5" y="1115"/>
                </a:lnTo>
                <a:lnTo>
                  <a:pt x="3" y="1121"/>
                </a:lnTo>
                <a:lnTo>
                  <a:pt x="1" y="1128"/>
                </a:lnTo>
                <a:lnTo>
                  <a:pt x="0" y="1135"/>
                </a:lnTo>
                <a:lnTo>
                  <a:pt x="0" y="1139"/>
                </a:lnTo>
                <a:lnTo>
                  <a:pt x="0" y="1155"/>
                </a:lnTo>
                <a:lnTo>
                  <a:pt x="1" y="1163"/>
                </a:lnTo>
                <a:lnTo>
                  <a:pt x="2" y="1170"/>
                </a:lnTo>
                <a:lnTo>
                  <a:pt x="4" y="1177"/>
                </a:lnTo>
                <a:lnTo>
                  <a:pt x="7" y="1184"/>
                </a:lnTo>
                <a:lnTo>
                  <a:pt x="9" y="1192"/>
                </a:lnTo>
                <a:lnTo>
                  <a:pt x="13" y="1199"/>
                </a:lnTo>
                <a:lnTo>
                  <a:pt x="17" y="1206"/>
                </a:lnTo>
                <a:lnTo>
                  <a:pt x="21" y="1213"/>
                </a:lnTo>
                <a:lnTo>
                  <a:pt x="27" y="1220"/>
                </a:lnTo>
                <a:lnTo>
                  <a:pt x="34" y="1226"/>
                </a:lnTo>
                <a:lnTo>
                  <a:pt x="42" y="1231"/>
                </a:lnTo>
                <a:lnTo>
                  <a:pt x="50" y="1235"/>
                </a:lnTo>
                <a:lnTo>
                  <a:pt x="58" y="1238"/>
                </a:lnTo>
                <a:lnTo>
                  <a:pt x="66" y="1241"/>
                </a:lnTo>
                <a:lnTo>
                  <a:pt x="74" y="1243"/>
                </a:lnTo>
                <a:lnTo>
                  <a:pt x="81" y="1244"/>
                </a:lnTo>
                <a:lnTo>
                  <a:pt x="89" y="1245"/>
                </a:lnTo>
                <a:lnTo>
                  <a:pt x="96" y="1245"/>
                </a:lnTo>
                <a:lnTo>
                  <a:pt x="104" y="1245"/>
                </a:lnTo>
                <a:lnTo>
                  <a:pt x="111" y="1244"/>
                </a:lnTo>
                <a:lnTo>
                  <a:pt x="118" y="1243"/>
                </a:lnTo>
                <a:lnTo>
                  <a:pt x="125" y="1241"/>
                </a:lnTo>
                <a:lnTo>
                  <a:pt x="132" y="1238"/>
                </a:lnTo>
                <a:lnTo>
                  <a:pt x="138" y="1235"/>
                </a:lnTo>
                <a:lnTo>
                  <a:pt x="144" y="1232"/>
                </a:lnTo>
                <a:lnTo>
                  <a:pt x="150" y="1228"/>
                </a:lnTo>
                <a:lnTo>
                  <a:pt x="155" y="1223"/>
                </a:lnTo>
                <a:lnTo>
                  <a:pt x="161" y="1219"/>
                </a:lnTo>
                <a:lnTo>
                  <a:pt x="165" y="1213"/>
                </a:lnTo>
                <a:lnTo>
                  <a:pt x="170" y="1208"/>
                </a:lnTo>
                <a:lnTo>
                  <a:pt x="174" y="1202"/>
                </a:lnTo>
                <a:lnTo>
                  <a:pt x="178" y="1195"/>
                </a:lnTo>
                <a:lnTo>
                  <a:pt x="181" y="1188"/>
                </a:lnTo>
                <a:lnTo>
                  <a:pt x="183" y="1181"/>
                </a:lnTo>
                <a:lnTo>
                  <a:pt x="186" y="1174"/>
                </a:lnTo>
                <a:lnTo>
                  <a:pt x="187" y="1166"/>
                </a:lnTo>
                <a:lnTo>
                  <a:pt x="189" y="1158"/>
                </a:lnTo>
                <a:lnTo>
                  <a:pt x="189" y="1150"/>
                </a:lnTo>
                <a:lnTo>
                  <a:pt x="189" y="1139"/>
                </a:lnTo>
                <a:lnTo>
                  <a:pt x="189" y="1132"/>
                </a:lnTo>
                <a:lnTo>
                  <a:pt x="188" y="1122"/>
                </a:lnTo>
                <a:lnTo>
                  <a:pt x="205" y="1106"/>
                </a:lnTo>
                <a:lnTo>
                  <a:pt x="1193" y="1106"/>
                </a:lnTo>
                <a:lnTo>
                  <a:pt x="1220" y="1077"/>
                </a:lnTo>
                <a:lnTo>
                  <a:pt x="1171" y="1031"/>
                </a:lnTo>
                <a:lnTo>
                  <a:pt x="548" y="1031"/>
                </a:lnTo>
                <a:lnTo>
                  <a:pt x="526" y="1030"/>
                </a:lnTo>
                <a:lnTo>
                  <a:pt x="504" y="1028"/>
                </a:lnTo>
                <a:lnTo>
                  <a:pt x="483" y="1026"/>
                </a:lnTo>
                <a:lnTo>
                  <a:pt x="461" y="1022"/>
                </a:lnTo>
                <a:lnTo>
                  <a:pt x="440" y="1018"/>
                </a:lnTo>
                <a:lnTo>
                  <a:pt x="418" y="1013"/>
                </a:lnTo>
                <a:lnTo>
                  <a:pt x="397" y="1006"/>
                </a:lnTo>
                <a:lnTo>
                  <a:pt x="377" y="1000"/>
                </a:lnTo>
                <a:lnTo>
                  <a:pt x="356" y="992"/>
                </a:lnTo>
                <a:lnTo>
                  <a:pt x="336" y="983"/>
                </a:lnTo>
                <a:lnTo>
                  <a:pt x="315" y="974"/>
                </a:lnTo>
                <a:lnTo>
                  <a:pt x="296" y="964"/>
                </a:lnTo>
                <a:lnTo>
                  <a:pt x="276" y="953"/>
                </a:lnTo>
                <a:lnTo>
                  <a:pt x="257" y="942"/>
                </a:lnTo>
                <a:lnTo>
                  <a:pt x="238" y="930"/>
                </a:lnTo>
                <a:lnTo>
                  <a:pt x="219" y="917"/>
                </a:lnTo>
                <a:lnTo>
                  <a:pt x="200" y="904"/>
                </a:lnTo>
                <a:lnTo>
                  <a:pt x="182" y="890"/>
                </a:lnTo>
                <a:lnTo>
                  <a:pt x="165" y="875"/>
                </a:lnTo>
                <a:lnTo>
                  <a:pt x="147" y="860"/>
                </a:lnTo>
                <a:lnTo>
                  <a:pt x="130" y="845"/>
                </a:lnTo>
                <a:close/>
                <a:moveTo>
                  <a:pt x="1193" y="1106"/>
                </a:moveTo>
                <a:lnTo>
                  <a:pt x="205" y="1106"/>
                </a:lnTo>
                <a:lnTo>
                  <a:pt x="228" y="1121"/>
                </a:lnTo>
                <a:lnTo>
                  <a:pt x="251" y="1136"/>
                </a:lnTo>
                <a:lnTo>
                  <a:pt x="274" y="1150"/>
                </a:lnTo>
                <a:lnTo>
                  <a:pt x="297" y="1163"/>
                </a:lnTo>
                <a:lnTo>
                  <a:pt x="320" y="1175"/>
                </a:lnTo>
                <a:lnTo>
                  <a:pt x="344" y="1186"/>
                </a:lnTo>
                <a:lnTo>
                  <a:pt x="367" y="1195"/>
                </a:lnTo>
                <a:lnTo>
                  <a:pt x="391" y="1204"/>
                </a:lnTo>
                <a:lnTo>
                  <a:pt x="414" y="1212"/>
                </a:lnTo>
                <a:lnTo>
                  <a:pt x="438" y="1219"/>
                </a:lnTo>
                <a:lnTo>
                  <a:pt x="461" y="1225"/>
                </a:lnTo>
                <a:lnTo>
                  <a:pt x="485" y="1230"/>
                </a:lnTo>
                <a:lnTo>
                  <a:pt x="509" y="1233"/>
                </a:lnTo>
                <a:lnTo>
                  <a:pt x="532" y="1236"/>
                </a:lnTo>
                <a:lnTo>
                  <a:pt x="556" y="1238"/>
                </a:lnTo>
                <a:lnTo>
                  <a:pt x="580" y="1239"/>
                </a:lnTo>
                <a:lnTo>
                  <a:pt x="604" y="1239"/>
                </a:lnTo>
                <a:lnTo>
                  <a:pt x="628" y="1238"/>
                </a:lnTo>
                <a:lnTo>
                  <a:pt x="651" y="1236"/>
                </a:lnTo>
                <a:lnTo>
                  <a:pt x="675" y="1233"/>
                </a:lnTo>
                <a:lnTo>
                  <a:pt x="699" y="1229"/>
                </a:lnTo>
                <a:lnTo>
                  <a:pt x="723" y="1225"/>
                </a:lnTo>
                <a:lnTo>
                  <a:pt x="746" y="1219"/>
                </a:lnTo>
                <a:lnTo>
                  <a:pt x="770" y="1212"/>
                </a:lnTo>
                <a:lnTo>
                  <a:pt x="794" y="1205"/>
                </a:lnTo>
                <a:lnTo>
                  <a:pt x="817" y="1196"/>
                </a:lnTo>
                <a:lnTo>
                  <a:pt x="841" y="1187"/>
                </a:lnTo>
                <a:lnTo>
                  <a:pt x="864" y="1176"/>
                </a:lnTo>
                <a:lnTo>
                  <a:pt x="888" y="1165"/>
                </a:lnTo>
                <a:lnTo>
                  <a:pt x="911" y="1153"/>
                </a:lnTo>
                <a:lnTo>
                  <a:pt x="935" y="1139"/>
                </a:lnTo>
                <a:lnTo>
                  <a:pt x="958" y="1125"/>
                </a:lnTo>
                <a:lnTo>
                  <a:pt x="1174" y="1125"/>
                </a:lnTo>
                <a:lnTo>
                  <a:pt x="1193" y="1106"/>
                </a:lnTo>
                <a:close/>
                <a:moveTo>
                  <a:pt x="1174" y="1125"/>
                </a:moveTo>
                <a:lnTo>
                  <a:pt x="958" y="1125"/>
                </a:lnTo>
                <a:lnTo>
                  <a:pt x="1069" y="1235"/>
                </a:lnTo>
                <a:lnTo>
                  <a:pt x="1174" y="1125"/>
                </a:lnTo>
                <a:close/>
                <a:moveTo>
                  <a:pt x="714" y="580"/>
                </a:moveTo>
                <a:lnTo>
                  <a:pt x="395" y="580"/>
                </a:lnTo>
                <a:lnTo>
                  <a:pt x="795" y="968"/>
                </a:lnTo>
                <a:lnTo>
                  <a:pt x="773" y="979"/>
                </a:lnTo>
                <a:lnTo>
                  <a:pt x="750" y="990"/>
                </a:lnTo>
                <a:lnTo>
                  <a:pt x="727" y="999"/>
                </a:lnTo>
                <a:lnTo>
                  <a:pt x="705" y="1007"/>
                </a:lnTo>
                <a:lnTo>
                  <a:pt x="682" y="1013"/>
                </a:lnTo>
                <a:lnTo>
                  <a:pt x="660" y="1019"/>
                </a:lnTo>
                <a:lnTo>
                  <a:pt x="637" y="1023"/>
                </a:lnTo>
                <a:lnTo>
                  <a:pt x="615" y="1027"/>
                </a:lnTo>
                <a:lnTo>
                  <a:pt x="593" y="1029"/>
                </a:lnTo>
                <a:lnTo>
                  <a:pt x="570" y="1030"/>
                </a:lnTo>
                <a:lnTo>
                  <a:pt x="548" y="1031"/>
                </a:lnTo>
                <a:lnTo>
                  <a:pt x="1171" y="1031"/>
                </a:lnTo>
                <a:lnTo>
                  <a:pt x="1107" y="970"/>
                </a:lnTo>
                <a:lnTo>
                  <a:pt x="1131" y="936"/>
                </a:lnTo>
                <a:lnTo>
                  <a:pt x="1152" y="900"/>
                </a:lnTo>
                <a:lnTo>
                  <a:pt x="1170" y="863"/>
                </a:lnTo>
                <a:lnTo>
                  <a:pt x="1185" y="825"/>
                </a:lnTo>
                <a:lnTo>
                  <a:pt x="1186" y="821"/>
                </a:lnTo>
                <a:lnTo>
                  <a:pt x="956" y="821"/>
                </a:lnTo>
                <a:lnTo>
                  <a:pt x="714" y="580"/>
                </a:lnTo>
                <a:close/>
                <a:moveTo>
                  <a:pt x="611" y="0"/>
                </a:moveTo>
                <a:lnTo>
                  <a:pt x="643" y="13"/>
                </a:lnTo>
                <a:lnTo>
                  <a:pt x="673" y="28"/>
                </a:lnTo>
                <a:lnTo>
                  <a:pt x="702" y="45"/>
                </a:lnTo>
                <a:lnTo>
                  <a:pt x="730" y="63"/>
                </a:lnTo>
                <a:lnTo>
                  <a:pt x="756" y="82"/>
                </a:lnTo>
                <a:lnTo>
                  <a:pt x="782" y="103"/>
                </a:lnTo>
                <a:lnTo>
                  <a:pt x="806" y="125"/>
                </a:lnTo>
                <a:lnTo>
                  <a:pt x="829" y="148"/>
                </a:lnTo>
                <a:lnTo>
                  <a:pt x="850" y="173"/>
                </a:lnTo>
                <a:lnTo>
                  <a:pt x="871" y="198"/>
                </a:lnTo>
                <a:lnTo>
                  <a:pt x="890" y="225"/>
                </a:lnTo>
                <a:lnTo>
                  <a:pt x="907" y="252"/>
                </a:lnTo>
                <a:lnTo>
                  <a:pt x="924" y="280"/>
                </a:lnTo>
                <a:lnTo>
                  <a:pt x="939" y="308"/>
                </a:lnTo>
                <a:lnTo>
                  <a:pt x="952" y="337"/>
                </a:lnTo>
                <a:lnTo>
                  <a:pt x="964" y="367"/>
                </a:lnTo>
                <a:lnTo>
                  <a:pt x="975" y="397"/>
                </a:lnTo>
                <a:lnTo>
                  <a:pt x="985" y="427"/>
                </a:lnTo>
                <a:lnTo>
                  <a:pt x="993" y="457"/>
                </a:lnTo>
                <a:lnTo>
                  <a:pt x="999" y="487"/>
                </a:lnTo>
                <a:lnTo>
                  <a:pt x="1004" y="517"/>
                </a:lnTo>
                <a:lnTo>
                  <a:pt x="1007" y="548"/>
                </a:lnTo>
                <a:lnTo>
                  <a:pt x="1009" y="577"/>
                </a:lnTo>
                <a:lnTo>
                  <a:pt x="1010" y="607"/>
                </a:lnTo>
                <a:lnTo>
                  <a:pt x="1009" y="636"/>
                </a:lnTo>
                <a:lnTo>
                  <a:pt x="1006" y="665"/>
                </a:lnTo>
                <a:lnTo>
                  <a:pt x="1002" y="693"/>
                </a:lnTo>
                <a:lnTo>
                  <a:pt x="996" y="720"/>
                </a:lnTo>
                <a:lnTo>
                  <a:pt x="988" y="747"/>
                </a:lnTo>
                <a:lnTo>
                  <a:pt x="979" y="772"/>
                </a:lnTo>
                <a:lnTo>
                  <a:pt x="968" y="797"/>
                </a:lnTo>
                <a:lnTo>
                  <a:pt x="956" y="821"/>
                </a:lnTo>
                <a:lnTo>
                  <a:pt x="1186" y="821"/>
                </a:lnTo>
                <a:lnTo>
                  <a:pt x="1197" y="787"/>
                </a:lnTo>
                <a:lnTo>
                  <a:pt x="1207" y="748"/>
                </a:lnTo>
                <a:lnTo>
                  <a:pt x="1214" y="709"/>
                </a:lnTo>
                <a:lnTo>
                  <a:pt x="1218" y="669"/>
                </a:lnTo>
                <a:lnTo>
                  <a:pt x="1219" y="629"/>
                </a:lnTo>
                <a:lnTo>
                  <a:pt x="1218" y="589"/>
                </a:lnTo>
                <a:lnTo>
                  <a:pt x="1215" y="549"/>
                </a:lnTo>
                <a:lnTo>
                  <a:pt x="1209" y="509"/>
                </a:lnTo>
                <a:lnTo>
                  <a:pt x="1200" y="470"/>
                </a:lnTo>
                <a:lnTo>
                  <a:pt x="1189" y="432"/>
                </a:lnTo>
                <a:lnTo>
                  <a:pt x="1175" y="394"/>
                </a:lnTo>
                <a:lnTo>
                  <a:pt x="1159" y="357"/>
                </a:lnTo>
                <a:lnTo>
                  <a:pt x="1141" y="321"/>
                </a:lnTo>
                <a:lnTo>
                  <a:pt x="1121" y="286"/>
                </a:lnTo>
                <a:lnTo>
                  <a:pt x="1098" y="252"/>
                </a:lnTo>
                <a:lnTo>
                  <a:pt x="1073" y="220"/>
                </a:lnTo>
                <a:lnTo>
                  <a:pt x="1045" y="189"/>
                </a:lnTo>
                <a:lnTo>
                  <a:pt x="1016" y="161"/>
                </a:lnTo>
                <a:lnTo>
                  <a:pt x="984" y="134"/>
                </a:lnTo>
                <a:lnTo>
                  <a:pt x="951" y="109"/>
                </a:lnTo>
                <a:lnTo>
                  <a:pt x="915" y="86"/>
                </a:lnTo>
                <a:lnTo>
                  <a:pt x="877" y="66"/>
                </a:lnTo>
                <a:lnTo>
                  <a:pt x="838" y="48"/>
                </a:lnTo>
                <a:lnTo>
                  <a:pt x="796" y="32"/>
                </a:lnTo>
                <a:lnTo>
                  <a:pt x="753" y="20"/>
                </a:lnTo>
                <a:lnTo>
                  <a:pt x="707" y="10"/>
                </a:lnTo>
                <a:lnTo>
                  <a:pt x="660" y="4"/>
                </a:lnTo>
                <a:lnTo>
                  <a:pt x="611" y="0"/>
                </a:lnTo>
                <a:close/>
                <a:moveTo>
                  <a:pt x="412" y="194"/>
                </a:moveTo>
                <a:lnTo>
                  <a:pt x="108" y="517"/>
                </a:lnTo>
                <a:lnTo>
                  <a:pt x="285" y="695"/>
                </a:lnTo>
                <a:lnTo>
                  <a:pt x="395" y="580"/>
                </a:lnTo>
                <a:lnTo>
                  <a:pt x="714" y="580"/>
                </a:lnTo>
                <a:lnTo>
                  <a:pt x="548" y="415"/>
                </a:lnTo>
                <a:lnTo>
                  <a:pt x="701" y="250"/>
                </a:lnTo>
                <a:lnTo>
                  <a:pt x="654" y="203"/>
                </a:lnTo>
                <a:lnTo>
                  <a:pt x="473" y="203"/>
                </a:lnTo>
                <a:lnTo>
                  <a:pt x="466" y="203"/>
                </a:lnTo>
                <a:lnTo>
                  <a:pt x="460" y="202"/>
                </a:lnTo>
                <a:lnTo>
                  <a:pt x="446" y="201"/>
                </a:lnTo>
                <a:lnTo>
                  <a:pt x="440" y="200"/>
                </a:lnTo>
                <a:lnTo>
                  <a:pt x="433" y="199"/>
                </a:lnTo>
                <a:lnTo>
                  <a:pt x="426" y="197"/>
                </a:lnTo>
                <a:lnTo>
                  <a:pt x="419" y="196"/>
                </a:lnTo>
                <a:lnTo>
                  <a:pt x="412" y="194"/>
                </a:lnTo>
                <a:close/>
                <a:moveTo>
                  <a:pt x="604" y="151"/>
                </a:moveTo>
                <a:lnTo>
                  <a:pt x="599" y="156"/>
                </a:lnTo>
                <a:lnTo>
                  <a:pt x="594" y="161"/>
                </a:lnTo>
                <a:lnTo>
                  <a:pt x="589" y="165"/>
                </a:lnTo>
                <a:lnTo>
                  <a:pt x="584" y="169"/>
                </a:lnTo>
                <a:lnTo>
                  <a:pt x="579" y="172"/>
                </a:lnTo>
                <a:lnTo>
                  <a:pt x="573" y="176"/>
                </a:lnTo>
                <a:lnTo>
                  <a:pt x="563" y="182"/>
                </a:lnTo>
                <a:lnTo>
                  <a:pt x="557" y="185"/>
                </a:lnTo>
                <a:lnTo>
                  <a:pt x="551" y="188"/>
                </a:lnTo>
                <a:lnTo>
                  <a:pt x="546" y="190"/>
                </a:lnTo>
                <a:lnTo>
                  <a:pt x="540" y="192"/>
                </a:lnTo>
                <a:lnTo>
                  <a:pt x="534" y="194"/>
                </a:lnTo>
                <a:lnTo>
                  <a:pt x="528" y="196"/>
                </a:lnTo>
                <a:lnTo>
                  <a:pt x="516" y="199"/>
                </a:lnTo>
                <a:lnTo>
                  <a:pt x="510" y="200"/>
                </a:lnTo>
                <a:lnTo>
                  <a:pt x="498" y="202"/>
                </a:lnTo>
                <a:lnTo>
                  <a:pt x="492" y="202"/>
                </a:lnTo>
                <a:lnTo>
                  <a:pt x="479" y="203"/>
                </a:lnTo>
                <a:lnTo>
                  <a:pt x="654" y="203"/>
                </a:lnTo>
                <a:lnTo>
                  <a:pt x="604" y="151"/>
                </a:lnTo>
                <a:close/>
              </a:path>
            </a:pathLst>
          </a:custGeom>
          <a:solidFill>
            <a:srgbClr val="AD0D16"/>
          </a:solidFill>
          <a:ln w="9525">
            <a:noFill/>
          </a:ln>
        </p:spPr>
        <p:txBody>
          <a:bodyPr/>
          <a:lstStyle/>
          <a:p>
            <a:endParaRPr lang="zh-CN" altLang="en-US"/>
          </a:p>
        </p:txBody>
      </p:sp>
      <p:pic>
        <p:nvPicPr>
          <p:cNvPr id="3" name="图片 2"/>
          <p:cNvPicPr>
            <a:picLocks noChangeAspect="1"/>
          </p:cNvPicPr>
          <p:nvPr/>
        </p:nvPicPr>
        <p:blipFill>
          <a:blip r:embed="rId5" cstate="print">
            <a:clrChange>
              <a:clrFrom>
                <a:srgbClr val="FEFEFE"/>
              </a:clrFrom>
              <a:clrTo>
                <a:srgbClr val="FEFEFE">
                  <a:alpha val="0"/>
                </a:srgbClr>
              </a:clrTo>
            </a:clrChange>
          </a:blip>
          <a:stretch>
            <a:fillRect/>
          </a:stretch>
        </p:blipFill>
        <p:spPr>
          <a:xfrm flipH="1">
            <a:off x="2272030" y="449205"/>
            <a:ext cx="871210" cy="83666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51116" y="1705101"/>
            <a:ext cx="3076321" cy="165874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755263" y="1700860"/>
            <a:ext cx="4789170" cy="2540635"/>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00000"/>
                </a:solidFill>
                <a:latin typeface="微软雅黑" panose="020B0503020204020204" pitchFamily="34" charset="-122"/>
                <a:cs typeface="微软雅黑" panose="020B0503020204020204" pitchFamily="34" charset="-122"/>
              </a:rPr>
              <a:t>出</a:t>
            </a:r>
            <a:r>
              <a:rPr sz="1600" b="1" spc="5" dirty="0">
                <a:solidFill>
                  <a:srgbClr val="C00000"/>
                </a:solidFill>
                <a:latin typeface="微软雅黑" panose="020B0503020204020204" pitchFamily="34" charset="-122"/>
                <a:cs typeface="微软雅黑" panose="020B0503020204020204" pitchFamily="34" charset="-122"/>
              </a:rPr>
              <a:t>席</a:t>
            </a:r>
            <a:r>
              <a:rPr sz="1600" b="1" spc="-5" dirty="0">
                <a:solidFill>
                  <a:srgbClr val="C00000"/>
                </a:solidFill>
                <a:latin typeface="微软雅黑" panose="020B0503020204020204" pitchFamily="34" charset="-122"/>
                <a:cs typeface="微软雅黑" panose="020B0503020204020204" pitchFamily="34" charset="-122"/>
              </a:rPr>
              <a:t>代</a:t>
            </a:r>
            <a:r>
              <a:rPr sz="1600" b="1" spc="5" dirty="0">
                <a:solidFill>
                  <a:srgbClr val="C00000"/>
                </a:solidFill>
                <a:latin typeface="微软雅黑" panose="020B0503020204020204" pitchFamily="34" charset="-122"/>
                <a:cs typeface="微软雅黑" panose="020B0503020204020204" pitchFamily="34" charset="-122"/>
              </a:rPr>
              <a:t>表</a:t>
            </a:r>
            <a:r>
              <a:rPr sz="1600" b="1" spc="-15" dirty="0">
                <a:solidFill>
                  <a:srgbClr val="C00000"/>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陈独秀</a:t>
            </a:r>
            <a:r>
              <a:rPr sz="1400" b="1" dirty="0">
                <a:solidFill>
                  <a:srgbClr val="5F0E04"/>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李</a:t>
            </a:r>
            <a:r>
              <a:rPr sz="1400" b="1" dirty="0">
                <a:solidFill>
                  <a:srgbClr val="5F0E04"/>
                </a:solidFill>
                <a:latin typeface="微软雅黑" panose="020B0503020204020204" pitchFamily="34" charset="-122"/>
                <a:cs typeface="微软雅黑" panose="020B0503020204020204" pitchFamily="34" charset="-122"/>
              </a:rPr>
              <a:t>达、</a:t>
            </a:r>
            <a:r>
              <a:rPr sz="1400" b="1" spc="5" dirty="0">
                <a:solidFill>
                  <a:srgbClr val="5F0E04"/>
                </a:solidFill>
                <a:latin typeface="微软雅黑" panose="020B0503020204020204" pitchFamily="34" charset="-122"/>
                <a:cs typeface="微软雅黑" panose="020B0503020204020204" pitchFamily="34" charset="-122"/>
              </a:rPr>
              <a:t>张国</a:t>
            </a:r>
            <a:r>
              <a:rPr sz="1400" b="1" spc="-5" dirty="0">
                <a:solidFill>
                  <a:srgbClr val="5F0E04"/>
                </a:solidFill>
                <a:latin typeface="微软雅黑" panose="020B0503020204020204" pitchFamily="34" charset="-122"/>
                <a:cs typeface="微软雅黑" panose="020B0503020204020204" pitchFamily="34" charset="-122"/>
              </a:rPr>
              <a:t>焘</a:t>
            </a:r>
            <a:r>
              <a:rPr sz="1400" b="1" spc="-10" dirty="0">
                <a:solidFill>
                  <a:srgbClr val="5F0E04"/>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邓中</a:t>
            </a:r>
            <a:r>
              <a:rPr sz="1400" b="1" spc="-5" dirty="0">
                <a:solidFill>
                  <a:srgbClr val="5F0E04"/>
                </a:solidFill>
                <a:latin typeface="微软雅黑" panose="020B0503020204020204" pitchFamily="34" charset="-122"/>
                <a:cs typeface="微软雅黑" panose="020B0503020204020204" pitchFamily="34" charset="-122"/>
              </a:rPr>
              <a:t>夏</a:t>
            </a:r>
            <a:r>
              <a:rPr sz="1400" b="1" dirty="0">
                <a:solidFill>
                  <a:srgbClr val="5F0E04"/>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蔡和</a:t>
            </a:r>
            <a:r>
              <a:rPr sz="1400" b="1" spc="-5" dirty="0">
                <a:solidFill>
                  <a:srgbClr val="5F0E04"/>
                </a:solidFill>
                <a:latin typeface="微软雅黑" panose="020B0503020204020204" pitchFamily="34" charset="-122"/>
                <a:cs typeface="微软雅黑" panose="020B0503020204020204" pitchFamily="34" charset="-122"/>
              </a:rPr>
              <a:t>森</a:t>
            </a:r>
            <a:r>
              <a:rPr sz="1400" b="1" spc="-10" dirty="0">
                <a:solidFill>
                  <a:srgbClr val="5F0E04"/>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张太</a:t>
            </a:r>
            <a:endParaRPr sz="1400" b="1">
              <a:latin typeface="微软雅黑" panose="020B0503020204020204" pitchFamily="34" charset="-122"/>
              <a:cs typeface="微软雅黑" panose="020B0503020204020204" pitchFamily="34" charset="-122"/>
            </a:endParaRPr>
          </a:p>
          <a:p>
            <a:pPr marL="12700">
              <a:lnSpc>
                <a:spcPct val="100000"/>
              </a:lnSpc>
              <a:spcBef>
                <a:spcPts val="20"/>
              </a:spcBef>
            </a:pPr>
            <a:r>
              <a:rPr sz="1400" b="1" dirty="0">
                <a:solidFill>
                  <a:srgbClr val="5F0E04"/>
                </a:solidFill>
                <a:latin typeface="微软雅黑" panose="020B0503020204020204" pitchFamily="34" charset="-122"/>
                <a:cs typeface="微软雅黑" panose="020B0503020204020204" pitchFamily="34" charset="-122"/>
              </a:rPr>
              <a:t>雷、向警</a:t>
            </a:r>
            <a:r>
              <a:rPr sz="1400" b="1" spc="-5" dirty="0">
                <a:solidFill>
                  <a:srgbClr val="5F0E04"/>
                </a:solidFill>
                <a:latin typeface="微软雅黑" panose="020B0503020204020204" pitchFamily="34" charset="-122"/>
                <a:cs typeface="微软雅黑" panose="020B0503020204020204" pitchFamily="34" charset="-122"/>
              </a:rPr>
              <a:t>予</a:t>
            </a:r>
            <a:r>
              <a:rPr sz="1400" b="1" dirty="0">
                <a:solidFill>
                  <a:srgbClr val="5F0E04"/>
                </a:solidFill>
                <a:latin typeface="微软雅黑" panose="020B0503020204020204" pitchFamily="34" charset="-122"/>
                <a:cs typeface="微软雅黑" panose="020B0503020204020204" pitchFamily="34" charset="-122"/>
              </a:rPr>
              <a:t>、罗章龙</a:t>
            </a:r>
            <a:r>
              <a:rPr sz="1400" b="1" spc="-10" dirty="0">
                <a:solidFill>
                  <a:srgbClr val="5F0E04"/>
                </a:solidFill>
                <a:latin typeface="微软雅黑" panose="020B0503020204020204" pitchFamily="34" charset="-122"/>
                <a:cs typeface="微软雅黑" panose="020B0503020204020204" pitchFamily="34" charset="-122"/>
              </a:rPr>
              <a:t>等</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代表</a:t>
            </a:r>
            <a:r>
              <a:rPr sz="1400" b="1" spc="-10" dirty="0">
                <a:solidFill>
                  <a:srgbClr val="5F0E04"/>
                </a:solidFill>
                <a:latin typeface="微软雅黑" panose="020B0503020204020204" pitchFamily="34" charset="-122"/>
                <a:cs typeface="微软雅黑" panose="020B0503020204020204" pitchFamily="34" charset="-122"/>
              </a:rPr>
              <a:t>党</a:t>
            </a:r>
            <a:r>
              <a:rPr sz="1400" b="1" spc="-5" dirty="0">
                <a:solidFill>
                  <a:srgbClr val="5F0E04"/>
                </a:solidFill>
                <a:latin typeface="微软雅黑" panose="020B0503020204020204" pitchFamily="34" charset="-122"/>
                <a:cs typeface="微软雅黑" panose="020B0503020204020204" pitchFamily="34" charset="-122"/>
              </a:rPr>
              <a:t>员195</a:t>
            </a:r>
            <a:r>
              <a:rPr sz="1400" b="1" dirty="0">
                <a:solidFill>
                  <a:srgbClr val="5F0E04"/>
                </a:solidFill>
                <a:latin typeface="微软雅黑" panose="020B0503020204020204" pitchFamily="34" charset="-122"/>
                <a:cs typeface="微软雅黑" panose="020B0503020204020204" pitchFamily="34" charset="-122"/>
              </a:rPr>
              <a:t>人。</a:t>
            </a:r>
          </a:p>
          <a:p>
            <a:pPr marL="12700">
              <a:lnSpc>
                <a:spcPct val="100000"/>
              </a:lnSpc>
              <a:spcBef>
                <a:spcPts val="20"/>
              </a:spcBef>
            </a:pPr>
            <a:r>
              <a:rPr sz="1600" b="1" spc="-5" dirty="0">
                <a:solidFill>
                  <a:srgbClr val="C00000"/>
                </a:solidFill>
                <a:latin typeface="微软雅黑" panose="020B0503020204020204" pitchFamily="34" charset="-122"/>
                <a:cs typeface="微软雅黑" panose="020B0503020204020204" pitchFamily="34" charset="-122"/>
              </a:rPr>
              <a:t>中心议题</a:t>
            </a:r>
            <a:r>
              <a:rPr sz="1600" b="1" spc="-15" dirty="0">
                <a:solidFill>
                  <a:srgbClr val="C00000"/>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进一步讨论和确定党在民主革命阶</a:t>
            </a:r>
            <a:r>
              <a:rPr sz="1400" b="1" spc="-15" dirty="0">
                <a:solidFill>
                  <a:srgbClr val="5F0E04"/>
                </a:solidFill>
                <a:latin typeface="微软雅黑" panose="020B0503020204020204" pitchFamily="34" charset="-122"/>
                <a:cs typeface="微软雅黑" panose="020B0503020204020204" pitchFamily="34" charset="-122"/>
              </a:rPr>
              <a:t>段</a:t>
            </a:r>
            <a:r>
              <a:rPr sz="1400" b="1" dirty="0">
                <a:solidFill>
                  <a:srgbClr val="5F0E04"/>
                </a:solidFill>
                <a:latin typeface="微软雅黑" panose="020B0503020204020204" pitchFamily="34" charset="-122"/>
                <a:cs typeface="微软雅黑" panose="020B0503020204020204" pitchFamily="34" charset="-122"/>
              </a:rPr>
              <a:t>的纲</a:t>
            </a:r>
            <a:r>
              <a:rPr sz="1400" b="1" spc="-50" dirty="0">
                <a:solidFill>
                  <a:srgbClr val="5F0E04"/>
                </a:solidFill>
                <a:latin typeface="微软雅黑" panose="020B0503020204020204" pitchFamily="34" charset="-122"/>
                <a:cs typeface="微软雅黑" panose="020B0503020204020204" pitchFamily="34" charset="-122"/>
              </a:rPr>
              <a:t>领</a:t>
            </a:r>
            <a:r>
              <a:rPr sz="1400" b="1" dirty="0">
                <a:solidFill>
                  <a:srgbClr val="5F0E04"/>
                </a:solidFill>
                <a:latin typeface="微软雅黑" panose="020B0503020204020204" pitchFamily="34" charset="-122"/>
                <a:cs typeface="微软雅黑" panose="020B0503020204020204" pitchFamily="34" charset="-122"/>
              </a:rPr>
              <a:t>。 </a:t>
            </a:r>
            <a:r>
              <a:rPr sz="1400" b="1" spc="35" dirty="0">
                <a:solidFill>
                  <a:srgbClr val="5F0E04"/>
                </a:solidFill>
                <a:latin typeface="微软雅黑" panose="020B0503020204020204" pitchFamily="34" charset="-122"/>
                <a:cs typeface="微软雅黑" panose="020B0503020204020204" pitchFamily="34" charset="-122"/>
              </a:rPr>
              <a:t>大</a:t>
            </a:r>
            <a:r>
              <a:rPr sz="1400" b="1" spc="45" dirty="0">
                <a:solidFill>
                  <a:srgbClr val="5F0E04"/>
                </a:solidFill>
                <a:latin typeface="微软雅黑" panose="020B0503020204020204" pitchFamily="34" charset="-122"/>
                <a:cs typeface="微软雅黑" panose="020B0503020204020204" pitchFamily="34" charset="-122"/>
              </a:rPr>
              <a:t>会</a:t>
            </a:r>
            <a:r>
              <a:rPr sz="1400" b="1" spc="35" dirty="0">
                <a:solidFill>
                  <a:srgbClr val="5F0E04"/>
                </a:solidFill>
                <a:latin typeface="微软雅黑" panose="020B0503020204020204" pitchFamily="34" charset="-122"/>
                <a:cs typeface="微软雅黑" panose="020B0503020204020204" pitchFamily="34" charset="-122"/>
              </a:rPr>
              <a:t>规定了</a:t>
            </a:r>
            <a:r>
              <a:rPr sz="1400" b="1" spc="45" dirty="0">
                <a:solidFill>
                  <a:srgbClr val="5F0E04"/>
                </a:solidFill>
                <a:latin typeface="微软雅黑" panose="020B0503020204020204" pitchFamily="34" charset="-122"/>
                <a:cs typeface="微软雅黑" panose="020B0503020204020204" pitchFamily="34" charset="-122"/>
              </a:rPr>
              <a:t>党</a:t>
            </a:r>
            <a:r>
              <a:rPr sz="1400" b="1" spc="35" dirty="0">
                <a:solidFill>
                  <a:srgbClr val="5F0E04"/>
                </a:solidFill>
                <a:latin typeface="微软雅黑" panose="020B0503020204020204" pitchFamily="34" charset="-122"/>
                <a:cs typeface="微软雅黑" panose="020B0503020204020204" pitchFamily="34" charset="-122"/>
              </a:rPr>
              <a:t>的最高</a:t>
            </a:r>
            <a:r>
              <a:rPr sz="1400" b="1" spc="45" dirty="0">
                <a:solidFill>
                  <a:srgbClr val="5F0E04"/>
                </a:solidFill>
                <a:latin typeface="微软雅黑" panose="020B0503020204020204" pitchFamily="34" charset="-122"/>
                <a:cs typeface="微软雅黑" panose="020B0503020204020204" pitchFamily="34" charset="-122"/>
              </a:rPr>
              <a:t>纲</a:t>
            </a:r>
            <a:r>
              <a:rPr sz="1400" b="1" spc="35" dirty="0">
                <a:solidFill>
                  <a:srgbClr val="5F0E04"/>
                </a:solidFill>
                <a:latin typeface="微软雅黑" panose="020B0503020204020204" pitchFamily="34" charset="-122"/>
                <a:cs typeface="微软雅黑" panose="020B0503020204020204" pitchFamily="34" charset="-122"/>
              </a:rPr>
              <a:t>领是实</a:t>
            </a:r>
            <a:r>
              <a:rPr sz="1400" b="1" spc="45" dirty="0">
                <a:solidFill>
                  <a:srgbClr val="5F0E04"/>
                </a:solidFill>
                <a:latin typeface="微软雅黑" panose="020B0503020204020204" pitchFamily="34" charset="-122"/>
                <a:cs typeface="微软雅黑" panose="020B0503020204020204" pitchFamily="34" charset="-122"/>
              </a:rPr>
              <a:t>现</a:t>
            </a:r>
            <a:r>
              <a:rPr sz="1400" b="1" spc="35" dirty="0">
                <a:solidFill>
                  <a:srgbClr val="5F0E04"/>
                </a:solidFill>
                <a:latin typeface="微软雅黑" panose="020B0503020204020204" pitchFamily="34" charset="-122"/>
                <a:cs typeface="微软雅黑" panose="020B0503020204020204" pitchFamily="34" charset="-122"/>
              </a:rPr>
              <a:t>共产主</a:t>
            </a:r>
            <a:r>
              <a:rPr sz="1400" b="1" spc="45" dirty="0">
                <a:solidFill>
                  <a:srgbClr val="5F0E04"/>
                </a:solidFill>
                <a:latin typeface="微软雅黑" panose="020B0503020204020204" pitchFamily="34" charset="-122"/>
                <a:cs typeface="微软雅黑" panose="020B0503020204020204" pitchFamily="34" charset="-122"/>
              </a:rPr>
              <a:t>义</a:t>
            </a:r>
            <a:r>
              <a:rPr sz="1400" b="1" spc="35" dirty="0">
                <a:solidFill>
                  <a:srgbClr val="5F0E04"/>
                </a:solidFill>
                <a:latin typeface="微软雅黑" panose="020B0503020204020204" pitchFamily="34" charset="-122"/>
                <a:cs typeface="微软雅黑" panose="020B0503020204020204" pitchFamily="34" charset="-122"/>
              </a:rPr>
              <a:t>；最低</a:t>
            </a:r>
            <a:r>
              <a:rPr sz="1400" b="1" spc="45" dirty="0">
                <a:solidFill>
                  <a:srgbClr val="5F0E04"/>
                </a:solidFill>
                <a:latin typeface="微软雅黑" panose="020B0503020204020204" pitchFamily="34" charset="-122"/>
                <a:cs typeface="微软雅黑" panose="020B0503020204020204" pitchFamily="34" charset="-122"/>
              </a:rPr>
              <a:t>纲</a:t>
            </a:r>
            <a:r>
              <a:rPr sz="1400" b="1" spc="35" dirty="0">
                <a:solidFill>
                  <a:srgbClr val="5F0E04"/>
                </a:solidFill>
                <a:latin typeface="微软雅黑" panose="020B0503020204020204" pitchFamily="34" charset="-122"/>
                <a:cs typeface="微软雅黑" panose="020B0503020204020204" pitchFamily="34" charset="-122"/>
              </a:rPr>
              <a:t>领是</a:t>
            </a:r>
            <a:r>
              <a:rPr sz="1400" b="1" spc="45" dirty="0">
                <a:solidFill>
                  <a:srgbClr val="5F0E04"/>
                </a:solidFill>
                <a:latin typeface="微软雅黑" panose="020B0503020204020204" pitchFamily="34" charset="-122"/>
                <a:cs typeface="微软雅黑" panose="020B0503020204020204" pitchFamily="34" charset="-122"/>
              </a:rPr>
              <a:t>打</a:t>
            </a:r>
            <a:r>
              <a:rPr sz="1400" b="1" dirty="0">
                <a:solidFill>
                  <a:srgbClr val="5F0E04"/>
                </a:solidFill>
                <a:latin typeface="微软雅黑" panose="020B0503020204020204" pitchFamily="34" charset="-122"/>
                <a:cs typeface="微软雅黑" panose="020B0503020204020204" pitchFamily="34" charset="-122"/>
              </a:rPr>
              <a:t>倒 </a:t>
            </a:r>
            <a:r>
              <a:rPr sz="1400" b="1" spc="35" dirty="0">
                <a:solidFill>
                  <a:srgbClr val="5F0E04"/>
                </a:solidFill>
                <a:latin typeface="微软雅黑" panose="020B0503020204020204" pitchFamily="34" charset="-122"/>
                <a:cs typeface="微软雅黑" panose="020B0503020204020204" pitchFamily="34" charset="-122"/>
              </a:rPr>
              <a:t>军</a:t>
            </a:r>
            <a:r>
              <a:rPr sz="1400" b="1" spc="45" dirty="0">
                <a:solidFill>
                  <a:srgbClr val="5F0E04"/>
                </a:solidFill>
                <a:latin typeface="微软雅黑" panose="020B0503020204020204" pitchFamily="34" charset="-122"/>
                <a:cs typeface="微软雅黑" panose="020B0503020204020204" pitchFamily="34" charset="-122"/>
              </a:rPr>
              <a:t>阀</a:t>
            </a:r>
            <a:r>
              <a:rPr sz="1400" b="1" spc="35" dirty="0">
                <a:solidFill>
                  <a:srgbClr val="5F0E04"/>
                </a:solidFill>
                <a:latin typeface="微软雅黑" panose="020B0503020204020204" pitchFamily="34" charset="-122"/>
                <a:cs typeface="微软雅黑" panose="020B0503020204020204" pitchFamily="34" charset="-122"/>
              </a:rPr>
              <a:t>，推翻</a:t>
            </a:r>
            <a:r>
              <a:rPr sz="1400" b="1" spc="45" dirty="0">
                <a:solidFill>
                  <a:srgbClr val="5F0E04"/>
                </a:solidFill>
                <a:latin typeface="微软雅黑" panose="020B0503020204020204" pitchFamily="34" charset="-122"/>
                <a:cs typeface="微软雅黑" panose="020B0503020204020204" pitchFamily="34" charset="-122"/>
              </a:rPr>
              <a:t>国</a:t>
            </a:r>
            <a:r>
              <a:rPr sz="1400" b="1" spc="35" dirty="0">
                <a:solidFill>
                  <a:srgbClr val="5F0E04"/>
                </a:solidFill>
                <a:latin typeface="微软雅黑" panose="020B0503020204020204" pitchFamily="34" charset="-122"/>
                <a:cs typeface="微软雅黑" panose="020B0503020204020204" pitchFamily="34" charset="-122"/>
              </a:rPr>
              <a:t>际帝国</a:t>
            </a:r>
            <a:r>
              <a:rPr sz="1400" b="1" spc="45" dirty="0">
                <a:solidFill>
                  <a:srgbClr val="5F0E04"/>
                </a:solidFill>
                <a:latin typeface="微软雅黑" panose="020B0503020204020204" pitchFamily="34" charset="-122"/>
                <a:cs typeface="微软雅黑" panose="020B0503020204020204" pitchFamily="34" charset="-122"/>
              </a:rPr>
              <a:t>主</a:t>
            </a:r>
            <a:r>
              <a:rPr sz="1400" b="1" spc="35" dirty="0">
                <a:solidFill>
                  <a:srgbClr val="5F0E04"/>
                </a:solidFill>
                <a:latin typeface="微软雅黑" panose="020B0503020204020204" pitchFamily="34" charset="-122"/>
                <a:cs typeface="微软雅黑" panose="020B0503020204020204" pitchFamily="34" charset="-122"/>
              </a:rPr>
              <a:t>义的压</a:t>
            </a:r>
            <a:r>
              <a:rPr sz="1400" b="1" spc="40" dirty="0">
                <a:solidFill>
                  <a:srgbClr val="5F0E04"/>
                </a:solidFill>
                <a:latin typeface="微软雅黑" panose="020B0503020204020204" pitchFamily="34" charset="-122"/>
                <a:cs typeface="微软雅黑" panose="020B0503020204020204" pitchFamily="34" charset="-122"/>
              </a:rPr>
              <a:t>迫</a:t>
            </a:r>
            <a:r>
              <a:rPr sz="1400" b="1" spc="35" dirty="0">
                <a:solidFill>
                  <a:srgbClr val="5F0E04"/>
                </a:solidFill>
                <a:latin typeface="微软雅黑" panose="020B0503020204020204" pitchFamily="34" charset="-122"/>
                <a:cs typeface="微软雅黑" panose="020B0503020204020204" pitchFamily="34" charset="-122"/>
              </a:rPr>
              <a:t>，统一</a:t>
            </a:r>
            <a:r>
              <a:rPr sz="1400" b="1" spc="45" dirty="0">
                <a:solidFill>
                  <a:srgbClr val="5F0E04"/>
                </a:solidFill>
                <a:latin typeface="微软雅黑" panose="020B0503020204020204" pitchFamily="34" charset="-122"/>
                <a:cs typeface="微软雅黑" panose="020B0503020204020204" pitchFamily="34" charset="-122"/>
              </a:rPr>
              <a:t>中</a:t>
            </a:r>
            <a:r>
              <a:rPr sz="1400" b="1" spc="35" dirty="0">
                <a:solidFill>
                  <a:srgbClr val="5F0E04"/>
                </a:solidFill>
                <a:latin typeface="微软雅黑" panose="020B0503020204020204" pitchFamily="34" charset="-122"/>
                <a:cs typeface="微软雅黑" panose="020B0503020204020204" pitchFamily="34" charset="-122"/>
              </a:rPr>
              <a:t>国为真</a:t>
            </a:r>
            <a:r>
              <a:rPr sz="1400" b="1" spc="45" dirty="0">
                <a:solidFill>
                  <a:srgbClr val="5F0E04"/>
                </a:solidFill>
                <a:latin typeface="微软雅黑" panose="020B0503020204020204" pitchFamily="34" charset="-122"/>
                <a:cs typeface="微软雅黑" panose="020B0503020204020204" pitchFamily="34" charset="-122"/>
              </a:rPr>
              <a:t>正</a:t>
            </a:r>
            <a:r>
              <a:rPr sz="1400" b="1" spc="35" dirty="0">
                <a:solidFill>
                  <a:srgbClr val="5F0E04"/>
                </a:solidFill>
                <a:latin typeface="微软雅黑" panose="020B0503020204020204" pitchFamily="34" charset="-122"/>
                <a:cs typeface="微软雅黑" panose="020B0503020204020204" pitchFamily="34" charset="-122"/>
              </a:rPr>
              <a:t>的民</a:t>
            </a:r>
            <a:r>
              <a:rPr sz="1400" b="1" spc="45" dirty="0">
                <a:solidFill>
                  <a:srgbClr val="5F0E04"/>
                </a:solidFill>
                <a:latin typeface="微软雅黑" panose="020B0503020204020204" pitchFamily="34" charset="-122"/>
                <a:cs typeface="微软雅黑" panose="020B0503020204020204" pitchFamily="34" charset="-122"/>
              </a:rPr>
              <a:t>主</a:t>
            </a:r>
            <a:r>
              <a:rPr sz="1400" b="1" dirty="0">
                <a:solidFill>
                  <a:srgbClr val="5F0E04"/>
                </a:solidFill>
                <a:latin typeface="微软雅黑" panose="020B0503020204020204" pitchFamily="34" charset="-122"/>
                <a:cs typeface="微软雅黑" panose="020B0503020204020204" pitchFamily="34" charset="-122"/>
              </a:rPr>
              <a:t>共 </a:t>
            </a:r>
            <a:r>
              <a:rPr sz="1400" b="1" spc="35" dirty="0">
                <a:solidFill>
                  <a:srgbClr val="5F0E04"/>
                </a:solidFill>
                <a:latin typeface="微软雅黑" panose="020B0503020204020204" pitchFamily="34" charset="-122"/>
                <a:cs typeface="微软雅黑" panose="020B0503020204020204" pitchFamily="34" charset="-122"/>
              </a:rPr>
              <a:t>和</a:t>
            </a:r>
            <a:r>
              <a:rPr sz="1400" b="1" spc="45" dirty="0">
                <a:solidFill>
                  <a:srgbClr val="5F0E04"/>
                </a:solidFill>
                <a:latin typeface="微软雅黑" panose="020B0503020204020204" pitchFamily="34" charset="-122"/>
                <a:cs typeface="微软雅黑" panose="020B0503020204020204" pitchFamily="34" charset="-122"/>
              </a:rPr>
              <a:t>国</a:t>
            </a:r>
            <a:r>
              <a:rPr sz="1400" b="1" spc="35" dirty="0">
                <a:solidFill>
                  <a:srgbClr val="5F0E04"/>
                </a:solidFill>
                <a:latin typeface="微软雅黑" panose="020B0503020204020204" pitchFamily="34" charset="-122"/>
                <a:cs typeface="微软雅黑" panose="020B0503020204020204" pitchFamily="34" charset="-122"/>
              </a:rPr>
              <a:t>，大会</a:t>
            </a:r>
            <a:r>
              <a:rPr sz="1400" b="1" spc="45" dirty="0">
                <a:solidFill>
                  <a:srgbClr val="5F0E04"/>
                </a:solidFill>
                <a:latin typeface="微软雅黑" panose="020B0503020204020204" pitchFamily="34" charset="-122"/>
                <a:cs typeface="微软雅黑" panose="020B0503020204020204" pitchFamily="34" charset="-122"/>
              </a:rPr>
              <a:t>还</a:t>
            </a:r>
            <a:r>
              <a:rPr sz="1400" b="1" spc="35" dirty="0">
                <a:solidFill>
                  <a:srgbClr val="5F0E04"/>
                </a:solidFill>
                <a:latin typeface="微软雅黑" panose="020B0503020204020204" pitchFamily="34" charset="-122"/>
                <a:cs typeface="微软雅黑" panose="020B0503020204020204" pitchFamily="34" charset="-122"/>
              </a:rPr>
              <a:t>指出了</a:t>
            </a:r>
            <a:r>
              <a:rPr sz="1400" b="1" spc="45" dirty="0">
                <a:solidFill>
                  <a:srgbClr val="5F0E04"/>
                </a:solidFill>
                <a:latin typeface="微软雅黑" panose="020B0503020204020204" pitchFamily="34" charset="-122"/>
                <a:cs typeface="微软雅黑" panose="020B0503020204020204" pitchFamily="34" charset="-122"/>
              </a:rPr>
              <a:t>工</a:t>
            </a:r>
            <a:r>
              <a:rPr sz="1400" b="1" spc="35" dirty="0">
                <a:solidFill>
                  <a:srgbClr val="5F0E04"/>
                </a:solidFill>
                <a:latin typeface="微软雅黑" panose="020B0503020204020204" pitchFamily="34" charset="-122"/>
                <a:cs typeface="微软雅黑" panose="020B0503020204020204" pitchFamily="34" charset="-122"/>
              </a:rPr>
              <a:t>人阶</a:t>
            </a:r>
            <a:r>
              <a:rPr sz="1400" b="1" spc="30" dirty="0">
                <a:solidFill>
                  <a:srgbClr val="5F0E04"/>
                </a:solidFill>
                <a:latin typeface="微软雅黑" panose="020B0503020204020204" pitchFamily="34" charset="-122"/>
                <a:cs typeface="微软雅黑" panose="020B0503020204020204" pitchFamily="34" charset="-122"/>
              </a:rPr>
              <a:t>级</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农民阶</a:t>
            </a:r>
            <a:r>
              <a:rPr sz="1400" b="1" spc="40" dirty="0">
                <a:solidFill>
                  <a:srgbClr val="5F0E04"/>
                </a:solidFill>
                <a:latin typeface="微软雅黑" panose="020B0503020204020204" pitchFamily="34" charset="-122"/>
                <a:cs typeface="微软雅黑" panose="020B0503020204020204" pitchFamily="34" charset="-122"/>
              </a:rPr>
              <a:t>级</a:t>
            </a:r>
            <a:r>
              <a:rPr sz="1400" b="1" spc="35" dirty="0">
                <a:solidFill>
                  <a:srgbClr val="5F0E04"/>
                </a:solidFill>
                <a:latin typeface="微软雅黑" panose="020B0503020204020204" pitchFamily="34" charset="-122"/>
                <a:cs typeface="微软雅黑" panose="020B0503020204020204" pitchFamily="34" charset="-122"/>
              </a:rPr>
              <a:t>、小资</a:t>
            </a:r>
            <a:r>
              <a:rPr sz="1400" b="1" spc="45" dirty="0">
                <a:solidFill>
                  <a:srgbClr val="5F0E04"/>
                </a:solidFill>
                <a:latin typeface="微软雅黑" panose="020B0503020204020204" pitchFamily="34" charset="-122"/>
                <a:cs typeface="微软雅黑" panose="020B0503020204020204" pitchFamily="34" charset="-122"/>
              </a:rPr>
              <a:t>产</a:t>
            </a:r>
            <a:r>
              <a:rPr sz="1400" b="1" spc="35" dirty="0">
                <a:solidFill>
                  <a:srgbClr val="5F0E04"/>
                </a:solidFill>
                <a:latin typeface="微软雅黑" panose="020B0503020204020204" pitchFamily="34" charset="-122"/>
                <a:cs typeface="微软雅黑" panose="020B0503020204020204" pitchFamily="34" charset="-122"/>
              </a:rPr>
              <a:t>阶级</a:t>
            </a:r>
            <a:r>
              <a:rPr sz="1400" b="1" spc="45" dirty="0">
                <a:solidFill>
                  <a:srgbClr val="5F0E04"/>
                </a:solidFill>
                <a:latin typeface="微软雅黑" panose="020B0503020204020204" pitchFamily="34" charset="-122"/>
                <a:cs typeface="微软雅黑" panose="020B0503020204020204" pitchFamily="34" charset="-122"/>
              </a:rPr>
              <a:t>和</a:t>
            </a:r>
            <a:r>
              <a:rPr sz="1400" b="1" dirty="0">
                <a:solidFill>
                  <a:srgbClr val="5F0E04"/>
                </a:solidFill>
                <a:latin typeface="微软雅黑" panose="020B0503020204020204" pitchFamily="34" charset="-122"/>
                <a:cs typeface="微软雅黑" panose="020B0503020204020204" pitchFamily="34" charset="-122"/>
              </a:rPr>
              <a:t>民</a:t>
            </a:r>
            <a:endParaRPr sz="1400" b="1">
              <a:latin typeface="微软雅黑" panose="020B0503020204020204" pitchFamily="34" charset="-122"/>
              <a:cs typeface="微软雅黑" panose="020B0503020204020204" pitchFamily="34" charset="-122"/>
            </a:endParaRPr>
          </a:p>
          <a:p>
            <a:pPr marL="12700">
              <a:lnSpc>
                <a:spcPct val="100000"/>
              </a:lnSpc>
              <a:spcBef>
                <a:spcPts val="120"/>
              </a:spcBef>
            </a:pPr>
            <a:r>
              <a:rPr sz="1400" b="1" spc="5" dirty="0">
                <a:solidFill>
                  <a:srgbClr val="5F0E04"/>
                </a:solidFill>
                <a:latin typeface="微软雅黑" panose="020B0503020204020204" pitchFamily="34" charset="-122"/>
                <a:cs typeface="微软雅黑" panose="020B0503020204020204" pitchFamily="34" charset="-122"/>
              </a:rPr>
              <a:t>族资产阶级是民主革命</a:t>
            </a:r>
            <a:r>
              <a:rPr sz="1400" b="1" spc="-10" dirty="0">
                <a:solidFill>
                  <a:srgbClr val="5F0E04"/>
                </a:solidFill>
                <a:latin typeface="微软雅黑" panose="020B0503020204020204" pitchFamily="34" charset="-122"/>
                <a:cs typeface="微软雅黑" panose="020B0503020204020204" pitchFamily="34" charset="-122"/>
              </a:rPr>
              <a:t>的</a:t>
            </a:r>
            <a:r>
              <a:rPr sz="1400" b="1" spc="5" dirty="0">
                <a:solidFill>
                  <a:srgbClr val="5F0E04"/>
                </a:solidFill>
                <a:latin typeface="微软雅黑" panose="020B0503020204020204" pitchFamily="34" charset="-122"/>
                <a:cs typeface="微软雅黑" panose="020B0503020204020204" pitchFamily="34" charset="-122"/>
              </a:rPr>
              <a:t>动</a:t>
            </a:r>
            <a:r>
              <a:rPr sz="1400" b="1" spc="-25" dirty="0">
                <a:solidFill>
                  <a:srgbClr val="5F0E04"/>
                </a:solidFill>
                <a:latin typeface="微软雅黑" panose="020B0503020204020204" pitchFamily="34" charset="-122"/>
                <a:cs typeface="微软雅黑" panose="020B0503020204020204" pitchFamily="34" charset="-122"/>
              </a:rPr>
              <a:t>力</a:t>
            </a:r>
            <a:r>
              <a:rPr sz="1400" b="1" spc="5" dirty="0">
                <a:solidFill>
                  <a:srgbClr val="5F0E04"/>
                </a:solidFill>
                <a:latin typeface="微软雅黑" panose="020B0503020204020204" pitchFamily="34" charset="-122"/>
                <a:cs typeface="微软雅黑" panose="020B0503020204020204" pitchFamily="34" charset="-122"/>
              </a:rPr>
              <a:t>。</a:t>
            </a:r>
          </a:p>
          <a:p>
            <a:pPr marL="12700">
              <a:lnSpc>
                <a:spcPct val="100000"/>
              </a:lnSpc>
              <a:spcBef>
                <a:spcPts val="120"/>
              </a:spcBef>
            </a:pPr>
            <a:r>
              <a:rPr sz="1600" b="1" spc="-5" dirty="0">
                <a:solidFill>
                  <a:srgbClr val="C00000"/>
                </a:solidFill>
                <a:latin typeface="微软雅黑" panose="020B0503020204020204" pitchFamily="34" charset="-122"/>
                <a:cs typeface="微软雅黑" panose="020B0503020204020204" pitchFamily="34" charset="-122"/>
              </a:rPr>
              <a:t>历</a:t>
            </a:r>
            <a:r>
              <a:rPr sz="1600" b="1" spc="10" dirty="0">
                <a:solidFill>
                  <a:srgbClr val="C00000"/>
                </a:solidFill>
                <a:latin typeface="微软雅黑" panose="020B0503020204020204" pitchFamily="34" charset="-122"/>
                <a:cs typeface="微软雅黑" panose="020B0503020204020204" pitchFamily="34" charset="-122"/>
              </a:rPr>
              <a:t>史</a:t>
            </a:r>
            <a:r>
              <a:rPr sz="1600" b="1" spc="-5" dirty="0">
                <a:solidFill>
                  <a:srgbClr val="C00000"/>
                </a:solidFill>
                <a:latin typeface="微软雅黑" panose="020B0503020204020204" pitchFamily="34" charset="-122"/>
                <a:cs typeface="微软雅黑" panose="020B0503020204020204" pitchFamily="34" charset="-122"/>
              </a:rPr>
              <a:t>意</a:t>
            </a:r>
            <a:r>
              <a:rPr sz="1600" b="1" spc="10" dirty="0">
                <a:solidFill>
                  <a:srgbClr val="C00000"/>
                </a:solidFill>
                <a:latin typeface="微软雅黑" panose="020B0503020204020204" pitchFamily="34" charset="-122"/>
                <a:cs typeface="微软雅黑" panose="020B0503020204020204" pitchFamily="34" charset="-122"/>
              </a:rPr>
              <a:t>义</a:t>
            </a:r>
            <a:r>
              <a:rPr sz="1600" b="1" spc="-15" dirty="0">
                <a:solidFill>
                  <a:srgbClr val="C00000"/>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党就</a:t>
            </a:r>
            <a:r>
              <a:rPr sz="1400" b="1" spc="10" dirty="0">
                <a:solidFill>
                  <a:srgbClr val="5F0E04"/>
                </a:solidFill>
                <a:latin typeface="微软雅黑" panose="020B0503020204020204" pitchFamily="34" charset="-122"/>
                <a:cs typeface="微软雅黑" panose="020B0503020204020204" pitchFamily="34" charset="-122"/>
              </a:rPr>
              <a:t>在</a:t>
            </a:r>
            <a:r>
              <a:rPr sz="1400" b="1" dirty="0">
                <a:solidFill>
                  <a:srgbClr val="5F0E04"/>
                </a:solidFill>
                <a:latin typeface="微软雅黑" panose="020B0503020204020204" pitchFamily="34" charset="-122"/>
                <a:cs typeface="微软雅黑" panose="020B0503020204020204" pitchFamily="34" charset="-122"/>
              </a:rPr>
              <a:t>中国近代革命史</a:t>
            </a:r>
            <a:r>
              <a:rPr sz="1400" b="1" spc="-10" dirty="0">
                <a:solidFill>
                  <a:srgbClr val="5F0E04"/>
                </a:solidFill>
                <a:latin typeface="微软雅黑" panose="020B0503020204020204" pitchFamily="34" charset="-122"/>
                <a:cs typeface="微软雅黑" panose="020B0503020204020204" pitchFamily="34" charset="-122"/>
              </a:rPr>
              <a:t>上</a:t>
            </a:r>
            <a:r>
              <a:rPr sz="1400" b="1" dirty="0">
                <a:solidFill>
                  <a:srgbClr val="5F0E04"/>
                </a:solidFill>
                <a:latin typeface="微软雅黑" panose="020B0503020204020204" pitchFamily="34" charset="-122"/>
                <a:cs typeface="微软雅黑" panose="020B0503020204020204" pitchFamily="34" charset="-122"/>
              </a:rPr>
              <a:t>第一次明确的提</a:t>
            </a:r>
            <a:r>
              <a:rPr sz="1400" b="1" spc="-10" dirty="0">
                <a:solidFill>
                  <a:srgbClr val="5F0E04"/>
                </a:solidFill>
                <a:latin typeface="微软雅黑" panose="020B0503020204020204" pitchFamily="34" charset="-122"/>
                <a:cs typeface="微软雅黑" panose="020B0503020204020204" pitchFamily="34" charset="-122"/>
              </a:rPr>
              <a:t>出</a:t>
            </a:r>
            <a:r>
              <a:rPr sz="1400" b="1" dirty="0">
                <a:solidFill>
                  <a:srgbClr val="5F0E04"/>
                </a:solidFill>
                <a:latin typeface="微软雅黑" panose="020B0503020204020204" pitchFamily="34" charset="-122"/>
                <a:cs typeface="微软雅黑" panose="020B0503020204020204" pitchFamily="34" charset="-122"/>
              </a:rPr>
              <a:t>了彻 </a:t>
            </a:r>
            <a:r>
              <a:rPr sz="1400" b="1" spc="35" dirty="0">
                <a:solidFill>
                  <a:srgbClr val="5F0E04"/>
                </a:solidFill>
                <a:latin typeface="微软雅黑" panose="020B0503020204020204" pitchFamily="34" charset="-122"/>
                <a:cs typeface="微软雅黑" panose="020B0503020204020204" pitchFamily="34" charset="-122"/>
              </a:rPr>
              <a:t>底</a:t>
            </a:r>
            <a:r>
              <a:rPr sz="1400" b="1" spc="45" dirty="0">
                <a:solidFill>
                  <a:srgbClr val="5F0E04"/>
                </a:solidFill>
                <a:latin typeface="微软雅黑" panose="020B0503020204020204" pitchFamily="34" charset="-122"/>
                <a:cs typeface="微软雅黑" panose="020B0503020204020204" pitchFamily="34" charset="-122"/>
              </a:rPr>
              <a:t>反</a:t>
            </a:r>
            <a:r>
              <a:rPr sz="1400" b="1" spc="35" dirty="0">
                <a:solidFill>
                  <a:srgbClr val="5F0E04"/>
                </a:solidFill>
                <a:latin typeface="微软雅黑" panose="020B0503020204020204" pitchFamily="34" charset="-122"/>
                <a:cs typeface="微软雅黑" panose="020B0503020204020204" pitchFamily="34" charset="-122"/>
              </a:rPr>
              <a:t>帝反封</a:t>
            </a:r>
            <a:r>
              <a:rPr sz="1400" b="1" spc="45" dirty="0">
                <a:solidFill>
                  <a:srgbClr val="5F0E04"/>
                </a:solidFill>
                <a:latin typeface="微软雅黑" panose="020B0503020204020204" pitchFamily="34" charset="-122"/>
                <a:cs typeface="微软雅黑" panose="020B0503020204020204" pitchFamily="34" charset="-122"/>
              </a:rPr>
              <a:t>建</a:t>
            </a:r>
            <a:r>
              <a:rPr sz="1400" b="1" spc="35" dirty="0">
                <a:solidFill>
                  <a:srgbClr val="5F0E04"/>
                </a:solidFill>
                <a:latin typeface="微软雅黑" panose="020B0503020204020204" pitchFamily="34" charset="-122"/>
                <a:cs typeface="微软雅黑" panose="020B0503020204020204" pitchFamily="34" charset="-122"/>
              </a:rPr>
              <a:t>的民主</a:t>
            </a:r>
            <a:r>
              <a:rPr sz="1400" b="1" spc="45" dirty="0">
                <a:solidFill>
                  <a:srgbClr val="5F0E04"/>
                </a:solidFill>
                <a:latin typeface="微软雅黑" panose="020B0503020204020204" pitchFamily="34" charset="-122"/>
                <a:cs typeface="微软雅黑" panose="020B0503020204020204" pitchFamily="34" charset="-122"/>
              </a:rPr>
              <a:t>革</a:t>
            </a:r>
            <a:r>
              <a:rPr sz="1400" b="1" spc="35" dirty="0">
                <a:solidFill>
                  <a:srgbClr val="5F0E04"/>
                </a:solidFill>
                <a:latin typeface="微软雅黑" panose="020B0503020204020204" pitchFamily="34" charset="-122"/>
                <a:cs typeface="微软雅黑" panose="020B0503020204020204" pitchFamily="34" charset="-122"/>
              </a:rPr>
              <a:t>命纲</a:t>
            </a:r>
            <a:r>
              <a:rPr sz="1400" b="1" spc="30" dirty="0">
                <a:solidFill>
                  <a:srgbClr val="5F0E04"/>
                </a:solidFill>
                <a:latin typeface="微软雅黑" panose="020B0503020204020204" pitchFamily="34" charset="-122"/>
                <a:cs typeface="微软雅黑" panose="020B0503020204020204" pitchFamily="34" charset="-122"/>
              </a:rPr>
              <a:t>领</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为中国</a:t>
            </a:r>
            <a:r>
              <a:rPr sz="1400" b="1" spc="45" dirty="0">
                <a:solidFill>
                  <a:srgbClr val="5F0E04"/>
                </a:solidFill>
                <a:latin typeface="微软雅黑" panose="020B0503020204020204" pitchFamily="34" charset="-122"/>
                <a:cs typeface="微软雅黑" panose="020B0503020204020204" pitchFamily="34" charset="-122"/>
              </a:rPr>
              <a:t>各</a:t>
            </a:r>
            <a:r>
              <a:rPr sz="1400" b="1" spc="35" dirty="0">
                <a:solidFill>
                  <a:srgbClr val="5F0E04"/>
                </a:solidFill>
                <a:latin typeface="微软雅黑" panose="020B0503020204020204" pitchFamily="34" charset="-122"/>
                <a:cs typeface="微软雅黑" panose="020B0503020204020204" pitchFamily="34" charset="-122"/>
              </a:rPr>
              <a:t>族人民</a:t>
            </a:r>
            <a:r>
              <a:rPr sz="1400" b="1" spc="45"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革命</a:t>
            </a:r>
            <a:r>
              <a:rPr sz="1400" b="1" spc="45" dirty="0">
                <a:solidFill>
                  <a:srgbClr val="5F0E04"/>
                </a:solidFill>
                <a:latin typeface="微软雅黑" panose="020B0503020204020204" pitchFamily="34" charset="-122"/>
                <a:cs typeface="微软雅黑" panose="020B0503020204020204" pitchFamily="34" charset="-122"/>
              </a:rPr>
              <a:t>斗</a:t>
            </a:r>
            <a:r>
              <a:rPr sz="1400" b="1" dirty="0">
                <a:solidFill>
                  <a:srgbClr val="5F0E04"/>
                </a:solidFill>
                <a:latin typeface="微软雅黑" panose="020B0503020204020204" pitchFamily="34" charset="-122"/>
                <a:cs typeface="微软雅黑" panose="020B0503020204020204" pitchFamily="34" charset="-122"/>
              </a:rPr>
              <a:t>争 </a:t>
            </a:r>
            <a:r>
              <a:rPr sz="1400" b="1" spc="5" dirty="0">
                <a:solidFill>
                  <a:srgbClr val="5F0E04"/>
                </a:solidFill>
                <a:latin typeface="微软雅黑" panose="020B0503020204020204" pitchFamily="34" charset="-122"/>
                <a:cs typeface="微软雅黑" panose="020B0503020204020204" pitchFamily="34" charset="-122"/>
              </a:rPr>
              <a:t>指明了方</a:t>
            </a:r>
            <a:r>
              <a:rPr sz="1400" b="1" spc="-5" dirty="0">
                <a:solidFill>
                  <a:srgbClr val="5F0E04"/>
                </a:solidFill>
                <a:latin typeface="微软雅黑" panose="020B0503020204020204" pitchFamily="34" charset="-122"/>
                <a:cs typeface="微软雅黑" panose="020B0503020204020204" pitchFamily="34" charset="-122"/>
              </a:rPr>
              <a:t>向</a:t>
            </a:r>
            <a:r>
              <a:rPr sz="1400" b="1" dirty="0">
                <a:solidFill>
                  <a:srgbClr val="5F0E04"/>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制定了第</a:t>
            </a:r>
            <a:r>
              <a:rPr sz="1400" b="1" spc="-10" dirty="0">
                <a:solidFill>
                  <a:srgbClr val="5F0E04"/>
                </a:solidFill>
                <a:latin typeface="微软雅黑" panose="020B0503020204020204" pitchFamily="34" charset="-122"/>
                <a:cs typeface="微软雅黑" panose="020B0503020204020204" pitchFamily="34" charset="-122"/>
              </a:rPr>
              <a:t>一部</a:t>
            </a:r>
            <a:r>
              <a:rPr sz="1600" b="1" spc="-10" dirty="0">
                <a:solidFill>
                  <a:srgbClr val="C00000"/>
                </a:solidFill>
                <a:latin typeface="微软雅黑" panose="020B0503020204020204" pitchFamily="34" charset="-122"/>
                <a:cs typeface="微软雅黑" panose="020B0503020204020204" pitchFamily="34" charset="-122"/>
              </a:rPr>
              <a:t>《</a:t>
            </a:r>
            <a:r>
              <a:rPr sz="1600" b="1" spc="-5" dirty="0">
                <a:solidFill>
                  <a:srgbClr val="C00000"/>
                </a:solidFill>
                <a:latin typeface="微软雅黑" panose="020B0503020204020204" pitchFamily="34" charset="-122"/>
                <a:cs typeface="微软雅黑" panose="020B0503020204020204" pitchFamily="34" charset="-122"/>
              </a:rPr>
              <a:t>中国共产党章</a:t>
            </a:r>
            <a:r>
              <a:rPr sz="1600" b="1" spc="-25" dirty="0">
                <a:solidFill>
                  <a:srgbClr val="C00000"/>
                </a:solidFill>
                <a:latin typeface="微软雅黑" panose="020B0503020204020204" pitchFamily="34" charset="-122"/>
                <a:cs typeface="微软雅黑" panose="020B0503020204020204" pitchFamily="34" charset="-122"/>
              </a:rPr>
              <a:t>程</a:t>
            </a:r>
            <a:r>
              <a:rPr sz="1600" b="1" spc="-10" dirty="0">
                <a:solidFill>
                  <a:srgbClr val="C00000"/>
                </a:solidFill>
                <a:latin typeface="微软雅黑" panose="020B0503020204020204" pitchFamily="34" charset="-122"/>
                <a:cs typeface="微软雅黑" panose="020B0503020204020204" pitchFamily="34" charset="-122"/>
              </a:rPr>
              <a:t>》</a:t>
            </a:r>
            <a:r>
              <a:rPr sz="1600" b="1" spc="-5" dirty="0">
                <a:solidFill>
                  <a:srgbClr val="C00000"/>
                </a:solidFill>
                <a:latin typeface="微软雅黑" panose="020B0503020204020204" pitchFamily="34" charset="-122"/>
                <a:cs typeface="微软雅黑" panose="020B0503020204020204" pitchFamily="34" charset="-122"/>
              </a:rPr>
              <a:t>。</a:t>
            </a:r>
            <a:endParaRPr sz="1600" b="1">
              <a:latin typeface="微软雅黑" panose="020B0503020204020204" pitchFamily="34" charset="-122"/>
              <a:cs typeface="微软雅黑" panose="020B0503020204020204" pitchFamily="34" charset="-122"/>
            </a:endParaRPr>
          </a:p>
        </p:txBody>
      </p:sp>
      <p:sp>
        <p:nvSpPr>
          <p:cNvPr id="9" name="object 9"/>
          <p:cNvSpPr txBox="1"/>
          <p:nvPr/>
        </p:nvSpPr>
        <p:spPr>
          <a:xfrm>
            <a:off x="547687" y="3500437"/>
            <a:ext cx="3079750" cy="1011555"/>
          </a:xfrm>
          <a:prstGeom prst="rect">
            <a:avLst/>
          </a:prstGeom>
          <a:solidFill>
            <a:srgbClr val="5F0E04"/>
          </a:solidFill>
        </p:spPr>
        <p:txBody>
          <a:bodyPr vert="horz" wrap="square" lIns="0" tIns="105410" rIns="0" bIns="0" rtlCol="0">
            <a:spAutoFit/>
          </a:bodyPr>
          <a:lstStyle/>
          <a:p>
            <a:pPr marL="262255">
              <a:lnSpc>
                <a:spcPct val="100000"/>
              </a:lnSpc>
              <a:spcBef>
                <a:spcPts val="830"/>
              </a:spcBef>
            </a:pPr>
            <a:r>
              <a:rPr sz="1400" b="1" dirty="0">
                <a:solidFill>
                  <a:srgbClr val="FF821B"/>
                </a:solidFill>
                <a:latin typeface="微软雅黑" panose="020B0503020204020204" pitchFamily="34" charset="-122"/>
                <a:cs typeface="微软雅黑" panose="020B0503020204020204" pitchFamily="34" charset="-122"/>
              </a:rPr>
              <a:t>时间：</a:t>
            </a:r>
            <a:r>
              <a:rPr sz="1400" dirty="0">
                <a:solidFill>
                  <a:srgbClr val="FFF8E6"/>
                </a:solidFill>
                <a:latin typeface="微软雅黑" panose="020B0503020204020204" pitchFamily="34" charset="-122"/>
                <a:cs typeface="微软雅黑" panose="020B0503020204020204" pitchFamily="34" charset="-122"/>
              </a:rPr>
              <a:t>1922.7.16-7.23</a:t>
            </a:r>
            <a:endParaRPr sz="1400">
              <a:latin typeface="微软雅黑" panose="020B0503020204020204" pitchFamily="34" charset="-122"/>
              <a:cs typeface="微软雅黑" panose="020B0503020204020204" pitchFamily="34" charset="-122"/>
            </a:endParaRPr>
          </a:p>
          <a:p>
            <a:pPr marL="262255">
              <a:lnSpc>
                <a:spcPct val="100000"/>
              </a:lnSpc>
              <a:spcBef>
                <a:spcPts val="120"/>
              </a:spcBef>
            </a:pPr>
            <a:r>
              <a:rPr sz="1400" b="1" dirty="0">
                <a:solidFill>
                  <a:srgbClr val="FF821B"/>
                </a:solidFill>
                <a:latin typeface="微软雅黑" panose="020B0503020204020204" pitchFamily="34" charset="-122"/>
                <a:cs typeface="微软雅黑" panose="020B0503020204020204" pitchFamily="34" charset="-122"/>
              </a:rPr>
              <a:t>地点</a:t>
            </a:r>
            <a:r>
              <a:rPr sz="1400" b="1" spc="-5" dirty="0">
                <a:solidFill>
                  <a:srgbClr val="FF821B"/>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上海南成路辅德</a:t>
            </a:r>
            <a:r>
              <a:rPr sz="1400" spc="-30" dirty="0">
                <a:solidFill>
                  <a:srgbClr val="FFF8E6"/>
                </a:solidFill>
                <a:latin typeface="微软雅黑" panose="020B0503020204020204" pitchFamily="34" charset="-122"/>
                <a:cs typeface="微软雅黑" panose="020B0503020204020204" pitchFamily="34" charset="-122"/>
              </a:rPr>
              <a:t>里</a:t>
            </a:r>
            <a:r>
              <a:rPr sz="1400" dirty="0">
                <a:solidFill>
                  <a:srgbClr val="FFF8E6"/>
                </a:solidFill>
                <a:latin typeface="微软雅黑" panose="020B0503020204020204" pitchFamily="34" charset="-122"/>
                <a:cs typeface="微软雅黑" panose="020B0503020204020204" pitchFamily="34" charset="-122"/>
              </a:rPr>
              <a:t>625号</a:t>
            </a:r>
            <a:endParaRPr sz="1400">
              <a:latin typeface="微软雅黑" panose="020B0503020204020204" pitchFamily="34" charset="-122"/>
              <a:cs typeface="微软雅黑" panose="020B0503020204020204" pitchFamily="34" charset="-122"/>
            </a:endParaRPr>
          </a:p>
          <a:p>
            <a:pPr marL="262255" marR="309880">
              <a:lnSpc>
                <a:spcPct val="107000"/>
              </a:lnSpc>
            </a:pPr>
            <a:r>
              <a:rPr sz="1400" dirty="0">
                <a:solidFill>
                  <a:srgbClr val="FFF8E6"/>
                </a:solidFill>
                <a:latin typeface="微软雅黑" panose="020B0503020204020204" pitchFamily="34" charset="-122"/>
                <a:cs typeface="微软雅黑" panose="020B0503020204020204" pitchFamily="34" charset="-122"/>
              </a:rPr>
              <a:t>（当时为李达寓所，今</a:t>
            </a:r>
            <a:r>
              <a:rPr sz="1400" spc="-15" dirty="0">
                <a:solidFill>
                  <a:srgbClr val="FFF8E6"/>
                </a:solidFill>
                <a:latin typeface="微软雅黑" panose="020B0503020204020204" pitchFamily="34" charset="-122"/>
                <a:cs typeface="微软雅黑" panose="020B0503020204020204" pitchFamily="34" charset="-122"/>
              </a:rPr>
              <a:t>成</a:t>
            </a:r>
            <a:r>
              <a:rPr sz="1400" dirty="0">
                <a:solidFill>
                  <a:srgbClr val="FFF8E6"/>
                </a:solidFill>
                <a:latin typeface="微软雅黑" panose="020B0503020204020204" pitchFamily="34" charset="-122"/>
                <a:cs typeface="微软雅黑" panose="020B0503020204020204" pitchFamily="34" charset="-122"/>
              </a:rPr>
              <a:t>都北路 7弄30号）</a:t>
            </a:r>
            <a:endParaRPr sz="1400">
              <a:latin typeface="微软雅黑" panose="020B0503020204020204" pitchFamily="34" charset="-122"/>
              <a:cs typeface="微软雅黑" panose="020B0503020204020204" pitchFamily="34" charset="-122"/>
            </a:endParaRPr>
          </a:p>
        </p:txBody>
      </p:sp>
      <p:sp>
        <p:nvSpPr>
          <p:cNvPr id="10" name="object 10"/>
          <p:cNvSpPr txBox="1"/>
          <p:nvPr/>
        </p:nvSpPr>
        <p:spPr>
          <a:xfrm>
            <a:off x="547687" y="928750"/>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中国共产党第二次全国代表大会</a:t>
            </a:r>
            <a:endParaRPr sz="2800">
              <a:latin typeface="微软雅黑" panose="020B0503020204020204" pitchFamily="34" charset="-122"/>
              <a:cs typeface="微软雅黑" panose="020B0503020204020204" pitchFamily="34" charset="-122"/>
            </a:endParaRPr>
          </a:p>
        </p:txBody>
      </p:sp>
      <p:sp>
        <p:nvSpPr>
          <p:cNvPr id="11" name="object 11"/>
          <p:cNvSpPr txBox="1">
            <a:spLocks noGrp="1"/>
          </p:cNvSpPr>
          <p:nvPr>
            <p:ph type="title"/>
          </p:nvPr>
        </p:nvSpPr>
        <p:spPr>
          <a:xfrm>
            <a:off x="911860" y="292100"/>
            <a:ext cx="6953250" cy="381635"/>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C00000"/>
                </a:solidFill>
                <a:latin typeface="微软雅黑" panose="020B0503020204020204" pitchFamily="34" charset="-122"/>
                <a:cs typeface="微软雅黑" panose="020B0503020204020204" pitchFamily="34" charset="-122"/>
              </a:rPr>
              <a:t>1.</a:t>
            </a:r>
            <a:r>
              <a:rPr sz="2400" dirty="0">
                <a:solidFill>
                  <a:srgbClr val="C00000"/>
                </a:solidFill>
                <a:latin typeface="微软雅黑" panose="020B0503020204020204" pitchFamily="34" charset="-122"/>
                <a:cs typeface="微软雅黑" panose="020B0503020204020204" pitchFamily="34" charset="-122"/>
              </a:rPr>
              <a:t>中国共产党创立及早</a:t>
            </a:r>
            <a:r>
              <a:rPr lang="zh-CN" sz="2400" dirty="0">
                <a:solidFill>
                  <a:srgbClr val="C00000"/>
                </a:solidFill>
                <a:latin typeface="微软雅黑" panose="020B0503020204020204" pitchFamily="34" charset="-122"/>
                <a:cs typeface="微软雅黑" panose="020B0503020204020204" pitchFamily="34" charset="-122"/>
              </a:rPr>
              <a:t>期</a:t>
            </a:r>
            <a:r>
              <a:rPr sz="2400" dirty="0">
                <a:solidFill>
                  <a:srgbClr val="C00000"/>
                </a:solidFill>
                <a:latin typeface="微软雅黑" panose="020B0503020204020204" pitchFamily="34" charset="-122"/>
                <a:cs typeface="微软雅黑" panose="020B0503020204020204" pitchFamily="34" charset="-122"/>
              </a:rPr>
              <a:t>革命活动时期</a:t>
            </a:r>
            <a:r>
              <a:rPr lang="zh-CN" sz="1400" dirty="0">
                <a:solidFill>
                  <a:srgbClr val="C00000"/>
                </a:solidFill>
                <a:sym typeface="+mn-ea"/>
              </a:rPr>
              <a:t>（</a:t>
            </a:r>
            <a:r>
              <a:rPr lang="en-US" altLang="zh-CN" sz="1400" dirty="0">
                <a:solidFill>
                  <a:srgbClr val="C00000"/>
                </a:solidFill>
                <a:sym typeface="+mn-ea"/>
              </a:rPr>
              <a:t>1921.7—1923.6）</a:t>
            </a: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p:nvPr/>
        </p:nvSpPr>
        <p:spPr>
          <a:xfrm>
            <a:off x="5643626" y="857250"/>
            <a:ext cx="2808224" cy="1727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96925" y="908050"/>
            <a:ext cx="2808351" cy="17018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675257" y="2822193"/>
            <a:ext cx="6694170" cy="1471295"/>
          </a:xfrm>
          <a:prstGeom prst="rect">
            <a:avLst/>
          </a:prstGeom>
        </p:spPr>
        <p:txBody>
          <a:bodyPr vert="horz" wrap="square" lIns="0" tIns="12065" rIns="0" bIns="0" rtlCol="0">
            <a:spAutoFit/>
          </a:bodyPr>
          <a:lstStyle/>
          <a:p>
            <a:pPr marL="12700" marR="5080" algn="just">
              <a:lnSpc>
                <a:spcPct val="100000"/>
              </a:lnSpc>
              <a:spcBef>
                <a:spcPts val="95"/>
              </a:spcBef>
            </a:pPr>
            <a:r>
              <a:rPr sz="1400" b="1" spc="20" dirty="0">
                <a:solidFill>
                  <a:srgbClr val="5F0E04"/>
                </a:solidFill>
                <a:latin typeface="微软雅黑" panose="020B0503020204020204" pitchFamily="34" charset="-122"/>
                <a:cs typeface="微软雅黑" panose="020B0503020204020204" pitchFamily="34" charset="-122"/>
              </a:rPr>
              <a:t>中</a:t>
            </a:r>
            <a:r>
              <a:rPr sz="1400" b="1" spc="10" dirty="0">
                <a:solidFill>
                  <a:srgbClr val="5F0E04"/>
                </a:solidFill>
                <a:latin typeface="微软雅黑" panose="020B0503020204020204" pitchFamily="34" charset="-122"/>
                <a:cs typeface="微软雅黑" panose="020B0503020204020204" pitchFamily="34" charset="-122"/>
              </a:rPr>
              <a:t>国共产</a:t>
            </a:r>
            <a:r>
              <a:rPr sz="1400" b="1" spc="20" dirty="0">
                <a:solidFill>
                  <a:srgbClr val="5F0E04"/>
                </a:solidFill>
                <a:latin typeface="微软雅黑" panose="020B0503020204020204" pitchFamily="34" charset="-122"/>
                <a:cs typeface="微软雅黑" panose="020B0503020204020204" pitchFamily="34" charset="-122"/>
              </a:rPr>
              <a:t>党</a:t>
            </a:r>
            <a:r>
              <a:rPr sz="1400" b="1" spc="10" dirty="0">
                <a:solidFill>
                  <a:srgbClr val="5F0E04"/>
                </a:solidFill>
                <a:latin typeface="微软雅黑" panose="020B0503020204020204" pitchFamily="34" charset="-122"/>
                <a:cs typeface="微软雅黑" panose="020B0503020204020204" pitchFamily="34" charset="-122"/>
              </a:rPr>
              <a:t>成立</a:t>
            </a:r>
            <a:r>
              <a:rPr sz="1400" b="1" spc="20" dirty="0">
                <a:solidFill>
                  <a:srgbClr val="5F0E04"/>
                </a:solidFill>
                <a:latin typeface="微软雅黑" panose="020B0503020204020204" pitchFamily="34" charset="-122"/>
                <a:cs typeface="微软雅黑" panose="020B0503020204020204" pitchFamily="34" charset="-122"/>
              </a:rPr>
              <a:t>后</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就把</a:t>
            </a:r>
            <a:r>
              <a:rPr sz="1600" b="1" spc="15" dirty="0">
                <a:solidFill>
                  <a:srgbClr val="C00000"/>
                </a:solidFill>
                <a:latin typeface="微软雅黑" panose="020B0503020204020204" pitchFamily="34" charset="-122"/>
                <a:cs typeface="微软雅黑" panose="020B0503020204020204" pitchFamily="34" charset="-122"/>
              </a:rPr>
              <a:t>领</a:t>
            </a:r>
            <a:r>
              <a:rPr sz="1600" b="1" spc="5" dirty="0">
                <a:solidFill>
                  <a:srgbClr val="C00000"/>
                </a:solidFill>
                <a:latin typeface="微软雅黑" panose="020B0503020204020204" pitchFamily="34" charset="-122"/>
                <a:cs typeface="微软雅黑" panose="020B0503020204020204" pitchFamily="34" charset="-122"/>
              </a:rPr>
              <a:t>导</a:t>
            </a:r>
            <a:r>
              <a:rPr sz="1600" b="1" spc="15" dirty="0">
                <a:solidFill>
                  <a:srgbClr val="C00000"/>
                </a:solidFill>
                <a:latin typeface="微软雅黑" panose="020B0503020204020204" pitchFamily="34" charset="-122"/>
                <a:cs typeface="微软雅黑" panose="020B0503020204020204" pitchFamily="34" charset="-122"/>
              </a:rPr>
              <a:t>工</a:t>
            </a:r>
            <a:r>
              <a:rPr sz="1600" b="1" spc="5" dirty="0">
                <a:solidFill>
                  <a:srgbClr val="C00000"/>
                </a:solidFill>
                <a:latin typeface="微软雅黑" panose="020B0503020204020204" pitchFamily="34" charset="-122"/>
                <a:cs typeface="微软雅黑" panose="020B0503020204020204" pitchFamily="34" charset="-122"/>
              </a:rPr>
              <a:t>人</a:t>
            </a:r>
            <a:r>
              <a:rPr sz="1600" b="1" spc="15" dirty="0">
                <a:solidFill>
                  <a:srgbClr val="C00000"/>
                </a:solidFill>
                <a:latin typeface="微软雅黑" panose="020B0503020204020204" pitchFamily="34" charset="-122"/>
                <a:cs typeface="微软雅黑" panose="020B0503020204020204" pitchFamily="34" charset="-122"/>
              </a:rPr>
              <a:t>运动作为党的</a:t>
            </a:r>
            <a:r>
              <a:rPr sz="1600" b="1" spc="5" dirty="0">
                <a:solidFill>
                  <a:srgbClr val="C00000"/>
                </a:solidFill>
                <a:latin typeface="微软雅黑" panose="020B0503020204020204" pitchFamily="34" charset="-122"/>
                <a:cs typeface="微软雅黑" panose="020B0503020204020204" pitchFamily="34" charset="-122"/>
              </a:rPr>
              <a:t>中</a:t>
            </a:r>
            <a:r>
              <a:rPr sz="1600" b="1" spc="15" dirty="0">
                <a:solidFill>
                  <a:srgbClr val="C00000"/>
                </a:solidFill>
                <a:latin typeface="微软雅黑" panose="020B0503020204020204" pitchFamily="34" charset="-122"/>
                <a:cs typeface="微软雅黑" panose="020B0503020204020204" pitchFamily="34" charset="-122"/>
              </a:rPr>
              <a:t>心工</a:t>
            </a:r>
            <a:r>
              <a:rPr sz="1600" b="1" spc="40" dirty="0">
                <a:solidFill>
                  <a:srgbClr val="C00000"/>
                </a:solidFill>
                <a:latin typeface="微软雅黑" panose="020B0503020204020204" pitchFamily="34" charset="-122"/>
                <a:cs typeface="微软雅黑" panose="020B0503020204020204" pitchFamily="34" charset="-122"/>
              </a:rPr>
              <a:t>作</a:t>
            </a:r>
            <a:r>
              <a:rPr sz="1400" b="1" spc="10" dirty="0">
                <a:solidFill>
                  <a:srgbClr val="5F0E04"/>
                </a:solidFill>
                <a:latin typeface="微软雅黑" panose="020B0503020204020204" pitchFamily="34" charset="-122"/>
                <a:cs typeface="微软雅黑" panose="020B0503020204020204" pitchFamily="34" charset="-122"/>
              </a:rPr>
              <a:t>，并</a:t>
            </a:r>
            <a:r>
              <a:rPr sz="1400" b="1" spc="20" dirty="0">
                <a:solidFill>
                  <a:srgbClr val="5F0E04"/>
                </a:solidFill>
                <a:latin typeface="微软雅黑" panose="020B0503020204020204" pitchFamily="34" charset="-122"/>
                <a:cs typeface="微软雅黑" panose="020B0503020204020204" pitchFamily="34" charset="-122"/>
              </a:rPr>
              <a:t>建</a:t>
            </a:r>
            <a:r>
              <a:rPr sz="1400" b="1" spc="10" dirty="0">
                <a:solidFill>
                  <a:srgbClr val="5F0E04"/>
                </a:solidFill>
                <a:latin typeface="微软雅黑" panose="020B0503020204020204" pitchFamily="34" charset="-122"/>
                <a:cs typeface="微软雅黑" panose="020B0503020204020204" pitchFamily="34" charset="-122"/>
              </a:rPr>
              <a:t>立了中</a:t>
            </a:r>
            <a:r>
              <a:rPr sz="1400" b="1" spc="20" dirty="0">
                <a:solidFill>
                  <a:srgbClr val="5F0E04"/>
                </a:solidFill>
                <a:latin typeface="微软雅黑" panose="020B0503020204020204" pitchFamily="34" charset="-122"/>
                <a:cs typeface="微软雅黑" panose="020B0503020204020204" pitchFamily="34" charset="-122"/>
              </a:rPr>
              <a:t>国</a:t>
            </a:r>
            <a:r>
              <a:rPr sz="1400" b="1" spc="10" dirty="0">
                <a:solidFill>
                  <a:srgbClr val="5F0E04"/>
                </a:solidFill>
                <a:latin typeface="微软雅黑" panose="020B0503020204020204" pitchFamily="34" charset="-122"/>
                <a:cs typeface="微软雅黑" panose="020B0503020204020204" pitchFamily="34" charset="-122"/>
              </a:rPr>
              <a:t>劳</a:t>
            </a:r>
            <a:r>
              <a:rPr sz="1400" b="1" spc="20" dirty="0">
                <a:solidFill>
                  <a:srgbClr val="5F0E04"/>
                </a:solidFill>
                <a:latin typeface="微软雅黑" panose="020B0503020204020204" pitchFamily="34" charset="-122"/>
                <a:cs typeface="微软雅黑" panose="020B0503020204020204" pitchFamily="34" charset="-122"/>
              </a:rPr>
              <a:t>动</a:t>
            </a:r>
            <a:r>
              <a:rPr sz="1400" b="1" dirty="0">
                <a:solidFill>
                  <a:srgbClr val="5F0E04"/>
                </a:solidFill>
                <a:latin typeface="微软雅黑" panose="020B0503020204020204" pitchFamily="34" charset="-122"/>
                <a:cs typeface="微软雅黑" panose="020B0503020204020204" pitchFamily="34" charset="-122"/>
              </a:rPr>
              <a:t>组 </a:t>
            </a:r>
            <a:r>
              <a:rPr sz="1400" b="1" spc="20" dirty="0">
                <a:solidFill>
                  <a:srgbClr val="5F0E04"/>
                </a:solidFill>
                <a:latin typeface="微软雅黑" panose="020B0503020204020204" pitchFamily="34" charset="-122"/>
                <a:cs typeface="微软雅黑" panose="020B0503020204020204" pitchFamily="34" charset="-122"/>
              </a:rPr>
              <a:t>合</a:t>
            </a:r>
            <a:r>
              <a:rPr sz="1400" b="1" spc="10" dirty="0">
                <a:solidFill>
                  <a:srgbClr val="5F0E04"/>
                </a:solidFill>
                <a:latin typeface="微软雅黑" panose="020B0503020204020204" pitchFamily="34" charset="-122"/>
                <a:cs typeface="微软雅黑" panose="020B0503020204020204" pitchFamily="34" charset="-122"/>
              </a:rPr>
              <a:t>书</a:t>
            </a:r>
            <a:r>
              <a:rPr sz="1400" b="1" spc="20" dirty="0">
                <a:solidFill>
                  <a:srgbClr val="5F0E04"/>
                </a:solidFill>
                <a:latin typeface="微软雅黑" panose="020B0503020204020204" pitchFamily="34" charset="-122"/>
                <a:cs typeface="微软雅黑" panose="020B0503020204020204" pitchFamily="34" charset="-122"/>
              </a:rPr>
              <a:t>记</a:t>
            </a:r>
            <a:r>
              <a:rPr sz="1400" b="1" spc="15" dirty="0">
                <a:solidFill>
                  <a:srgbClr val="5F0E04"/>
                </a:solidFill>
                <a:latin typeface="微软雅黑" panose="020B0503020204020204" pitchFamily="34" charset="-122"/>
                <a:cs typeface="微软雅黑" panose="020B0503020204020204" pitchFamily="34" charset="-122"/>
              </a:rPr>
              <a:t>部</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在</a:t>
            </a:r>
            <a:r>
              <a:rPr sz="1400" b="1" spc="10" dirty="0">
                <a:solidFill>
                  <a:srgbClr val="5F0E04"/>
                </a:solidFill>
                <a:latin typeface="微软雅黑" panose="020B0503020204020204" pitchFamily="34" charset="-122"/>
                <a:cs typeface="微软雅黑" panose="020B0503020204020204" pitchFamily="34" charset="-122"/>
              </a:rPr>
              <a:t>党的</a:t>
            </a:r>
            <a:r>
              <a:rPr sz="1400" b="1" spc="20" dirty="0">
                <a:solidFill>
                  <a:srgbClr val="5F0E04"/>
                </a:solidFill>
                <a:latin typeface="微软雅黑" panose="020B0503020204020204" pitchFamily="34" charset="-122"/>
                <a:cs typeface="微软雅黑" panose="020B0503020204020204" pitchFamily="34" charset="-122"/>
              </a:rPr>
              <a:t>领</a:t>
            </a:r>
            <a:r>
              <a:rPr sz="1400" b="1" spc="10" dirty="0">
                <a:solidFill>
                  <a:srgbClr val="5F0E04"/>
                </a:solidFill>
                <a:latin typeface="微软雅黑" panose="020B0503020204020204" pitchFamily="34" charset="-122"/>
                <a:cs typeface="微软雅黑" panose="020B0503020204020204" pitchFamily="34" charset="-122"/>
              </a:rPr>
              <a:t>导</a:t>
            </a:r>
            <a:r>
              <a:rPr sz="1400" b="1" spc="25" dirty="0">
                <a:solidFill>
                  <a:srgbClr val="5F0E04"/>
                </a:solidFill>
                <a:latin typeface="微软雅黑" panose="020B0503020204020204" pitchFamily="34" charset="-122"/>
                <a:cs typeface="微软雅黑" panose="020B0503020204020204" pitchFamily="34" charset="-122"/>
              </a:rPr>
              <a:t>下</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以</a:t>
            </a:r>
            <a:r>
              <a:rPr sz="1400" b="1" dirty="0">
                <a:solidFill>
                  <a:srgbClr val="5F0E04"/>
                </a:solidFill>
                <a:latin typeface="微软雅黑" panose="020B0503020204020204" pitchFamily="34" charset="-122"/>
                <a:cs typeface="微软雅黑" panose="020B0503020204020204" pitchFamily="34" charset="-122"/>
              </a:rPr>
              <a:t>1922</a:t>
            </a:r>
            <a:r>
              <a:rPr sz="1400" b="1" spc="10" dirty="0">
                <a:solidFill>
                  <a:srgbClr val="5F0E04"/>
                </a:solidFill>
                <a:latin typeface="微软雅黑" panose="020B0503020204020204" pitchFamily="34" charset="-122"/>
                <a:cs typeface="微软雅黑" panose="020B0503020204020204" pitchFamily="34" charset="-122"/>
              </a:rPr>
              <a:t>年</a:t>
            </a:r>
            <a:r>
              <a:rPr sz="1400" b="1" spc="25" dirty="0">
                <a:solidFill>
                  <a:srgbClr val="5F0E04"/>
                </a:solidFill>
                <a:latin typeface="微软雅黑" panose="020B0503020204020204" pitchFamily="34" charset="-122"/>
                <a:cs typeface="微软雅黑" panose="020B0503020204020204" pitchFamily="34" charset="-122"/>
              </a:rPr>
              <a:t>1</a:t>
            </a:r>
            <a:r>
              <a:rPr sz="1400" b="1" spc="10" dirty="0">
                <a:solidFill>
                  <a:srgbClr val="5F0E04"/>
                </a:solidFill>
                <a:latin typeface="微软雅黑" panose="020B0503020204020204" pitchFamily="34" charset="-122"/>
                <a:cs typeface="微软雅黑" panose="020B0503020204020204" pitchFamily="34" charset="-122"/>
              </a:rPr>
              <a:t>月</a:t>
            </a:r>
            <a:r>
              <a:rPr sz="1400" b="1" spc="20" dirty="0">
                <a:solidFill>
                  <a:srgbClr val="5F0E04"/>
                </a:solidFill>
                <a:latin typeface="微软雅黑" panose="020B0503020204020204" pitchFamily="34" charset="-122"/>
                <a:cs typeface="微软雅黑" panose="020B0503020204020204" pitchFamily="34" charset="-122"/>
              </a:rPr>
              <a:t>香</a:t>
            </a:r>
            <a:r>
              <a:rPr sz="1400" b="1" spc="10" dirty="0">
                <a:solidFill>
                  <a:srgbClr val="5F0E04"/>
                </a:solidFill>
                <a:latin typeface="微软雅黑" panose="020B0503020204020204" pitchFamily="34" charset="-122"/>
                <a:cs typeface="微软雅黑" panose="020B0503020204020204" pitchFamily="34" charset="-122"/>
              </a:rPr>
              <a:t>港海</a:t>
            </a:r>
            <a:r>
              <a:rPr sz="1400" b="1" spc="20" dirty="0">
                <a:solidFill>
                  <a:srgbClr val="5F0E04"/>
                </a:solidFill>
                <a:latin typeface="微软雅黑" panose="020B0503020204020204" pitchFamily="34" charset="-122"/>
                <a:cs typeface="微软雅黑" panose="020B0503020204020204" pitchFamily="34" charset="-122"/>
              </a:rPr>
              <a:t>员</a:t>
            </a:r>
            <a:r>
              <a:rPr sz="1400" b="1" spc="10" dirty="0">
                <a:solidFill>
                  <a:srgbClr val="5F0E04"/>
                </a:solidFill>
                <a:latin typeface="微软雅黑" panose="020B0503020204020204" pitchFamily="34" charset="-122"/>
                <a:cs typeface="微软雅黑" panose="020B0503020204020204" pitchFamily="34" charset="-122"/>
              </a:rPr>
              <a:t>罢工为</a:t>
            </a:r>
            <a:r>
              <a:rPr sz="1400" b="1" spc="20" dirty="0">
                <a:solidFill>
                  <a:srgbClr val="5F0E04"/>
                </a:solidFill>
                <a:latin typeface="微软雅黑" panose="020B0503020204020204" pitchFamily="34" charset="-122"/>
                <a:cs typeface="微软雅黑" panose="020B0503020204020204" pitchFamily="34" charset="-122"/>
              </a:rPr>
              <a:t>起点</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掀</a:t>
            </a:r>
            <a:r>
              <a:rPr sz="1400" b="1" spc="10" dirty="0">
                <a:solidFill>
                  <a:srgbClr val="5F0E04"/>
                </a:solidFill>
                <a:latin typeface="微软雅黑" panose="020B0503020204020204" pitchFamily="34" charset="-122"/>
                <a:cs typeface="微软雅黑" panose="020B0503020204020204" pitchFamily="34" charset="-122"/>
              </a:rPr>
              <a:t>起</a:t>
            </a:r>
            <a:r>
              <a:rPr sz="1400" b="1" spc="20" dirty="0">
                <a:solidFill>
                  <a:srgbClr val="5F0E04"/>
                </a:solidFill>
                <a:latin typeface="微软雅黑" panose="020B0503020204020204" pitchFamily="34" charset="-122"/>
                <a:cs typeface="微软雅黑" panose="020B0503020204020204" pitchFamily="34" charset="-122"/>
              </a:rPr>
              <a:t>了</a:t>
            </a:r>
            <a:r>
              <a:rPr sz="1400" b="1" spc="10" dirty="0">
                <a:solidFill>
                  <a:srgbClr val="5F0E04"/>
                </a:solidFill>
                <a:latin typeface="微软雅黑" panose="020B0503020204020204" pitchFamily="34" charset="-122"/>
                <a:cs typeface="微软雅黑" panose="020B0503020204020204" pitchFamily="34" charset="-122"/>
              </a:rPr>
              <a:t>中国</a:t>
            </a:r>
            <a:r>
              <a:rPr sz="1400" b="1" spc="20" dirty="0">
                <a:solidFill>
                  <a:srgbClr val="5F0E04"/>
                </a:solidFill>
                <a:latin typeface="微软雅黑" panose="020B0503020204020204" pitchFamily="34" charset="-122"/>
                <a:cs typeface="微软雅黑" panose="020B0503020204020204" pitchFamily="34" charset="-122"/>
              </a:rPr>
              <a:t>工</a:t>
            </a:r>
            <a:r>
              <a:rPr sz="1400" b="1" spc="10" dirty="0">
                <a:solidFill>
                  <a:srgbClr val="5F0E04"/>
                </a:solidFill>
                <a:latin typeface="微软雅黑" panose="020B0503020204020204" pitchFamily="34" charset="-122"/>
                <a:cs typeface="微软雅黑" panose="020B0503020204020204" pitchFamily="34" charset="-122"/>
              </a:rPr>
              <a:t>人</a:t>
            </a:r>
            <a:r>
              <a:rPr sz="1400" b="1" spc="20" dirty="0">
                <a:solidFill>
                  <a:srgbClr val="5F0E04"/>
                </a:solidFill>
                <a:latin typeface="微软雅黑" panose="020B0503020204020204" pitchFamily="34" charset="-122"/>
                <a:cs typeface="微软雅黑" panose="020B0503020204020204" pitchFamily="34" charset="-122"/>
              </a:rPr>
              <a:t>运</a:t>
            </a:r>
            <a:r>
              <a:rPr sz="1400" b="1" dirty="0">
                <a:solidFill>
                  <a:srgbClr val="5F0E04"/>
                </a:solidFill>
                <a:latin typeface="微软雅黑" panose="020B0503020204020204" pitchFamily="34" charset="-122"/>
                <a:cs typeface="微软雅黑" panose="020B0503020204020204" pitchFamily="34" charset="-122"/>
              </a:rPr>
              <a:t>动 </a:t>
            </a:r>
            <a:r>
              <a:rPr sz="1400" b="1" spc="35" dirty="0">
                <a:solidFill>
                  <a:srgbClr val="5F0E04"/>
                </a:solidFill>
                <a:latin typeface="微软雅黑" panose="020B0503020204020204" pitchFamily="34" charset="-122"/>
                <a:cs typeface="微软雅黑" panose="020B0503020204020204" pitchFamily="34" charset="-122"/>
              </a:rPr>
              <a:t>的第一个高潮，在持续</a:t>
            </a:r>
            <a:r>
              <a:rPr sz="1600" b="1" spc="30" dirty="0">
                <a:solidFill>
                  <a:srgbClr val="C00000"/>
                </a:solidFill>
                <a:latin typeface="微软雅黑" panose="020B0503020204020204" pitchFamily="34" charset="-122"/>
                <a:cs typeface="微软雅黑" panose="020B0503020204020204" pitchFamily="34" charset="-122"/>
              </a:rPr>
              <a:t>十</a:t>
            </a:r>
            <a:r>
              <a:rPr sz="1600" b="1" spc="40" dirty="0">
                <a:solidFill>
                  <a:srgbClr val="C00000"/>
                </a:solidFill>
                <a:latin typeface="微软雅黑" panose="020B0503020204020204" pitchFamily="34" charset="-122"/>
                <a:cs typeface="微软雅黑" panose="020B0503020204020204" pitchFamily="34" charset="-122"/>
              </a:rPr>
              <a:t>三个</a:t>
            </a:r>
            <a:r>
              <a:rPr sz="1600" b="1" spc="35" dirty="0">
                <a:solidFill>
                  <a:srgbClr val="C00000"/>
                </a:solidFill>
                <a:latin typeface="微软雅黑" panose="020B0503020204020204" pitchFamily="34" charset="-122"/>
                <a:cs typeface="微软雅黑" panose="020B0503020204020204" pitchFamily="34" charset="-122"/>
              </a:rPr>
              <a:t>月</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罢工斗争达</a:t>
            </a:r>
            <a:r>
              <a:rPr sz="1600" b="1" spc="5" dirty="0">
                <a:solidFill>
                  <a:srgbClr val="C00000"/>
                </a:solidFill>
                <a:latin typeface="微软雅黑" panose="020B0503020204020204" pitchFamily="34" charset="-122"/>
                <a:cs typeface="微软雅黑" panose="020B0503020204020204" pitchFamily="34" charset="-122"/>
              </a:rPr>
              <a:t>187</a:t>
            </a:r>
            <a:r>
              <a:rPr sz="1600" b="1" spc="40" dirty="0">
                <a:solidFill>
                  <a:srgbClr val="C00000"/>
                </a:solidFill>
                <a:latin typeface="微软雅黑" panose="020B0503020204020204" pitchFamily="34" charset="-122"/>
                <a:cs typeface="微软雅黑" panose="020B0503020204020204" pitchFamily="34" charset="-122"/>
              </a:rPr>
              <a:t>次</a:t>
            </a:r>
            <a:r>
              <a:rPr sz="1400" b="1" spc="35" dirty="0">
                <a:solidFill>
                  <a:srgbClr val="5F0E04"/>
                </a:solidFill>
                <a:latin typeface="微软雅黑" panose="020B0503020204020204" pitchFamily="34" charset="-122"/>
                <a:cs typeface="微软雅黑" panose="020B0503020204020204" pitchFamily="34" charset="-122"/>
              </a:rPr>
              <a:t>之多，参加罢工人数</a:t>
            </a:r>
            <a:r>
              <a:rPr sz="1600" b="1" spc="10" dirty="0">
                <a:solidFill>
                  <a:srgbClr val="C00000"/>
                </a:solidFill>
                <a:latin typeface="微软雅黑" panose="020B0503020204020204" pitchFamily="34" charset="-122"/>
                <a:cs typeface="微软雅黑" panose="020B0503020204020204" pitchFamily="34" charset="-122"/>
              </a:rPr>
              <a:t>30</a:t>
            </a:r>
            <a:r>
              <a:rPr sz="1600" b="1" spc="40" dirty="0">
                <a:solidFill>
                  <a:srgbClr val="C00000"/>
                </a:solidFill>
                <a:latin typeface="微软雅黑" panose="020B0503020204020204" pitchFamily="34" charset="-122"/>
                <a:cs typeface="微软雅黑" panose="020B0503020204020204" pitchFamily="34" charset="-122"/>
              </a:rPr>
              <a:t>万人</a:t>
            </a:r>
            <a:r>
              <a:rPr sz="1600" b="1" spc="-5" dirty="0">
                <a:solidFill>
                  <a:srgbClr val="C00000"/>
                </a:solidFill>
                <a:latin typeface="微软雅黑" panose="020B0503020204020204" pitchFamily="34" charset="-122"/>
                <a:cs typeface="微软雅黑" panose="020B0503020204020204" pitchFamily="34" charset="-122"/>
              </a:rPr>
              <a:t>以上</a:t>
            </a:r>
            <a:r>
              <a:rPr sz="1400" b="1" dirty="0">
                <a:solidFill>
                  <a:srgbClr val="5F0E04"/>
                </a:solidFill>
                <a:latin typeface="微软雅黑" panose="020B0503020204020204" pitchFamily="34" charset="-122"/>
                <a:cs typeface="微软雅黑" panose="020B0503020204020204" pitchFamily="34" charset="-122"/>
              </a:rPr>
              <a:t>，在这期间，各地先后建立</a:t>
            </a:r>
            <a:r>
              <a:rPr sz="1600" b="1" spc="-10" dirty="0">
                <a:solidFill>
                  <a:srgbClr val="C00000"/>
                </a:solidFill>
                <a:latin typeface="微软雅黑" panose="020B0503020204020204" pitchFamily="34" charset="-122"/>
                <a:cs typeface="微软雅黑" panose="020B0503020204020204" pitchFamily="34" charset="-122"/>
              </a:rPr>
              <a:t>100</a:t>
            </a:r>
            <a:r>
              <a:rPr sz="1600" b="1" spc="-5" dirty="0">
                <a:solidFill>
                  <a:srgbClr val="C00000"/>
                </a:solidFill>
                <a:latin typeface="微软雅黑" panose="020B0503020204020204" pitchFamily="34" charset="-122"/>
                <a:cs typeface="微软雅黑" panose="020B0503020204020204" pitchFamily="34" charset="-122"/>
              </a:rPr>
              <a:t>多个工会</a:t>
            </a:r>
            <a:r>
              <a:rPr sz="1400" b="1" dirty="0">
                <a:solidFill>
                  <a:srgbClr val="5F0E04"/>
                </a:solidFill>
                <a:latin typeface="微软雅黑" panose="020B0503020204020204" pitchFamily="34" charset="-122"/>
                <a:cs typeface="微软雅黑" panose="020B0503020204020204" pitchFamily="34" charset="-122"/>
              </a:rPr>
              <a:t>。</a:t>
            </a:r>
          </a:p>
          <a:p>
            <a:pPr marL="12700" marR="5080" algn="just">
              <a:lnSpc>
                <a:spcPct val="100000"/>
              </a:lnSpc>
              <a:spcBef>
                <a:spcPts val="95"/>
              </a:spcBef>
            </a:pPr>
            <a:r>
              <a:rPr sz="1400" b="1" spc="35" dirty="0">
                <a:solidFill>
                  <a:srgbClr val="5F0E04"/>
                </a:solidFill>
                <a:latin typeface="微软雅黑" panose="020B0503020204020204" pitchFamily="34" charset="-122"/>
                <a:cs typeface="微软雅黑" panose="020B0503020204020204" pitchFamily="34" charset="-122"/>
              </a:rPr>
              <a:t>但工人</a:t>
            </a:r>
            <a:r>
              <a:rPr sz="1400" b="1" spc="20" dirty="0">
                <a:solidFill>
                  <a:srgbClr val="5F0E04"/>
                </a:solidFill>
                <a:latin typeface="微软雅黑" panose="020B0503020204020204" pitchFamily="34" charset="-122"/>
                <a:cs typeface="微软雅黑" panose="020B0503020204020204" pitchFamily="34" charset="-122"/>
              </a:rPr>
              <a:t>运</a:t>
            </a:r>
            <a:r>
              <a:rPr sz="1400" b="1" spc="35" dirty="0">
                <a:solidFill>
                  <a:srgbClr val="5F0E04"/>
                </a:solidFill>
                <a:latin typeface="微软雅黑" panose="020B0503020204020204" pitchFamily="34" charset="-122"/>
                <a:cs typeface="微软雅黑" panose="020B0503020204020204" pitchFamily="34" charset="-122"/>
              </a:rPr>
              <a:t>动受</a:t>
            </a:r>
            <a:r>
              <a:rPr sz="1400" b="1" spc="20" dirty="0">
                <a:solidFill>
                  <a:srgbClr val="5F0E04"/>
                </a:solidFill>
                <a:latin typeface="微软雅黑" panose="020B0503020204020204" pitchFamily="34" charset="-122"/>
                <a:cs typeface="微软雅黑" panose="020B0503020204020204" pitchFamily="34" charset="-122"/>
              </a:rPr>
              <a:t>到了</a:t>
            </a:r>
            <a:r>
              <a:rPr sz="1400" b="1" spc="35" dirty="0">
                <a:solidFill>
                  <a:srgbClr val="5F0E04"/>
                </a:solidFill>
                <a:latin typeface="微软雅黑" panose="020B0503020204020204" pitchFamily="34" charset="-122"/>
                <a:cs typeface="微软雅黑" panose="020B0503020204020204" pitchFamily="34" charset="-122"/>
              </a:rPr>
              <a:t>北洋军</a:t>
            </a:r>
            <a:r>
              <a:rPr sz="1400" b="1" spc="20" dirty="0">
                <a:solidFill>
                  <a:srgbClr val="5F0E04"/>
                </a:solidFill>
                <a:latin typeface="微软雅黑" panose="020B0503020204020204" pitchFamily="34" charset="-122"/>
                <a:cs typeface="微软雅黑" panose="020B0503020204020204" pitchFamily="34" charset="-122"/>
              </a:rPr>
              <a:t>阀</a:t>
            </a:r>
            <a:r>
              <a:rPr sz="1400" b="1" spc="35" dirty="0">
                <a:solidFill>
                  <a:srgbClr val="5F0E04"/>
                </a:solidFill>
                <a:latin typeface="微软雅黑" panose="020B0503020204020204" pitchFamily="34" charset="-122"/>
                <a:cs typeface="微软雅黑" panose="020B0503020204020204" pitchFamily="34" charset="-122"/>
              </a:rPr>
              <a:t>和帝</a:t>
            </a:r>
            <a:r>
              <a:rPr sz="1400" b="1" spc="20" dirty="0">
                <a:solidFill>
                  <a:srgbClr val="5F0E04"/>
                </a:solidFill>
                <a:latin typeface="微软雅黑" panose="020B0503020204020204" pitchFamily="34" charset="-122"/>
                <a:cs typeface="微软雅黑" panose="020B0503020204020204" pitchFamily="34" charset="-122"/>
              </a:rPr>
              <a:t>国主</a:t>
            </a:r>
            <a:r>
              <a:rPr sz="1400" b="1" spc="35" dirty="0">
                <a:solidFill>
                  <a:srgbClr val="5F0E04"/>
                </a:solidFill>
                <a:latin typeface="微软雅黑" panose="020B0503020204020204" pitchFamily="34" charset="-122"/>
                <a:cs typeface="微软雅黑" panose="020B0503020204020204" pitchFamily="34" charset="-122"/>
              </a:rPr>
              <a:t>义的</a:t>
            </a:r>
            <a:r>
              <a:rPr lang="zh-CN" sz="1400" b="1" spc="20" dirty="0">
                <a:solidFill>
                  <a:srgbClr val="5F0E04"/>
                </a:solidFill>
                <a:latin typeface="微软雅黑" panose="020B0503020204020204" pitchFamily="34" charset="-122"/>
                <a:cs typeface="微软雅黑" panose="020B0503020204020204" pitchFamily="34" charset="-122"/>
              </a:rPr>
              <a:t>勾结</a:t>
            </a:r>
            <a:r>
              <a:rPr sz="1400" b="1" spc="35" dirty="0">
                <a:solidFill>
                  <a:srgbClr val="5F0E04"/>
                </a:solidFill>
                <a:latin typeface="微软雅黑" panose="020B0503020204020204" pitchFamily="34" charset="-122"/>
                <a:cs typeface="微软雅黑" panose="020B0503020204020204" pitchFamily="34" charset="-122"/>
              </a:rPr>
              <a:t>镇</a:t>
            </a:r>
            <a:r>
              <a:rPr sz="1400" b="1" spc="50" dirty="0">
                <a:solidFill>
                  <a:srgbClr val="5F0E04"/>
                </a:solidFill>
                <a:latin typeface="微软雅黑" panose="020B0503020204020204" pitchFamily="34" charset="-122"/>
                <a:cs typeface="微软雅黑" panose="020B0503020204020204" pitchFamily="34" charset="-122"/>
              </a:rPr>
              <a:t>压</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尤</a:t>
            </a:r>
            <a:r>
              <a:rPr sz="1400" b="1" spc="35" dirty="0">
                <a:solidFill>
                  <a:srgbClr val="5F0E04"/>
                </a:solidFill>
                <a:latin typeface="微软雅黑" panose="020B0503020204020204" pitchFamily="34" charset="-122"/>
                <a:cs typeface="微软雅黑" panose="020B0503020204020204" pitchFamily="34" charset="-122"/>
              </a:rPr>
              <a:t>其是</a:t>
            </a:r>
            <a:r>
              <a:rPr sz="1400" b="1" spc="20" dirty="0">
                <a:solidFill>
                  <a:srgbClr val="5F0E04"/>
                </a:solidFill>
                <a:latin typeface="微软雅黑" panose="020B0503020204020204" pitchFamily="34" charset="-122"/>
                <a:cs typeface="微软雅黑" panose="020B0503020204020204" pitchFamily="34" charset="-122"/>
              </a:rPr>
              <a:t>震</a:t>
            </a:r>
            <a:r>
              <a:rPr sz="1400" b="1" spc="35" dirty="0">
                <a:solidFill>
                  <a:srgbClr val="5F0E04"/>
                </a:solidFill>
                <a:latin typeface="微软雅黑" panose="020B0503020204020204" pitchFamily="34" charset="-122"/>
                <a:cs typeface="微软雅黑" panose="020B0503020204020204" pitchFamily="34" charset="-122"/>
              </a:rPr>
              <a:t>惊中</a:t>
            </a:r>
            <a:r>
              <a:rPr sz="1400" b="1" spc="20" dirty="0">
                <a:solidFill>
                  <a:srgbClr val="5F0E04"/>
                </a:solidFill>
                <a:latin typeface="微软雅黑" panose="020B0503020204020204" pitchFamily="34" charset="-122"/>
                <a:cs typeface="微软雅黑" panose="020B0503020204020204" pitchFamily="34" charset="-122"/>
              </a:rPr>
              <a:t>外</a:t>
            </a:r>
            <a:r>
              <a:rPr sz="1400" b="1" spc="40" dirty="0">
                <a:solidFill>
                  <a:srgbClr val="5F0E04"/>
                </a:solidFill>
                <a:latin typeface="微软雅黑" panose="020B0503020204020204" pitchFamily="34" charset="-122"/>
                <a:cs typeface="微软雅黑" panose="020B0503020204020204" pitchFamily="34" charset="-122"/>
              </a:rPr>
              <a:t>的</a:t>
            </a:r>
            <a:r>
              <a:rPr sz="1600" b="1" spc="30" dirty="0">
                <a:solidFill>
                  <a:srgbClr val="C00000"/>
                </a:solidFill>
                <a:latin typeface="微软雅黑" panose="020B0503020204020204" pitchFamily="34" charset="-122"/>
                <a:cs typeface="微软雅黑" panose="020B0503020204020204" pitchFamily="34" charset="-122"/>
              </a:rPr>
              <a:t>二七惨案</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a:lnSpc>
                <a:spcPct val="100000"/>
              </a:lnSpc>
              <a:spcBef>
                <a:spcPts val="5"/>
              </a:spcBef>
            </a:pPr>
            <a:r>
              <a:rPr sz="1600" b="1" spc="-5" dirty="0">
                <a:solidFill>
                  <a:srgbClr val="C00000"/>
                </a:solidFill>
                <a:latin typeface="微软雅黑" panose="020B0503020204020204" pitchFamily="34" charset="-122"/>
                <a:cs typeface="微软雅黑" panose="020B0503020204020204" pitchFamily="34" charset="-122"/>
              </a:rPr>
              <a:t>林祥谦、施洋烈士</a:t>
            </a:r>
            <a:r>
              <a:rPr sz="1400" b="1" dirty="0">
                <a:solidFill>
                  <a:srgbClr val="5F0E04"/>
                </a:solidFill>
                <a:latin typeface="微软雅黑" panose="020B0503020204020204" pitchFamily="34" charset="-122"/>
                <a:cs typeface="微软雅黑" panose="020B0503020204020204" pitchFamily="34" charset="-122"/>
              </a:rPr>
              <a:t>宁死不屈慷慨就义，工人运动也从此</a:t>
            </a:r>
            <a:r>
              <a:rPr sz="1600" b="1" spc="-5" dirty="0">
                <a:solidFill>
                  <a:srgbClr val="C00000"/>
                </a:solidFill>
                <a:latin typeface="微软雅黑" panose="020B0503020204020204" pitchFamily="34" charset="-122"/>
                <a:cs typeface="微软雅黑" panose="020B0503020204020204" pitchFamily="34" charset="-122"/>
              </a:rPr>
              <a:t>转入低潮</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0" name="object 10"/>
          <p:cNvSpPr txBox="1"/>
          <p:nvPr/>
        </p:nvSpPr>
        <p:spPr>
          <a:xfrm>
            <a:off x="3743325" y="857250"/>
            <a:ext cx="1729105" cy="1727200"/>
          </a:xfrm>
          <a:prstGeom prst="rect">
            <a:avLst/>
          </a:prstGeom>
          <a:solidFill>
            <a:srgbClr val="C00000"/>
          </a:solidFill>
        </p:spPr>
        <p:txBody>
          <a:bodyPr vert="horz" wrap="square" lIns="0" tIns="302895" rIns="0" bIns="0" rtlCol="0">
            <a:spAutoFit/>
          </a:bodyPr>
          <a:lstStyle/>
          <a:p>
            <a:pPr marL="102870" marR="94615" algn="ctr">
              <a:lnSpc>
                <a:spcPct val="100000"/>
              </a:lnSpc>
              <a:spcBef>
                <a:spcPts val="2385"/>
              </a:spcBef>
            </a:pPr>
            <a:r>
              <a:rPr sz="2400" b="1" dirty="0">
                <a:solidFill>
                  <a:srgbClr val="FFF8E6"/>
                </a:solidFill>
                <a:latin typeface="微软雅黑" panose="020B0503020204020204" pitchFamily="34" charset="-122"/>
                <a:cs typeface="微软雅黑" panose="020B0503020204020204" pitchFamily="34" charset="-122"/>
              </a:rPr>
              <a:t>中国工人运 </a:t>
            </a:r>
            <a:r>
              <a:rPr sz="2400" b="1" spc="-5" dirty="0">
                <a:solidFill>
                  <a:srgbClr val="FFF8E6"/>
                </a:solidFill>
                <a:latin typeface="微软雅黑" panose="020B0503020204020204" pitchFamily="34" charset="-122"/>
                <a:cs typeface="微软雅黑" panose="020B0503020204020204" pitchFamily="34" charset="-122"/>
              </a:rPr>
              <a:t>动的第一次 </a:t>
            </a:r>
            <a:r>
              <a:rPr sz="2400" b="1" dirty="0">
                <a:solidFill>
                  <a:srgbClr val="FFF8E6"/>
                </a:solidFill>
                <a:latin typeface="微软雅黑" panose="020B0503020204020204" pitchFamily="34" charset="-122"/>
                <a:cs typeface="微软雅黑" panose="020B0503020204020204" pitchFamily="34" charset="-122"/>
              </a:rPr>
              <a:t>高潮</a:t>
            </a:r>
            <a:endParaRPr sz="2400">
              <a:latin typeface="微软雅黑" panose="020B0503020204020204" pitchFamily="34" charset="-122"/>
              <a:cs typeface="微软雅黑" panose="020B0503020204020204" pitchFamily="34" charset="-122"/>
            </a:endParaRPr>
          </a:p>
        </p:txBody>
      </p:sp>
      <p:sp>
        <p:nvSpPr>
          <p:cNvPr id="11" name="object 11"/>
          <p:cNvSpPr/>
          <p:nvPr/>
        </p:nvSpPr>
        <p:spPr>
          <a:xfrm>
            <a:off x="796925" y="2821940"/>
            <a:ext cx="751205" cy="780415"/>
          </a:xfrm>
          <a:custGeom>
            <a:avLst/>
            <a:gdLst/>
            <a:ahLst/>
            <a:cxnLst/>
            <a:rect l="l" t="t" r="r" b="b"/>
            <a:pathLst>
              <a:path w="751205" h="927100">
                <a:moveTo>
                  <a:pt x="0" y="927100"/>
                </a:moveTo>
                <a:lnTo>
                  <a:pt x="750887" y="927100"/>
                </a:lnTo>
                <a:lnTo>
                  <a:pt x="750887" y="0"/>
                </a:lnTo>
                <a:lnTo>
                  <a:pt x="0" y="0"/>
                </a:lnTo>
                <a:lnTo>
                  <a:pt x="0" y="927100"/>
                </a:lnTo>
                <a:close/>
              </a:path>
            </a:pathLst>
          </a:custGeom>
          <a:solidFill>
            <a:srgbClr val="C00000"/>
          </a:solidFill>
        </p:spPr>
        <p:txBody>
          <a:bodyPr wrap="square" lIns="0" tIns="0" rIns="0" bIns="0" rtlCol="0"/>
          <a:lstStyle/>
          <a:p>
            <a:endParaRPr/>
          </a:p>
        </p:txBody>
      </p:sp>
      <p:sp>
        <p:nvSpPr>
          <p:cNvPr id="12" name="object 12"/>
          <p:cNvSpPr/>
          <p:nvPr/>
        </p:nvSpPr>
        <p:spPr>
          <a:xfrm>
            <a:off x="971680" y="2913887"/>
            <a:ext cx="401955" cy="407670"/>
          </a:xfrm>
          <a:custGeom>
            <a:avLst/>
            <a:gdLst/>
            <a:ahLst/>
            <a:cxnLst/>
            <a:rect l="l" t="t" r="r" b="b"/>
            <a:pathLst>
              <a:path w="401955" h="407670">
                <a:moveTo>
                  <a:pt x="398337" y="362331"/>
                </a:moveTo>
                <a:lnTo>
                  <a:pt x="62251" y="362331"/>
                </a:lnTo>
                <a:lnTo>
                  <a:pt x="68779" y="367411"/>
                </a:lnTo>
                <a:lnTo>
                  <a:pt x="103056" y="388238"/>
                </a:lnTo>
                <a:lnTo>
                  <a:pt x="139822" y="401700"/>
                </a:lnTo>
                <a:lnTo>
                  <a:pt x="178875" y="407288"/>
                </a:lnTo>
                <a:lnTo>
                  <a:pt x="186927" y="407543"/>
                </a:lnTo>
                <a:lnTo>
                  <a:pt x="195067" y="407415"/>
                </a:lnTo>
                <a:lnTo>
                  <a:pt x="236863" y="401827"/>
                </a:lnTo>
                <a:lnTo>
                  <a:pt x="280284" y="388112"/>
                </a:lnTo>
                <a:lnTo>
                  <a:pt x="316098" y="370967"/>
                </a:lnTo>
                <a:lnTo>
                  <a:pt x="389537" y="370967"/>
                </a:lnTo>
                <a:lnTo>
                  <a:pt x="398337" y="362331"/>
                </a:lnTo>
                <a:close/>
              </a:path>
              <a:path w="401955" h="407670">
                <a:moveTo>
                  <a:pt x="389537" y="370967"/>
                </a:moveTo>
                <a:lnTo>
                  <a:pt x="316098" y="370967"/>
                </a:lnTo>
                <a:lnTo>
                  <a:pt x="353563" y="406273"/>
                </a:lnTo>
                <a:lnTo>
                  <a:pt x="389537" y="370967"/>
                </a:lnTo>
                <a:close/>
              </a:path>
              <a:path w="401955" h="407670">
                <a:moveTo>
                  <a:pt x="35771" y="342011"/>
                </a:moveTo>
                <a:lnTo>
                  <a:pt x="33346" y="342011"/>
                </a:lnTo>
                <a:lnTo>
                  <a:pt x="30971" y="342138"/>
                </a:lnTo>
                <a:lnTo>
                  <a:pt x="796" y="367919"/>
                </a:lnTo>
                <a:lnTo>
                  <a:pt x="0" y="377317"/>
                </a:lnTo>
                <a:lnTo>
                  <a:pt x="249" y="379475"/>
                </a:lnTo>
                <a:lnTo>
                  <a:pt x="27326" y="404368"/>
                </a:lnTo>
                <a:lnTo>
                  <a:pt x="28723" y="404368"/>
                </a:lnTo>
                <a:lnTo>
                  <a:pt x="55888" y="389127"/>
                </a:lnTo>
                <a:lnTo>
                  <a:pt x="56739" y="388112"/>
                </a:lnTo>
                <a:lnTo>
                  <a:pt x="57488" y="386969"/>
                </a:lnTo>
                <a:lnTo>
                  <a:pt x="58212" y="385699"/>
                </a:lnTo>
                <a:lnTo>
                  <a:pt x="58936" y="384556"/>
                </a:lnTo>
                <a:lnTo>
                  <a:pt x="63200" y="370967"/>
                </a:lnTo>
                <a:lnTo>
                  <a:pt x="63178" y="367283"/>
                </a:lnTo>
                <a:lnTo>
                  <a:pt x="63051" y="366013"/>
                </a:lnTo>
                <a:lnTo>
                  <a:pt x="62848" y="364870"/>
                </a:lnTo>
                <a:lnTo>
                  <a:pt x="62581" y="363600"/>
                </a:lnTo>
                <a:lnTo>
                  <a:pt x="62251" y="362331"/>
                </a:lnTo>
                <a:lnTo>
                  <a:pt x="398337" y="362331"/>
                </a:lnTo>
                <a:lnTo>
                  <a:pt x="401442" y="359282"/>
                </a:lnTo>
                <a:lnTo>
                  <a:pt x="385706" y="342773"/>
                </a:lnTo>
                <a:lnTo>
                  <a:pt x="40623" y="342773"/>
                </a:lnTo>
                <a:lnTo>
                  <a:pt x="38197" y="342264"/>
                </a:lnTo>
                <a:lnTo>
                  <a:pt x="35771" y="342011"/>
                </a:lnTo>
                <a:close/>
              </a:path>
              <a:path w="401955" h="407670">
                <a:moveTo>
                  <a:pt x="40216" y="277749"/>
                </a:moveTo>
                <a:lnTo>
                  <a:pt x="11235" y="307467"/>
                </a:lnTo>
                <a:lnTo>
                  <a:pt x="14740" y="312293"/>
                </a:lnTo>
                <a:lnTo>
                  <a:pt x="16505" y="314579"/>
                </a:lnTo>
                <a:lnTo>
                  <a:pt x="18283" y="316992"/>
                </a:lnTo>
                <a:lnTo>
                  <a:pt x="40623" y="342773"/>
                </a:lnTo>
                <a:lnTo>
                  <a:pt x="385706" y="342773"/>
                </a:lnTo>
                <a:lnTo>
                  <a:pt x="384374" y="341375"/>
                </a:lnTo>
                <a:lnTo>
                  <a:pt x="183574" y="341375"/>
                </a:lnTo>
                <a:lnTo>
                  <a:pt x="176183" y="341249"/>
                </a:lnTo>
                <a:lnTo>
                  <a:pt x="133701" y="334009"/>
                </a:lnTo>
                <a:lnTo>
                  <a:pt x="94356" y="316864"/>
                </a:lnTo>
                <a:lnTo>
                  <a:pt x="57679" y="292226"/>
                </a:lnTo>
                <a:lnTo>
                  <a:pt x="45969" y="282701"/>
                </a:lnTo>
                <a:lnTo>
                  <a:pt x="40216" y="277749"/>
                </a:lnTo>
                <a:close/>
              </a:path>
              <a:path w="401955" h="407670">
                <a:moveTo>
                  <a:pt x="230651" y="185038"/>
                </a:moveTo>
                <a:lnTo>
                  <a:pt x="130437" y="185038"/>
                </a:lnTo>
                <a:lnTo>
                  <a:pt x="263571" y="321056"/>
                </a:lnTo>
                <a:lnTo>
                  <a:pt x="255024" y="324993"/>
                </a:lnTo>
                <a:lnTo>
                  <a:pt x="214232" y="338074"/>
                </a:lnTo>
                <a:lnTo>
                  <a:pt x="183574" y="341375"/>
                </a:lnTo>
                <a:lnTo>
                  <a:pt x="384374" y="341375"/>
                </a:lnTo>
                <a:lnTo>
                  <a:pt x="365247" y="321309"/>
                </a:lnTo>
                <a:lnTo>
                  <a:pt x="374264" y="304292"/>
                </a:lnTo>
                <a:lnTo>
                  <a:pt x="382011" y="287527"/>
                </a:lnTo>
                <a:lnTo>
                  <a:pt x="388234" y="271018"/>
                </a:lnTo>
                <a:lnTo>
                  <a:pt x="388392" y="270509"/>
                </a:lnTo>
                <a:lnTo>
                  <a:pt x="314574" y="270509"/>
                </a:lnTo>
                <a:lnTo>
                  <a:pt x="230651" y="185038"/>
                </a:lnTo>
                <a:close/>
              </a:path>
              <a:path w="401955" h="407670">
                <a:moveTo>
                  <a:pt x="207983" y="0"/>
                </a:moveTo>
                <a:lnTo>
                  <a:pt x="247836" y="24764"/>
                </a:lnTo>
                <a:lnTo>
                  <a:pt x="280462" y="54737"/>
                </a:lnTo>
                <a:lnTo>
                  <a:pt x="305684" y="88645"/>
                </a:lnTo>
                <a:lnTo>
                  <a:pt x="323464" y="125094"/>
                </a:lnTo>
                <a:lnTo>
                  <a:pt x="333370" y="162813"/>
                </a:lnTo>
                <a:lnTo>
                  <a:pt x="335656" y="191134"/>
                </a:lnTo>
                <a:lnTo>
                  <a:pt x="335275" y="200406"/>
                </a:lnTo>
                <a:lnTo>
                  <a:pt x="326258" y="245490"/>
                </a:lnTo>
                <a:lnTo>
                  <a:pt x="314574" y="270509"/>
                </a:lnTo>
                <a:lnTo>
                  <a:pt x="388392" y="270509"/>
                </a:lnTo>
                <a:lnTo>
                  <a:pt x="399410" y="223900"/>
                </a:lnTo>
                <a:lnTo>
                  <a:pt x="400934" y="194437"/>
                </a:lnTo>
                <a:lnTo>
                  <a:pt x="400045" y="180212"/>
                </a:lnTo>
                <a:lnTo>
                  <a:pt x="391663" y="140334"/>
                </a:lnTo>
                <a:lnTo>
                  <a:pt x="375534" y="104775"/>
                </a:lnTo>
                <a:lnTo>
                  <a:pt x="353182" y="73659"/>
                </a:lnTo>
                <a:lnTo>
                  <a:pt x="316098" y="40005"/>
                </a:lnTo>
                <a:lnTo>
                  <a:pt x="273858" y="15875"/>
                </a:lnTo>
                <a:lnTo>
                  <a:pt x="229713" y="2412"/>
                </a:lnTo>
                <a:lnTo>
                  <a:pt x="218778" y="888"/>
                </a:lnTo>
                <a:lnTo>
                  <a:pt x="207983" y="0"/>
                </a:lnTo>
                <a:close/>
              </a:path>
              <a:path w="401955" h="407670">
                <a:moveTo>
                  <a:pt x="137079" y="64007"/>
                </a:moveTo>
                <a:lnTo>
                  <a:pt x="37448" y="166243"/>
                </a:lnTo>
                <a:lnTo>
                  <a:pt x="93963" y="222631"/>
                </a:lnTo>
                <a:lnTo>
                  <a:pt x="130437" y="185038"/>
                </a:lnTo>
                <a:lnTo>
                  <a:pt x="230651" y="185038"/>
                </a:lnTo>
                <a:lnTo>
                  <a:pt x="180272" y="133731"/>
                </a:lnTo>
                <a:lnTo>
                  <a:pt x="229840" y="81914"/>
                </a:lnTo>
                <a:lnTo>
                  <a:pt x="217061" y="68706"/>
                </a:lnTo>
                <a:lnTo>
                  <a:pt x="156637" y="68706"/>
                </a:lnTo>
                <a:lnTo>
                  <a:pt x="152967" y="68452"/>
                </a:lnTo>
                <a:lnTo>
                  <a:pt x="138476" y="64769"/>
                </a:lnTo>
                <a:lnTo>
                  <a:pt x="137079" y="64007"/>
                </a:lnTo>
                <a:close/>
              </a:path>
              <a:path w="401955" h="407670">
                <a:moveTo>
                  <a:pt x="201087" y="52196"/>
                </a:moveTo>
                <a:lnTo>
                  <a:pt x="164486" y="68199"/>
                </a:lnTo>
                <a:lnTo>
                  <a:pt x="158568" y="68706"/>
                </a:lnTo>
                <a:lnTo>
                  <a:pt x="217061" y="68706"/>
                </a:lnTo>
                <a:lnTo>
                  <a:pt x="201087" y="52196"/>
                </a:lnTo>
                <a:close/>
              </a:path>
            </a:pathLst>
          </a:custGeom>
          <a:solidFill>
            <a:srgbClr val="FFF8E6"/>
          </a:solidFill>
        </p:spPr>
        <p:txBody>
          <a:bodyPr wrap="square" lIns="0" tIns="0" rIns="0" bIns="0" rtlCol="0"/>
          <a:lstStyle/>
          <a:p>
            <a:endParaRPr/>
          </a:p>
        </p:txBody>
      </p:sp>
      <p:sp>
        <p:nvSpPr>
          <p:cNvPr id="13" name="object 13"/>
          <p:cNvSpPr/>
          <p:nvPr/>
        </p:nvSpPr>
        <p:spPr>
          <a:xfrm>
            <a:off x="775335" y="3681730"/>
            <a:ext cx="751205" cy="671830"/>
          </a:xfrm>
          <a:custGeom>
            <a:avLst/>
            <a:gdLst/>
            <a:ahLst/>
            <a:cxnLst/>
            <a:rect l="l" t="t" r="r" b="b"/>
            <a:pathLst>
              <a:path w="751205" h="584200">
                <a:moveTo>
                  <a:pt x="0" y="584200"/>
                </a:moveTo>
                <a:lnTo>
                  <a:pt x="750887" y="584200"/>
                </a:lnTo>
                <a:lnTo>
                  <a:pt x="750887" y="0"/>
                </a:lnTo>
                <a:lnTo>
                  <a:pt x="0" y="0"/>
                </a:lnTo>
                <a:lnTo>
                  <a:pt x="0" y="584200"/>
                </a:lnTo>
                <a:close/>
              </a:path>
            </a:pathLst>
          </a:custGeom>
          <a:solidFill>
            <a:srgbClr val="C00000"/>
          </a:solidFill>
        </p:spPr>
        <p:txBody>
          <a:bodyPr wrap="square" lIns="0" tIns="0" rIns="0" bIns="0" rtlCol="0"/>
          <a:lstStyle/>
          <a:p>
            <a:endParaRPr/>
          </a:p>
        </p:txBody>
      </p:sp>
      <p:sp>
        <p:nvSpPr>
          <p:cNvPr id="14" name="object 14"/>
          <p:cNvSpPr/>
          <p:nvPr/>
        </p:nvSpPr>
        <p:spPr>
          <a:xfrm>
            <a:off x="949947" y="3945966"/>
            <a:ext cx="401955" cy="407670"/>
          </a:xfrm>
          <a:custGeom>
            <a:avLst/>
            <a:gdLst/>
            <a:ahLst/>
            <a:cxnLst/>
            <a:rect l="l" t="t" r="r" b="b"/>
            <a:pathLst>
              <a:path w="401955" h="407670">
                <a:moveTo>
                  <a:pt x="397679" y="363219"/>
                </a:moveTo>
                <a:lnTo>
                  <a:pt x="62280" y="363219"/>
                </a:lnTo>
                <a:lnTo>
                  <a:pt x="68795" y="368299"/>
                </a:lnTo>
                <a:lnTo>
                  <a:pt x="75450" y="373379"/>
                </a:lnTo>
                <a:lnTo>
                  <a:pt x="82194" y="377189"/>
                </a:lnTo>
                <a:lnTo>
                  <a:pt x="89065" y="382269"/>
                </a:lnTo>
                <a:lnTo>
                  <a:pt x="96011" y="386079"/>
                </a:lnTo>
                <a:lnTo>
                  <a:pt x="103073" y="388619"/>
                </a:lnTo>
                <a:lnTo>
                  <a:pt x="110223" y="392429"/>
                </a:lnTo>
                <a:lnTo>
                  <a:pt x="139852" y="402589"/>
                </a:lnTo>
                <a:lnTo>
                  <a:pt x="170929" y="407669"/>
                </a:lnTo>
                <a:lnTo>
                  <a:pt x="203288" y="407669"/>
                </a:lnTo>
                <a:lnTo>
                  <a:pt x="211581" y="406399"/>
                </a:lnTo>
                <a:lnTo>
                  <a:pt x="219976" y="406399"/>
                </a:lnTo>
                <a:lnTo>
                  <a:pt x="228396" y="403859"/>
                </a:lnTo>
                <a:lnTo>
                  <a:pt x="236893" y="402589"/>
                </a:lnTo>
                <a:lnTo>
                  <a:pt x="245452" y="400049"/>
                </a:lnTo>
                <a:lnTo>
                  <a:pt x="254076" y="398779"/>
                </a:lnTo>
                <a:lnTo>
                  <a:pt x="262750" y="394969"/>
                </a:lnTo>
                <a:lnTo>
                  <a:pt x="271487" y="392429"/>
                </a:lnTo>
                <a:lnTo>
                  <a:pt x="307035" y="377189"/>
                </a:lnTo>
                <a:lnTo>
                  <a:pt x="316090" y="372109"/>
                </a:lnTo>
                <a:lnTo>
                  <a:pt x="388859" y="372109"/>
                </a:lnTo>
                <a:lnTo>
                  <a:pt x="397679" y="363219"/>
                </a:lnTo>
                <a:close/>
              </a:path>
              <a:path w="401955" h="407670">
                <a:moveTo>
                  <a:pt x="388859" y="372109"/>
                </a:moveTo>
                <a:lnTo>
                  <a:pt x="316090" y="372109"/>
                </a:lnTo>
                <a:lnTo>
                  <a:pt x="353580" y="407669"/>
                </a:lnTo>
                <a:lnTo>
                  <a:pt x="388859" y="372109"/>
                </a:lnTo>
                <a:close/>
              </a:path>
              <a:path w="401955" h="407670">
                <a:moveTo>
                  <a:pt x="34416" y="403859"/>
                </a:moveTo>
                <a:lnTo>
                  <a:pt x="21882" y="403859"/>
                </a:lnTo>
                <a:lnTo>
                  <a:pt x="23228" y="405129"/>
                </a:lnTo>
                <a:lnTo>
                  <a:pt x="32994" y="405129"/>
                </a:lnTo>
                <a:lnTo>
                  <a:pt x="34416" y="403859"/>
                </a:lnTo>
                <a:close/>
              </a:path>
              <a:path w="401955" h="407670">
                <a:moveTo>
                  <a:pt x="38696" y="402589"/>
                </a:moveTo>
                <a:lnTo>
                  <a:pt x="17957" y="402589"/>
                </a:lnTo>
                <a:lnTo>
                  <a:pt x="19227" y="403859"/>
                </a:lnTo>
                <a:lnTo>
                  <a:pt x="37299" y="403859"/>
                </a:lnTo>
                <a:lnTo>
                  <a:pt x="38696" y="402589"/>
                </a:lnTo>
                <a:close/>
              </a:path>
              <a:path w="401955" h="407670">
                <a:moveTo>
                  <a:pt x="44361" y="400049"/>
                </a:moveTo>
                <a:lnTo>
                  <a:pt x="13080" y="400049"/>
                </a:lnTo>
                <a:lnTo>
                  <a:pt x="14236" y="401319"/>
                </a:lnTo>
                <a:lnTo>
                  <a:pt x="15455" y="402589"/>
                </a:lnTo>
                <a:lnTo>
                  <a:pt x="40144" y="402589"/>
                </a:lnTo>
                <a:lnTo>
                  <a:pt x="41541" y="401319"/>
                </a:lnTo>
                <a:lnTo>
                  <a:pt x="42964" y="401319"/>
                </a:lnTo>
                <a:lnTo>
                  <a:pt x="44361" y="400049"/>
                </a:lnTo>
                <a:close/>
              </a:path>
              <a:path w="401955" h="407670">
                <a:moveTo>
                  <a:pt x="40246" y="278129"/>
                </a:moveTo>
                <a:lnTo>
                  <a:pt x="11264" y="308609"/>
                </a:lnTo>
                <a:lnTo>
                  <a:pt x="14757" y="312419"/>
                </a:lnTo>
                <a:lnTo>
                  <a:pt x="20078" y="320039"/>
                </a:lnTo>
                <a:lnTo>
                  <a:pt x="23723" y="325119"/>
                </a:lnTo>
                <a:lnTo>
                  <a:pt x="25552" y="326389"/>
                </a:lnTo>
                <a:lnTo>
                  <a:pt x="27406" y="328929"/>
                </a:lnTo>
                <a:lnTo>
                  <a:pt x="31102" y="332739"/>
                </a:lnTo>
                <a:lnTo>
                  <a:pt x="34899" y="337819"/>
                </a:lnTo>
                <a:lnTo>
                  <a:pt x="38722" y="341629"/>
                </a:lnTo>
                <a:lnTo>
                  <a:pt x="40639" y="342899"/>
                </a:lnTo>
                <a:lnTo>
                  <a:pt x="28651" y="342899"/>
                </a:lnTo>
                <a:lnTo>
                  <a:pt x="26327" y="344169"/>
                </a:lnTo>
                <a:lnTo>
                  <a:pt x="24079" y="344169"/>
                </a:lnTo>
                <a:lnTo>
                  <a:pt x="21856" y="345439"/>
                </a:lnTo>
                <a:lnTo>
                  <a:pt x="19684" y="346709"/>
                </a:lnTo>
                <a:lnTo>
                  <a:pt x="17602" y="346709"/>
                </a:lnTo>
                <a:lnTo>
                  <a:pt x="15608" y="347979"/>
                </a:lnTo>
                <a:lnTo>
                  <a:pt x="13690" y="349249"/>
                </a:lnTo>
                <a:lnTo>
                  <a:pt x="11861" y="351789"/>
                </a:lnTo>
                <a:lnTo>
                  <a:pt x="10134" y="353059"/>
                </a:lnTo>
                <a:lnTo>
                  <a:pt x="8508" y="354329"/>
                </a:lnTo>
                <a:lnTo>
                  <a:pt x="7010" y="356869"/>
                </a:lnTo>
                <a:lnTo>
                  <a:pt x="5613" y="358139"/>
                </a:lnTo>
                <a:lnTo>
                  <a:pt x="4394" y="360679"/>
                </a:lnTo>
                <a:lnTo>
                  <a:pt x="3238" y="361949"/>
                </a:lnTo>
                <a:lnTo>
                  <a:pt x="2298" y="364489"/>
                </a:lnTo>
                <a:lnTo>
                  <a:pt x="1498" y="367029"/>
                </a:lnTo>
                <a:lnTo>
                  <a:pt x="812" y="368299"/>
                </a:lnTo>
                <a:lnTo>
                  <a:pt x="342" y="370839"/>
                </a:lnTo>
                <a:lnTo>
                  <a:pt x="50" y="373379"/>
                </a:lnTo>
                <a:lnTo>
                  <a:pt x="0" y="378459"/>
                </a:lnTo>
                <a:lnTo>
                  <a:pt x="266" y="379729"/>
                </a:lnTo>
                <a:lnTo>
                  <a:pt x="749" y="382269"/>
                </a:lnTo>
                <a:lnTo>
                  <a:pt x="7670" y="396239"/>
                </a:lnTo>
                <a:lnTo>
                  <a:pt x="8661" y="396239"/>
                </a:lnTo>
                <a:lnTo>
                  <a:pt x="10807" y="398779"/>
                </a:lnTo>
                <a:lnTo>
                  <a:pt x="11912" y="400049"/>
                </a:lnTo>
                <a:lnTo>
                  <a:pt x="45783" y="400049"/>
                </a:lnTo>
                <a:lnTo>
                  <a:pt x="48056" y="397509"/>
                </a:lnTo>
                <a:lnTo>
                  <a:pt x="50215" y="396239"/>
                </a:lnTo>
                <a:lnTo>
                  <a:pt x="51257" y="394969"/>
                </a:lnTo>
                <a:lnTo>
                  <a:pt x="52260" y="393699"/>
                </a:lnTo>
                <a:lnTo>
                  <a:pt x="53238" y="393699"/>
                </a:lnTo>
                <a:lnTo>
                  <a:pt x="55054" y="391159"/>
                </a:lnTo>
                <a:lnTo>
                  <a:pt x="56756" y="388619"/>
                </a:lnTo>
                <a:lnTo>
                  <a:pt x="57505" y="387349"/>
                </a:lnTo>
                <a:lnTo>
                  <a:pt x="58953" y="384809"/>
                </a:lnTo>
                <a:lnTo>
                  <a:pt x="60185" y="383539"/>
                </a:lnTo>
                <a:lnTo>
                  <a:pt x="63233" y="372109"/>
                </a:lnTo>
                <a:lnTo>
                  <a:pt x="63207" y="368299"/>
                </a:lnTo>
                <a:lnTo>
                  <a:pt x="63080" y="367029"/>
                </a:lnTo>
                <a:lnTo>
                  <a:pt x="62877" y="365759"/>
                </a:lnTo>
                <a:lnTo>
                  <a:pt x="62598" y="364489"/>
                </a:lnTo>
                <a:lnTo>
                  <a:pt x="62280" y="363219"/>
                </a:lnTo>
                <a:lnTo>
                  <a:pt x="397679" y="363219"/>
                </a:lnTo>
                <a:lnTo>
                  <a:pt x="401459" y="359409"/>
                </a:lnTo>
                <a:lnTo>
                  <a:pt x="383986" y="341629"/>
                </a:lnTo>
                <a:lnTo>
                  <a:pt x="168884" y="341629"/>
                </a:lnTo>
                <a:lnTo>
                  <a:pt x="161658" y="340359"/>
                </a:lnTo>
                <a:lnTo>
                  <a:pt x="154546" y="340359"/>
                </a:lnTo>
                <a:lnTo>
                  <a:pt x="147523" y="337819"/>
                </a:lnTo>
                <a:lnTo>
                  <a:pt x="133730" y="335279"/>
                </a:lnTo>
                <a:lnTo>
                  <a:pt x="113690" y="327659"/>
                </a:lnTo>
                <a:lnTo>
                  <a:pt x="107175" y="323849"/>
                </a:lnTo>
                <a:lnTo>
                  <a:pt x="100723" y="321309"/>
                </a:lnTo>
                <a:lnTo>
                  <a:pt x="81864" y="309879"/>
                </a:lnTo>
                <a:lnTo>
                  <a:pt x="69672" y="302259"/>
                </a:lnTo>
                <a:lnTo>
                  <a:pt x="63626" y="297179"/>
                </a:lnTo>
                <a:lnTo>
                  <a:pt x="57708" y="293369"/>
                </a:lnTo>
                <a:lnTo>
                  <a:pt x="45986" y="283209"/>
                </a:lnTo>
                <a:lnTo>
                  <a:pt x="40246" y="278129"/>
                </a:lnTo>
                <a:close/>
              </a:path>
              <a:path w="401955" h="407670">
                <a:moveTo>
                  <a:pt x="230052" y="185419"/>
                </a:moveTo>
                <a:lnTo>
                  <a:pt x="130454" y="185419"/>
                </a:lnTo>
                <a:lnTo>
                  <a:pt x="263601" y="321309"/>
                </a:lnTo>
                <a:lnTo>
                  <a:pt x="255054" y="325119"/>
                </a:lnTo>
                <a:lnTo>
                  <a:pt x="238417" y="332739"/>
                </a:lnTo>
                <a:lnTo>
                  <a:pt x="230238" y="335279"/>
                </a:lnTo>
                <a:lnTo>
                  <a:pt x="222199" y="336549"/>
                </a:lnTo>
                <a:lnTo>
                  <a:pt x="214248" y="339089"/>
                </a:lnTo>
                <a:lnTo>
                  <a:pt x="198742" y="341629"/>
                </a:lnTo>
                <a:lnTo>
                  <a:pt x="383986" y="341629"/>
                </a:lnTo>
                <a:lnTo>
                  <a:pt x="365264" y="322579"/>
                </a:lnTo>
                <a:lnTo>
                  <a:pt x="374408" y="304799"/>
                </a:lnTo>
                <a:lnTo>
                  <a:pt x="382028" y="288289"/>
                </a:lnTo>
                <a:lnTo>
                  <a:pt x="388251" y="271779"/>
                </a:lnTo>
                <a:lnTo>
                  <a:pt x="314629" y="271779"/>
                </a:lnTo>
                <a:lnTo>
                  <a:pt x="230052" y="185419"/>
                </a:lnTo>
                <a:close/>
              </a:path>
              <a:path w="401955" h="407670">
                <a:moveTo>
                  <a:pt x="208000" y="0"/>
                </a:moveTo>
                <a:lnTo>
                  <a:pt x="247853" y="25399"/>
                </a:lnTo>
                <a:lnTo>
                  <a:pt x="256679" y="33019"/>
                </a:lnTo>
                <a:lnTo>
                  <a:pt x="265074" y="39369"/>
                </a:lnTo>
                <a:lnTo>
                  <a:pt x="273011" y="46989"/>
                </a:lnTo>
                <a:lnTo>
                  <a:pt x="280479" y="55879"/>
                </a:lnTo>
                <a:lnTo>
                  <a:pt x="287502" y="63499"/>
                </a:lnTo>
                <a:lnTo>
                  <a:pt x="294055" y="72389"/>
                </a:lnTo>
                <a:lnTo>
                  <a:pt x="300151" y="80009"/>
                </a:lnTo>
                <a:lnTo>
                  <a:pt x="305739" y="88899"/>
                </a:lnTo>
                <a:lnTo>
                  <a:pt x="310883" y="97789"/>
                </a:lnTo>
                <a:lnTo>
                  <a:pt x="315556" y="106679"/>
                </a:lnTo>
                <a:lnTo>
                  <a:pt x="319735" y="116839"/>
                </a:lnTo>
                <a:lnTo>
                  <a:pt x="323481" y="125729"/>
                </a:lnTo>
                <a:lnTo>
                  <a:pt x="333387" y="163829"/>
                </a:lnTo>
                <a:lnTo>
                  <a:pt x="335673" y="191769"/>
                </a:lnTo>
                <a:lnTo>
                  <a:pt x="335292" y="200659"/>
                </a:lnTo>
                <a:lnTo>
                  <a:pt x="326275" y="246379"/>
                </a:lnTo>
                <a:lnTo>
                  <a:pt x="319087" y="262889"/>
                </a:lnTo>
                <a:lnTo>
                  <a:pt x="314629" y="271779"/>
                </a:lnTo>
                <a:lnTo>
                  <a:pt x="388251" y="271779"/>
                </a:lnTo>
                <a:lnTo>
                  <a:pt x="393204" y="255269"/>
                </a:lnTo>
                <a:lnTo>
                  <a:pt x="397014" y="240029"/>
                </a:lnTo>
                <a:lnTo>
                  <a:pt x="399427" y="224789"/>
                </a:lnTo>
                <a:lnTo>
                  <a:pt x="400697" y="209549"/>
                </a:lnTo>
                <a:lnTo>
                  <a:pt x="400951" y="195579"/>
                </a:lnTo>
                <a:lnTo>
                  <a:pt x="400062" y="180339"/>
                </a:lnTo>
                <a:lnTo>
                  <a:pt x="391680" y="140969"/>
                </a:lnTo>
                <a:lnTo>
                  <a:pt x="375551" y="105409"/>
                </a:lnTo>
                <a:lnTo>
                  <a:pt x="353199" y="73659"/>
                </a:lnTo>
                <a:lnTo>
                  <a:pt x="316179" y="40639"/>
                </a:lnTo>
                <a:lnTo>
                  <a:pt x="262889" y="11429"/>
                </a:lnTo>
                <a:lnTo>
                  <a:pt x="251853" y="8889"/>
                </a:lnTo>
                <a:lnTo>
                  <a:pt x="240779" y="5079"/>
                </a:lnTo>
                <a:lnTo>
                  <a:pt x="229742" y="2539"/>
                </a:lnTo>
                <a:lnTo>
                  <a:pt x="208000" y="0"/>
                </a:lnTo>
                <a:close/>
              </a:path>
              <a:path w="401955" h="407670">
                <a:moveTo>
                  <a:pt x="138506" y="64769"/>
                </a:moveTo>
                <a:lnTo>
                  <a:pt x="137109" y="64769"/>
                </a:lnTo>
                <a:lnTo>
                  <a:pt x="37464" y="166369"/>
                </a:lnTo>
                <a:lnTo>
                  <a:pt x="93979" y="223519"/>
                </a:lnTo>
                <a:lnTo>
                  <a:pt x="130454" y="185419"/>
                </a:lnTo>
                <a:lnTo>
                  <a:pt x="230052" y="185419"/>
                </a:lnTo>
                <a:lnTo>
                  <a:pt x="180301" y="134619"/>
                </a:lnTo>
                <a:lnTo>
                  <a:pt x="229869" y="82549"/>
                </a:lnTo>
                <a:lnTo>
                  <a:pt x="217368" y="69849"/>
                </a:lnTo>
                <a:lnTo>
                  <a:pt x="156667" y="69849"/>
                </a:lnTo>
                <a:lnTo>
                  <a:pt x="154812" y="68579"/>
                </a:lnTo>
                <a:lnTo>
                  <a:pt x="147777" y="68579"/>
                </a:lnTo>
                <a:lnTo>
                  <a:pt x="146126" y="67309"/>
                </a:lnTo>
                <a:lnTo>
                  <a:pt x="142925" y="67309"/>
                </a:lnTo>
                <a:lnTo>
                  <a:pt x="141401" y="66039"/>
                </a:lnTo>
                <a:lnTo>
                  <a:pt x="139928" y="66039"/>
                </a:lnTo>
                <a:lnTo>
                  <a:pt x="138506" y="64769"/>
                </a:lnTo>
                <a:close/>
              </a:path>
              <a:path w="401955" h="407670">
                <a:moveTo>
                  <a:pt x="201117" y="53339"/>
                </a:moveTo>
                <a:lnTo>
                  <a:pt x="193687" y="57149"/>
                </a:lnTo>
                <a:lnTo>
                  <a:pt x="191261" y="59689"/>
                </a:lnTo>
                <a:lnTo>
                  <a:pt x="184175" y="63499"/>
                </a:lnTo>
                <a:lnTo>
                  <a:pt x="181876" y="63499"/>
                </a:lnTo>
                <a:lnTo>
                  <a:pt x="177355" y="66039"/>
                </a:lnTo>
                <a:lnTo>
                  <a:pt x="175132" y="66039"/>
                </a:lnTo>
                <a:lnTo>
                  <a:pt x="172935" y="67309"/>
                </a:lnTo>
                <a:lnTo>
                  <a:pt x="170802" y="67309"/>
                </a:lnTo>
                <a:lnTo>
                  <a:pt x="168681" y="68579"/>
                </a:lnTo>
                <a:lnTo>
                  <a:pt x="160540" y="68579"/>
                </a:lnTo>
                <a:lnTo>
                  <a:pt x="158584" y="69849"/>
                </a:lnTo>
                <a:lnTo>
                  <a:pt x="217368" y="69849"/>
                </a:lnTo>
                <a:lnTo>
                  <a:pt x="201117" y="53339"/>
                </a:lnTo>
                <a:close/>
              </a:path>
            </a:pathLst>
          </a:custGeom>
          <a:solidFill>
            <a:srgbClr val="FFF8E6"/>
          </a:solidFill>
        </p:spPr>
        <p:txBody>
          <a:bodyPr wrap="square" lIns="0" tIns="0" rIns="0" bIns="0" rtlCol="0"/>
          <a:lstStyle/>
          <a:p>
            <a:endParaRPr/>
          </a:p>
        </p:txBody>
      </p:sp>
      <p:sp>
        <p:nvSpPr>
          <p:cNvPr id="15" name="object 15"/>
          <p:cNvSpPr txBox="1">
            <a:spLocks noGrp="1"/>
          </p:cNvSpPr>
          <p:nvPr>
            <p:ph type="title"/>
          </p:nvPr>
        </p:nvSpPr>
        <p:spPr>
          <a:xfrm>
            <a:off x="911860" y="292100"/>
            <a:ext cx="6887845" cy="381635"/>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C00000"/>
                </a:solidFill>
                <a:latin typeface="微软雅黑" panose="020B0503020204020204" pitchFamily="34" charset="-122"/>
                <a:cs typeface="微软雅黑" panose="020B0503020204020204" pitchFamily="34" charset="-122"/>
              </a:rPr>
              <a:t>1.</a:t>
            </a:r>
            <a:r>
              <a:rPr sz="2400" dirty="0">
                <a:solidFill>
                  <a:srgbClr val="C00000"/>
                </a:solidFill>
                <a:latin typeface="微软雅黑" panose="020B0503020204020204" pitchFamily="34" charset="-122"/>
                <a:cs typeface="微软雅黑" panose="020B0503020204020204" pitchFamily="34" charset="-122"/>
              </a:rPr>
              <a:t>中国共产党创立及早</a:t>
            </a:r>
            <a:r>
              <a:rPr lang="zh-CN" sz="2400" dirty="0">
                <a:solidFill>
                  <a:srgbClr val="C00000"/>
                </a:solidFill>
                <a:latin typeface="微软雅黑" panose="020B0503020204020204" pitchFamily="34" charset="-122"/>
                <a:cs typeface="微软雅黑" panose="020B0503020204020204" pitchFamily="34" charset="-122"/>
              </a:rPr>
              <a:t>期</a:t>
            </a:r>
            <a:r>
              <a:rPr sz="2400" dirty="0">
                <a:solidFill>
                  <a:srgbClr val="C00000"/>
                </a:solidFill>
                <a:latin typeface="微软雅黑" panose="020B0503020204020204" pitchFamily="34" charset="-122"/>
                <a:cs typeface="微软雅黑" panose="020B0503020204020204" pitchFamily="34" charset="-122"/>
              </a:rPr>
              <a:t>革命活动时期</a:t>
            </a:r>
            <a:r>
              <a:rPr lang="zh-CN" sz="1400" dirty="0">
                <a:solidFill>
                  <a:srgbClr val="C00000"/>
                </a:solidFill>
                <a:sym typeface="+mn-ea"/>
              </a:rPr>
              <a:t>（</a:t>
            </a:r>
            <a:r>
              <a:rPr lang="en-US" altLang="zh-CN" sz="1400" dirty="0">
                <a:solidFill>
                  <a:srgbClr val="C00000"/>
                </a:solidFill>
                <a:sym typeface="+mn-ea"/>
              </a:rPr>
              <a:t>1921.7—1923.6）</a:t>
            </a:r>
            <a:endParaRPr sz="1400">
              <a:latin typeface="微软雅黑" panose="020B0503020204020204" pitchFamily="34" charset="-122"/>
              <a:cs typeface="微软雅黑" panose="020B0503020204020204" pitchFamily="34" charset="-122"/>
            </a:endParaRPr>
          </a:p>
        </p:txBody>
      </p:sp>
      <p:sp>
        <p:nvSpPr>
          <p:cNvPr id="16" name="文本框 15"/>
          <p:cNvSpPr txBox="1"/>
          <p:nvPr/>
        </p:nvSpPr>
        <p:spPr>
          <a:xfrm>
            <a:off x="3512820" y="2387600"/>
            <a:ext cx="309880" cy="368300"/>
          </a:xfrm>
          <a:prstGeom prst="rect">
            <a:avLst/>
          </a:prstGeom>
          <a:noFill/>
        </p:spPr>
        <p:txBody>
          <a:bodyPr wrap="none" rtlCol="0" anchor="t">
            <a:spAutoFit/>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AutoShape 3"/>
          <p:cNvSpPr/>
          <p:nvPr/>
        </p:nvSpPr>
        <p:spPr>
          <a:xfrm>
            <a:off x="1745933" y="1876505"/>
            <a:ext cx="864394" cy="539591"/>
          </a:xfrm>
          <a:prstGeom prst="rightArrow">
            <a:avLst>
              <a:gd name="adj1" fmla="val 50000"/>
              <a:gd name="adj2" fmla="val 44867"/>
            </a:avLst>
          </a:prstGeom>
          <a:solidFill>
            <a:srgbClr val="FFCC99"/>
          </a:solidFill>
          <a:ln w="9525">
            <a:noFill/>
          </a:ln>
        </p:spPr>
        <p:txBody>
          <a:bodyPr anchor="ctr">
            <a:spAutoFit/>
          </a:bodyPr>
          <a:lstStyle/>
          <a:p>
            <a:endParaRPr lang="zh-CN" altLang="en-US" sz="1350" b="1" dirty="0">
              <a:latin typeface="Arial Narrow" panose="020B0606020202030204" pitchFamily="34" charset="0"/>
              <a:ea typeface="华文新魏" panose="02010800040101010101" pitchFamily="2" charset="-122"/>
            </a:endParaRPr>
          </a:p>
        </p:txBody>
      </p:sp>
      <p:sp>
        <p:nvSpPr>
          <p:cNvPr id="276484" name="Text Box 4" descr="粉色面巾纸"/>
          <p:cNvSpPr txBox="1">
            <a:spLocks noChangeArrowheads="1"/>
          </p:cNvSpPr>
          <p:nvPr/>
        </p:nvSpPr>
        <p:spPr bwMode="auto">
          <a:xfrm>
            <a:off x="2765028" y="1425575"/>
            <a:ext cx="1727597" cy="1322070"/>
          </a:xfrm>
          <a:prstGeom prst="rect">
            <a:avLst/>
          </a:prstGeom>
          <a:blipFill dpi="0" rotWithShape="1">
            <a:blip r:embed="rId3" cstate="print"/>
            <a:srcRect/>
            <a:tile tx="0" ty="0" sx="100000" sy="100000" flip="none" algn="tl"/>
          </a:blipFill>
          <a:ln w="9525" algn="ctr">
            <a:noFill/>
            <a:miter lim="800000"/>
          </a:ln>
          <a:effectLst/>
        </p:spPr>
        <p:txBody>
          <a:bodyPr>
            <a:spAutoFit/>
          </a:bodyPr>
          <a:lstStyle/>
          <a:p>
            <a:pPr marR="0" algn="ctr" defTabSz="914400">
              <a:spcBef>
                <a:spcPct val="50000"/>
              </a:spcBef>
              <a:buClrTx/>
              <a:buSzTx/>
              <a:defRPr/>
            </a:pPr>
            <a:r>
              <a:rPr kumimoji="0" lang="zh-CN" altLang="en-US" sz="2000" b="1" kern="1200" cap="none" spc="0" normalizeH="0" baseline="0" noProof="0" dirty="0">
                <a:solidFill>
                  <a:schemeClr val="tx1"/>
                </a:solidFill>
                <a:latin typeface="Arial" panose="020B0604020202020204" pitchFamily="34" charset="0"/>
                <a:ea typeface="宋体" panose="02010600030101010101" pitchFamily="2" charset="-122"/>
                <a:cs typeface="+mn-cs"/>
              </a:rPr>
              <a:t>中国共产党决定采取更积极的步骤去联合国民党。</a:t>
            </a:r>
          </a:p>
        </p:txBody>
      </p:sp>
      <p:sp>
        <p:nvSpPr>
          <p:cNvPr id="276485" name="AutoShape 5"/>
          <p:cNvSpPr/>
          <p:nvPr/>
        </p:nvSpPr>
        <p:spPr>
          <a:xfrm>
            <a:off x="4668520" y="1501775"/>
            <a:ext cx="484505" cy="1042670"/>
          </a:xfrm>
          <a:prstGeom prst="leftBrace">
            <a:avLst>
              <a:gd name="adj1" fmla="val 144283"/>
              <a:gd name="adj2" fmla="val 41005"/>
            </a:avLst>
          </a:prstGeom>
          <a:noFill/>
          <a:ln w="38100" cap="flat" cmpd="sng">
            <a:solidFill>
              <a:schemeClr val="tx1"/>
            </a:solidFill>
            <a:prstDash val="solid"/>
            <a:round/>
            <a:headEnd type="none" w="med" len="med"/>
            <a:tailEnd type="none" w="med" len="med"/>
          </a:ln>
        </p:spPr>
        <p:txBody>
          <a:bodyPr anchor="ctr"/>
          <a:lstStyle/>
          <a:p>
            <a:pPr algn="ctr">
              <a:spcBef>
                <a:spcPct val="50000"/>
              </a:spcBef>
            </a:pPr>
            <a:endParaRPr lang="zh-CN" altLang="zh-CN" sz="1500" b="1" dirty="0">
              <a:latin typeface="Arial Narrow" panose="020B0606020202030204" pitchFamily="34" charset="0"/>
            </a:endParaRPr>
          </a:p>
        </p:txBody>
      </p:sp>
      <p:sp>
        <p:nvSpPr>
          <p:cNvPr id="276486" name="Text Box 6"/>
          <p:cNvSpPr txBox="1"/>
          <p:nvPr/>
        </p:nvSpPr>
        <p:spPr>
          <a:xfrm>
            <a:off x="5027454" y="1425814"/>
            <a:ext cx="1133475" cy="299085"/>
          </a:xfrm>
          <a:prstGeom prst="rect">
            <a:avLst/>
          </a:prstGeom>
          <a:noFill/>
          <a:ln w="9525">
            <a:noFill/>
          </a:ln>
        </p:spPr>
        <p:txBody>
          <a:bodyPr anchor="t">
            <a:spAutoFit/>
          </a:bodyPr>
          <a:lstStyle/>
          <a:p>
            <a:pPr algn="ctr">
              <a:spcBef>
                <a:spcPct val="50000"/>
              </a:spcBef>
            </a:pPr>
            <a:r>
              <a:rPr lang="zh-CN" altLang="en-US" sz="1350" b="1" dirty="0">
                <a:latin typeface="Arial Narrow" panose="020B0606020202030204" pitchFamily="34" charset="0"/>
              </a:rPr>
              <a:t>党外合作</a:t>
            </a:r>
          </a:p>
        </p:txBody>
      </p:sp>
      <p:sp>
        <p:nvSpPr>
          <p:cNvPr id="276487" name="Text Box 7"/>
          <p:cNvSpPr txBox="1"/>
          <p:nvPr/>
        </p:nvSpPr>
        <p:spPr>
          <a:xfrm>
            <a:off x="4972050" y="2359898"/>
            <a:ext cx="1243013" cy="299085"/>
          </a:xfrm>
          <a:prstGeom prst="rect">
            <a:avLst/>
          </a:prstGeom>
          <a:noFill/>
          <a:ln w="9525">
            <a:noFill/>
          </a:ln>
        </p:spPr>
        <p:txBody>
          <a:bodyPr anchor="t">
            <a:spAutoFit/>
          </a:bodyPr>
          <a:lstStyle/>
          <a:p>
            <a:pPr algn="ctr">
              <a:spcBef>
                <a:spcPct val="50000"/>
              </a:spcBef>
            </a:pPr>
            <a:r>
              <a:rPr lang="zh-CN" altLang="en-US" sz="1350" b="1" dirty="0">
                <a:latin typeface="Arial Narrow" panose="020B0606020202030204" pitchFamily="34" charset="0"/>
              </a:rPr>
              <a:t>党内合作</a:t>
            </a:r>
          </a:p>
        </p:txBody>
      </p:sp>
      <p:grpSp>
        <p:nvGrpSpPr>
          <p:cNvPr id="3" name="Group 11"/>
          <p:cNvGrpSpPr/>
          <p:nvPr/>
        </p:nvGrpSpPr>
        <p:grpSpPr>
          <a:xfrm>
            <a:off x="6424930" y="1250315"/>
            <a:ext cx="1807845" cy="2642454"/>
            <a:chOff x="4241" y="2341"/>
            <a:chExt cx="1353" cy="2014"/>
          </a:xfrm>
        </p:grpSpPr>
        <p:pic>
          <p:nvPicPr>
            <p:cNvPr id="23563" name="Picture 12" descr="马林"/>
            <p:cNvPicPr>
              <a:picLocks noChangeAspect="1"/>
            </p:cNvPicPr>
            <p:nvPr/>
          </p:nvPicPr>
          <p:blipFill>
            <a:blip r:embed="rId4"/>
            <a:stretch>
              <a:fillRect/>
            </a:stretch>
          </p:blipFill>
          <p:spPr>
            <a:xfrm>
              <a:off x="4241" y="2341"/>
              <a:ext cx="1349" cy="1997"/>
            </a:xfrm>
            <a:prstGeom prst="rect">
              <a:avLst/>
            </a:prstGeom>
            <a:noFill/>
            <a:ln w="9525">
              <a:noFill/>
            </a:ln>
          </p:spPr>
        </p:pic>
        <p:sp>
          <p:nvSpPr>
            <p:cNvPr id="23564" name="Text Box 13"/>
            <p:cNvSpPr txBox="1"/>
            <p:nvPr/>
          </p:nvSpPr>
          <p:spPr>
            <a:xfrm>
              <a:off x="4241" y="4110"/>
              <a:ext cx="1353" cy="245"/>
            </a:xfrm>
            <a:prstGeom prst="rect">
              <a:avLst/>
            </a:prstGeom>
            <a:solidFill>
              <a:schemeClr val="tx1"/>
            </a:solidFill>
            <a:ln w="9525">
              <a:noFill/>
            </a:ln>
          </p:spPr>
          <p:txBody>
            <a:bodyPr anchor="t">
              <a:spAutoFit/>
            </a:bodyPr>
            <a:lstStyle/>
            <a:p>
              <a:pPr algn="ctr">
                <a:spcBef>
                  <a:spcPct val="50000"/>
                </a:spcBef>
              </a:pPr>
              <a:r>
                <a:rPr lang="zh-CN" altLang="en-US" sz="1500" b="1" dirty="0">
                  <a:solidFill>
                    <a:schemeClr val="bg1"/>
                  </a:solidFill>
                  <a:latin typeface="Arial Narrow" panose="020B0606020202030204" pitchFamily="34" charset="0"/>
                </a:rPr>
                <a:t>马林</a:t>
              </a:r>
            </a:p>
          </p:txBody>
        </p:sp>
      </p:grpSp>
      <p:sp>
        <p:nvSpPr>
          <p:cNvPr id="276494" name="AutoShape 14"/>
          <p:cNvSpPr/>
          <p:nvPr/>
        </p:nvSpPr>
        <p:spPr>
          <a:xfrm>
            <a:off x="1746250" y="2800351"/>
            <a:ext cx="956945" cy="568959"/>
          </a:xfrm>
          <a:prstGeom prst="rightArrow">
            <a:avLst>
              <a:gd name="adj1" fmla="val 50000"/>
              <a:gd name="adj2" fmla="val 44867"/>
            </a:avLst>
          </a:prstGeom>
          <a:solidFill>
            <a:srgbClr val="00B050"/>
          </a:solidFill>
          <a:ln w="9525">
            <a:noFill/>
          </a:ln>
        </p:spPr>
        <p:txBody>
          <a:bodyPr wrap="square" anchor="ctr">
            <a:spAutoFit/>
          </a:bodyPr>
          <a:lstStyle/>
          <a:p>
            <a:endParaRPr lang="zh-CN" altLang="en-US" sz="1350" b="1" dirty="0">
              <a:latin typeface="Arial Narrow" panose="020B0606020202030204" pitchFamily="34" charset="0"/>
              <a:ea typeface="华文新魏" panose="02010800040101010101" pitchFamily="2" charset="-122"/>
            </a:endParaRPr>
          </a:p>
        </p:txBody>
      </p:sp>
      <p:sp>
        <p:nvSpPr>
          <p:cNvPr id="276495" name="Text Box 15" descr="羊皮纸"/>
          <p:cNvSpPr txBox="1">
            <a:spLocks noChangeArrowheads="1"/>
          </p:cNvSpPr>
          <p:nvPr/>
        </p:nvSpPr>
        <p:spPr bwMode="auto">
          <a:xfrm>
            <a:off x="2765028" y="2990612"/>
            <a:ext cx="1835944" cy="1014730"/>
          </a:xfrm>
          <a:prstGeom prst="rect">
            <a:avLst/>
          </a:prstGeom>
          <a:solidFill>
            <a:schemeClr val="bg2">
              <a:lumMod val="90000"/>
            </a:schemeClr>
          </a:solidFill>
          <a:ln w="9525" algn="ctr">
            <a:noFill/>
            <a:miter lim="800000"/>
          </a:ln>
          <a:effectLst/>
        </p:spPr>
        <p:txBody>
          <a:bodyPr>
            <a:spAutoFit/>
          </a:bodyPr>
          <a:lstStyle/>
          <a:p>
            <a:pPr marR="0" algn="ctr" defTabSz="914400">
              <a:spcBef>
                <a:spcPct val="50000"/>
              </a:spcBef>
              <a:buClrTx/>
              <a:buSzTx/>
              <a:defRPr/>
            </a:pPr>
            <a:r>
              <a:rPr kumimoji="0" lang="zh-CN" altLang="en-US" sz="2000" b="1" kern="1200" cap="none" spc="0" normalizeH="0" baseline="0" noProof="0" dirty="0">
                <a:solidFill>
                  <a:schemeClr val="tx1"/>
                </a:solidFill>
                <a:latin typeface="Arial" panose="020B0604020202020204" pitchFamily="34" charset="0"/>
                <a:ea typeface="宋体" panose="02010600030101010101" pitchFamily="2" charset="-122"/>
                <a:cs typeface="+mn-cs"/>
              </a:rPr>
              <a:t>孙中山开始思考与中国共产党的合作问题</a:t>
            </a:r>
          </a:p>
        </p:txBody>
      </p:sp>
      <p:sp>
        <p:nvSpPr>
          <p:cNvPr id="276496" name="AutoShape 16"/>
          <p:cNvSpPr/>
          <p:nvPr/>
        </p:nvSpPr>
        <p:spPr>
          <a:xfrm>
            <a:off x="4984115" y="2800350"/>
            <a:ext cx="1289050" cy="1026160"/>
          </a:xfrm>
          <a:custGeom>
            <a:avLst/>
            <a:gdLst/>
            <a:ahLst/>
            <a:cxnLst>
              <a:cxn ang="17694720">
                <a:pos x="2147483647" y="0"/>
              </a:cxn>
              <a:cxn ang="11796480">
                <a:pos x="2147483647" y="2147483647"/>
              </a:cxn>
              <a:cxn ang="17694720">
                <a:pos x="2147483647" y="2147483647"/>
              </a:cxn>
              <a:cxn ang="11796480">
                <a:pos x="0" y="2147483647"/>
              </a:cxn>
              <a:cxn ang="5898240">
                <a:pos x="2147483647" y="2147483647"/>
              </a:cxn>
              <a:cxn ang="5898240">
                <a:pos x="2147483647" y="2147483647"/>
              </a:cxn>
              <a:cxn ang="0">
                <a:pos x="2147483647" y="2147483647"/>
              </a:cxn>
              <a:cxn ang="0">
                <a:pos x="2147483647" y="2147483647"/>
              </a:cxn>
            </a:cxnLst>
            <a:rect l="0" t="0" r="0" b="0"/>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FF0000">
              <a:alpha val="39998"/>
            </a:srgbClr>
          </a:solidFill>
          <a:ln w="9525">
            <a:noFill/>
          </a:ln>
        </p:spPr>
        <p:txBody>
          <a:bodyPr/>
          <a:lstStyle/>
          <a:p>
            <a:endParaRPr lang="zh-CN" altLang="en-US" sz="1350"/>
          </a:p>
        </p:txBody>
      </p:sp>
      <p:sp>
        <p:nvSpPr>
          <p:cNvPr id="276497" name="Text Box 17"/>
          <p:cNvSpPr txBox="1"/>
          <p:nvPr/>
        </p:nvSpPr>
        <p:spPr>
          <a:xfrm>
            <a:off x="1238250" y="1876425"/>
            <a:ext cx="390525" cy="1381760"/>
          </a:xfrm>
          <a:prstGeom prst="rect">
            <a:avLst/>
          </a:prstGeom>
          <a:solidFill>
            <a:srgbClr val="FF0000"/>
          </a:solidFill>
          <a:ln w="9525">
            <a:noFill/>
          </a:ln>
        </p:spPr>
        <p:txBody>
          <a:bodyPr vert="eaVert" wrap="square" anchor="t">
            <a:spAutoFit/>
          </a:bodyPr>
          <a:lstStyle/>
          <a:p>
            <a:pPr algn="ctr">
              <a:spcBef>
                <a:spcPct val="50000"/>
              </a:spcBef>
            </a:pPr>
            <a:r>
              <a:rPr lang="zh-CN" altLang="en-US" sz="1350" b="1" dirty="0">
                <a:solidFill>
                  <a:schemeClr val="bg1"/>
                </a:solidFill>
                <a:latin typeface="Arial Narrow" panose="020B0606020202030204" pitchFamily="34" charset="0"/>
              </a:rPr>
              <a:t>工人罢工</a:t>
            </a:r>
          </a:p>
        </p:txBody>
      </p:sp>
      <p:sp>
        <p:nvSpPr>
          <p:cNvPr id="15" name="object 15"/>
          <p:cNvSpPr txBox="1">
            <a:spLocks noGrp="1"/>
          </p:cNvSpPr>
          <p:nvPr/>
        </p:nvSpPr>
        <p:spPr>
          <a:xfrm>
            <a:off x="911860" y="292100"/>
            <a:ext cx="6887845" cy="381635"/>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400" dirty="0">
                <a:solidFill>
                  <a:srgbClr val="C00000"/>
                </a:solidFill>
                <a:latin typeface="微软雅黑" panose="020B0503020204020204" pitchFamily="34" charset="-122"/>
                <a:cs typeface="微软雅黑" panose="020B0503020204020204" pitchFamily="34" charset="-122"/>
              </a:rPr>
              <a:t>1.</a:t>
            </a:r>
            <a:r>
              <a:rPr sz="2400" dirty="0">
                <a:solidFill>
                  <a:srgbClr val="C00000"/>
                </a:solidFill>
                <a:latin typeface="微软雅黑" panose="020B0503020204020204" pitchFamily="34" charset="-122"/>
                <a:cs typeface="微软雅黑" panose="020B0503020204020204" pitchFamily="34" charset="-122"/>
              </a:rPr>
              <a:t>中国共产党创立及早</a:t>
            </a:r>
            <a:r>
              <a:rPr lang="zh-CN" sz="2400" dirty="0">
                <a:solidFill>
                  <a:srgbClr val="C00000"/>
                </a:solidFill>
                <a:latin typeface="微软雅黑" panose="020B0503020204020204" pitchFamily="34" charset="-122"/>
                <a:cs typeface="微软雅黑" panose="020B0503020204020204" pitchFamily="34" charset="-122"/>
              </a:rPr>
              <a:t>期</a:t>
            </a:r>
            <a:r>
              <a:rPr sz="2400" dirty="0">
                <a:solidFill>
                  <a:srgbClr val="C00000"/>
                </a:solidFill>
                <a:latin typeface="微软雅黑" panose="020B0503020204020204" pitchFamily="34" charset="-122"/>
                <a:cs typeface="微软雅黑" panose="020B0503020204020204" pitchFamily="34" charset="-122"/>
              </a:rPr>
              <a:t>革命活动时期</a:t>
            </a:r>
            <a:r>
              <a:rPr lang="zh-CN" sz="1400" dirty="0">
                <a:solidFill>
                  <a:srgbClr val="C00000"/>
                </a:solidFill>
                <a:sym typeface="+mn-ea"/>
              </a:rPr>
              <a:t>（</a:t>
            </a:r>
            <a:r>
              <a:rPr lang="en-US" altLang="zh-CN" sz="1400" dirty="0">
                <a:solidFill>
                  <a:srgbClr val="C00000"/>
                </a:solidFill>
                <a:sym typeface="+mn-ea"/>
              </a:rPr>
              <a:t>1921.7—1923.6）</a:t>
            </a:r>
            <a:endParaRPr sz="1400">
              <a:latin typeface="微软雅黑" panose="020B0503020204020204" pitchFamily="34" charset="-122"/>
              <a:cs typeface="微软雅黑" panose="020B0503020204020204" pitchFamily="34" charset="-122"/>
            </a:endParaRPr>
          </a:p>
        </p:txBody>
      </p:sp>
      <p:sp>
        <p:nvSpPr>
          <p:cNvPr id="4"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5" name="object 4"/>
          <p:cNvSpPr/>
          <p:nvPr/>
        </p:nvSpPr>
        <p:spPr>
          <a:xfrm>
            <a:off x="7920101" y="0"/>
            <a:ext cx="1223898" cy="1058926"/>
          </a:xfrm>
          <a:prstGeom prst="rect">
            <a:avLst/>
          </a:prstGeom>
          <a:blipFill>
            <a:blip r:embed="rId5" cstate="print"/>
            <a:stretch>
              <a:fillRect/>
            </a:stretch>
          </a:blipFill>
        </p:spPr>
        <p:txBody>
          <a:bodyPr wrap="square" lIns="0" tIns="0" rIns="0" bIns="0" rtlCol="0"/>
          <a:lstStyle/>
          <a:p>
            <a:endParaRPr/>
          </a:p>
        </p:txBody>
      </p:sp>
      <p:sp>
        <p:nvSpPr>
          <p:cNvPr id="6"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2" name="矩形 1"/>
          <p:cNvSpPr/>
          <p:nvPr/>
        </p:nvSpPr>
        <p:spPr>
          <a:xfrm>
            <a:off x="285750" y="888365"/>
            <a:ext cx="7941945" cy="398780"/>
          </a:xfrm>
          <a:prstGeom prst="rect">
            <a:avLst/>
          </a:prstGeom>
          <a:solidFill>
            <a:schemeClr val="accent1">
              <a:lumMod val="40000"/>
              <a:lumOff val="60000"/>
            </a:schemeClr>
          </a:solidFill>
          <a:ln>
            <a:noFill/>
          </a:ln>
        </p:spPr>
        <p:txBody>
          <a:bodyPr wrap="square" rtlCol="0" anchor="t">
            <a:spAutoFit/>
          </a:bodyPr>
          <a:lstStyle/>
          <a:p>
            <a:pPr algn="ctr" fontAlgn="base"/>
            <a:r>
              <a:rPr lang="zh-CN" altLang="en-US" sz="2000" strike="noStrike" noProof="1">
                <a:solidFill>
                  <a:srgbClr val="FF0000"/>
                </a:solidFill>
                <a:effectLst>
                  <a:outerShdw blurRad="38100" dist="25400" dir="5400000" algn="ctr" rotWithShape="0">
                    <a:srgbClr val="6E747A">
                      <a:alpha val="43000"/>
                    </a:srgbClr>
                  </a:outerShdw>
                </a:effectLst>
                <a:latin typeface="Arial Narrow" panose="020B0606020202030204" pitchFamily="34" charset="0"/>
                <a:ea typeface="+mn-ea"/>
                <a:cs typeface="+mn-cs"/>
              </a:rPr>
              <a:t>新成立的中国共产党该通过怎样的道路实现自己的政治理想？</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76497"/>
                                        </p:tgtEl>
                                        <p:attrNameLst>
                                          <p:attrName>style.visibility</p:attrName>
                                        </p:attrNameLst>
                                      </p:cBhvr>
                                      <p:to>
                                        <p:strVal val="visible"/>
                                      </p:to>
                                    </p:set>
                                    <p:animEffect transition="in" filter="barn(inHorizontal)">
                                      <p:cBhvr>
                                        <p:cTn id="7" dur="2000"/>
                                        <p:tgtEl>
                                          <p:spTgt spid="27649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276483"/>
                                        </p:tgtEl>
                                        <p:attrNameLst>
                                          <p:attrName>style.visibility</p:attrName>
                                        </p:attrNameLst>
                                      </p:cBhvr>
                                      <p:to>
                                        <p:strVal val="visible"/>
                                      </p:to>
                                    </p:set>
                                    <p:anim calcmode="lin" valueType="num">
                                      <p:cBhvr>
                                        <p:cTn id="12" dur="1000" fill="hold"/>
                                        <p:tgtEl>
                                          <p:spTgt spid="276483"/>
                                        </p:tgtEl>
                                        <p:attrNameLst>
                                          <p:attrName>ppt_x</p:attrName>
                                        </p:attrNameLst>
                                      </p:cBhvr>
                                      <p:tavLst>
                                        <p:tav tm="0">
                                          <p:val>
                                            <p:strVal val="#ppt_x-#ppt_w/2"/>
                                          </p:val>
                                        </p:tav>
                                        <p:tav tm="100000">
                                          <p:val>
                                            <p:strVal val="#ppt_x"/>
                                          </p:val>
                                        </p:tav>
                                      </p:tavLst>
                                    </p:anim>
                                    <p:anim calcmode="lin" valueType="num">
                                      <p:cBhvr>
                                        <p:cTn id="13" dur="1000" fill="hold"/>
                                        <p:tgtEl>
                                          <p:spTgt spid="276483"/>
                                        </p:tgtEl>
                                        <p:attrNameLst>
                                          <p:attrName>ppt_y</p:attrName>
                                        </p:attrNameLst>
                                      </p:cBhvr>
                                      <p:tavLst>
                                        <p:tav tm="0">
                                          <p:val>
                                            <p:strVal val="#ppt_y"/>
                                          </p:val>
                                        </p:tav>
                                        <p:tav tm="100000">
                                          <p:val>
                                            <p:strVal val="#ppt_y"/>
                                          </p:val>
                                        </p:tav>
                                      </p:tavLst>
                                    </p:anim>
                                    <p:anim calcmode="lin" valueType="num">
                                      <p:cBhvr>
                                        <p:cTn id="14" dur="1000" fill="hold"/>
                                        <p:tgtEl>
                                          <p:spTgt spid="276483"/>
                                        </p:tgtEl>
                                        <p:attrNameLst>
                                          <p:attrName>ppt_w</p:attrName>
                                        </p:attrNameLst>
                                      </p:cBhvr>
                                      <p:tavLst>
                                        <p:tav tm="0">
                                          <p:val>
                                            <p:fltVal val="0"/>
                                          </p:val>
                                        </p:tav>
                                        <p:tav tm="100000">
                                          <p:val>
                                            <p:strVal val="#ppt_w"/>
                                          </p:val>
                                        </p:tav>
                                      </p:tavLst>
                                    </p:anim>
                                    <p:anim calcmode="lin" valueType="num">
                                      <p:cBhvr>
                                        <p:cTn id="15" dur="1000" fill="hold"/>
                                        <p:tgtEl>
                                          <p:spTgt spid="276483"/>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276494"/>
                                        </p:tgtEl>
                                        <p:attrNameLst>
                                          <p:attrName>style.visibility</p:attrName>
                                        </p:attrNameLst>
                                      </p:cBhvr>
                                      <p:to>
                                        <p:strVal val="visible"/>
                                      </p:to>
                                    </p:set>
                                    <p:anim calcmode="lin" valueType="num">
                                      <p:cBhvr>
                                        <p:cTn id="18" dur="1000" fill="hold"/>
                                        <p:tgtEl>
                                          <p:spTgt spid="276494"/>
                                        </p:tgtEl>
                                        <p:attrNameLst>
                                          <p:attrName>ppt_x</p:attrName>
                                        </p:attrNameLst>
                                      </p:cBhvr>
                                      <p:tavLst>
                                        <p:tav tm="0">
                                          <p:val>
                                            <p:strVal val="#ppt_x-#ppt_w/2"/>
                                          </p:val>
                                        </p:tav>
                                        <p:tav tm="100000">
                                          <p:val>
                                            <p:strVal val="#ppt_x"/>
                                          </p:val>
                                        </p:tav>
                                      </p:tavLst>
                                    </p:anim>
                                    <p:anim calcmode="lin" valueType="num">
                                      <p:cBhvr>
                                        <p:cTn id="19" dur="1000" fill="hold"/>
                                        <p:tgtEl>
                                          <p:spTgt spid="276494"/>
                                        </p:tgtEl>
                                        <p:attrNameLst>
                                          <p:attrName>ppt_y</p:attrName>
                                        </p:attrNameLst>
                                      </p:cBhvr>
                                      <p:tavLst>
                                        <p:tav tm="0">
                                          <p:val>
                                            <p:strVal val="#ppt_y"/>
                                          </p:val>
                                        </p:tav>
                                        <p:tav tm="100000">
                                          <p:val>
                                            <p:strVal val="#ppt_y"/>
                                          </p:val>
                                        </p:tav>
                                      </p:tavLst>
                                    </p:anim>
                                    <p:anim calcmode="lin" valueType="num">
                                      <p:cBhvr>
                                        <p:cTn id="20" dur="1000" fill="hold"/>
                                        <p:tgtEl>
                                          <p:spTgt spid="276494"/>
                                        </p:tgtEl>
                                        <p:attrNameLst>
                                          <p:attrName>ppt_w</p:attrName>
                                        </p:attrNameLst>
                                      </p:cBhvr>
                                      <p:tavLst>
                                        <p:tav tm="0">
                                          <p:val>
                                            <p:fltVal val="0"/>
                                          </p:val>
                                        </p:tav>
                                        <p:tav tm="100000">
                                          <p:val>
                                            <p:strVal val="#ppt_w"/>
                                          </p:val>
                                        </p:tav>
                                      </p:tavLst>
                                    </p:anim>
                                    <p:anim calcmode="lin" valueType="num">
                                      <p:cBhvr>
                                        <p:cTn id="21" dur="1000" fill="hold"/>
                                        <p:tgtEl>
                                          <p:spTgt spid="27649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76484"/>
                                        </p:tgtEl>
                                        <p:attrNameLst>
                                          <p:attrName>style.visibility</p:attrName>
                                        </p:attrNameLst>
                                      </p:cBhvr>
                                      <p:to>
                                        <p:strVal val="visible"/>
                                      </p:to>
                                    </p:set>
                                    <p:anim calcmode="lin" valueType="num">
                                      <p:cBhvr>
                                        <p:cTn id="26" dur="2000" fill="hold"/>
                                        <p:tgtEl>
                                          <p:spTgt spid="276484"/>
                                        </p:tgtEl>
                                        <p:attrNameLst>
                                          <p:attrName>ppt_w</p:attrName>
                                        </p:attrNameLst>
                                      </p:cBhvr>
                                      <p:tavLst>
                                        <p:tav tm="0">
                                          <p:val>
                                            <p:fltVal val="0"/>
                                          </p:val>
                                        </p:tav>
                                        <p:tav tm="100000">
                                          <p:val>
                                            <p:strVal val="#ppt_w"/>
                                          </p:val>
                                        </p:tav>
                                      </p:tavLst>
                                    </p:anim>
                                    <p:anim calcmode="lin" valueType="num">
                                      <p:cBhvr>
                                        <p:cTn id="27" dur="2000" fill="hold"/>
                                        <p:tgtEl>
                                          <p:spTgt spid="276484"/>
                                        </p:tgtEl>
                                        <p:attrNameLst>
                                          <p:attrName>ppt_h</p:attrName>
                                        </p:attrNameLst>
                                      </p:cBhvr>
                                      <p:tavLst>
                                        <p:tav tm="0">
                                          <p:val>
                                            <p:fltVal val="0"/>
                                          </p:val>
                                        </p:tav>
                                        <p:tav tm="100000">
                                          <p:val>
                                            <p:strVal val="#ppt_h"/>
                                          </p:val>
                                        </p:tav>
                                      </p:tavLst>
                                    </p:anim>
                                    <p:animEffect transition="in" filter="fade">
                                      <p:cBhvr>
                                        <p:cTn id="28" dur="2000"/>
                                        <p:tgtEl>
                                          <p:spTgt spid="27648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6495"/>
                                        </p:tgtEl>
                                        <p:attrNameLst>
                                          <p:attrName>style.visibility</p:attrName>
                                        </p:attrNameLst>
                                      </p:cBhvr>
                                      <p:to>
                                        <p:strVal val="visible"/>
                                      </p:to>
                                    </p:set>
                                    <p:anim calcmode="lin" valueType="num">
                                      <p:cBhvr>
                                        <p:cTn id="31" dur="2000" fill="hold"/>
                                        <p:tgtEl>
                                          <p:spTgt spid="276495"/>
                                        </p:tgtEl>
                                        <p:attrNameLst>
                                          <p:attrName>ppt_w</p:attrName>
                                        </p:attrNameLst>
                                      </p:cBhvr>
                                      <p:tavLst>
                                        <p:tav tm="0">
                                          <p:val>
                                            <p:fltVal val="0"/>
                                          </p:val>
                                        </p:tav>
                                        <p:tav tm="100000">
                                          <p:val>
                                            <p:strVal val="#ppt_w"/>
                                          </p:val>
                                        </p:tav>
                                      </p:tavLst>
                                    </p:anim>
                                    <p:anim calcmode="lin" valueType="num">
                                      <p:cBhvr>
                                        <p:cTn id="32" dur="2000" fill="hold"/>
                                        <p:tgtEl>
                                          <p:spTgt spid="276495"/>
                                        </p:tgtEl>
                                        <p:attrNameLst>
                                          <p:attrName>ppt_h</p:attrName>
                                        </p:attrNameLst>
                                      </p:cBhvr>
                                      <p:tavLst>
                                        <p:tav tm="0">
                                          <p:val>
                                            <p:fltVal val="0"/>
                                          </p:val>
                                        </p:tav>
                                        <p:tav tm="100000">
                                          <p:val>
                                            <p:strVal val="#ppt_h"/>
                                          </p:val>
                                        </p:tav>
                                      </p:tavLst>
                                    </p:anim>
                                    <p:animEffect transition="in" filter="fade">
                                      <p:cBhvr>
                                        <p:cTn id="33" dur="2000"/>
                                        <p:tgtEl>
                                          <p:spTgt spid="27649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6485"/>
                                        </p:tgtEl>
                                        <p:attrNameLst>
                                          <p:attrName>style.visibility</p:attrName>
                                        </p:attrNameLst>
                                      </p:cBhvr>
                                      <p:to>
                                        <p:strVal val="visible"/>
                                      </p:to>
                                    </p:set>
                                    <p:animEffect transition="in" filter="fade">
                                      <p:cBhvr>
                                        <p:cTn id="38" dur="500"/>
                                        <p:tgtEl>
                                          <p:spTgt spid="276485"/>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76486"/>
                                        </p:tgtEl>
                                        <p:attrNameLst>
                                          <p:attrName>style.visibility</p:attrName>
                                        </p:attrNameLst>
                                      </p:cBhvr>
                                      <p:to>
                                        <p:strVal val="visible"/>
                                      </p:to>
                                    </p:set>
                                    <p:animEffect transition="in" filter="slide(fromBottom)">
                                      <p:cBhvr>
                                        <p:cTn id="43" dur="1000"/>
                                        <p:tgtEl>
                                          <p:spTgt spid="27648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76487"/>
                                        </p:tgtEl>
                                        <p:attrNameLst>
                                          <p:attrName>style.visibility</p:attrName>
                                        </p:attrNameLst>
                                      </p:cBhvr>
                                      <p:to>
                                        <p:strVal val="visible"/>
                                      </p:to>
                                    </p:set>
                                    <p:animEffect transition="in" filter="slide(fromBottom)">
                                      <p:cBhvr>
                                        <p:cTn id="48" dur="1000"/>
                                        <p:tgtEl>
                                          <p:spTgt spid="276487"/>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2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276496"/>
                                        </p:tgtEl>
                                        <p:attrNameLst>
                                          <p:attrName>style.visibility</p:attrName>
                                        </p:attrNameLst>
                                      </p:cBhvr>
                                      <p:to>
                                        <p:strVal val="visible"/>
                                      </p:to>
                                    </p:set>
                                    <p:anim calcmode="lin" valueType="num">
                                      <p:cBhvr>
                                        <p:cTn id="57" dur="1000" fill="hold"/>
                                        <p:tgtEl>
                                          <p:spTgt spid="276496"/>
                                        </p:tgtEl>
                                        <p:attrNameLst>
                                          <p:attrName>ppt_w</p:attrName>
                                        </p:attrNameLst>
                                      </p:cBhvr>
                                      <p:tavLst>
                                        <p:tav tm="0">
                                          <p:val>
                                            <p:fltVal val="0"/>
                                          </p:val>
                                        </p:tav>
                                        <p:tav tm="100000">
                                          <p:val>
                                            <p:strVal val="#ppt_w"/>
                                          </p:val>
                                        </p:tav>
                                      </p:tavLst>
                                    </p:anim>
                                    <p:anim calcmode="lin" valueType="num">
                                      <p:cBhvr>
                                        <p:cTn id="58" dur="1000" fill="hold"/>
                                        <p:tgtEl>
                                          <p:spTgt spid="276496"/>
                                        </p:tgtEl>
                                        <p:attrNameLst>
                                          <p:attrName>ppt_h</p:attrName>
                                        </p:attrNameLst>
                                      </p:cBhvr>
                                      <p:tavLst>
                                        <p:tav tm="0">
                                          <p:val>
                                            <p:fltVal val="0"/>
                                          </p:val>
                                        </p:tav>
                                        <p:tav tm="100000">
                                          <p:val>
                                            <p:strVal val="#ppt_h"/>
                                          </p:val>
                                        </p:tav>
                                      </p:tavLst>
                                    </p:anim>
                                    <p:anim calcmode="lin" valueType="num">
                                      <p:cBhvr>
                                        <p:cTn id="59" dur="1000" fill="hold"/>
                                        <p:tgtEl>
                                          <p:spTgt spid="276496"/>
                                        </p:tgtEl>
                                        <p:attrNameLst>
                                          <p:attrName>style.rotation</p:attrName>
                                        </p:attrNameLst>
                                      </p:cBhvr>
                                      <p:tavLst>
                                        <p:tav tm="0">
                                          <p:val>
                                            <p:fltVal val="360"/>
                                          </p:val>
                                        </p:tav>
                                        <p:tav tm="100000">
                                          <p:val>
                                            <p:fltVal val="0"/>
                                          </p:val>
                                        </p:tav>
                                      </p:tavLst>
                                    </p:anim>
                                    <p:animEffect transition="in" filter="fade">
                                      <p:cBhvr>
                                        <p:cTn id="60" dur="1000"/>
                                        <p:tgtEl>
                                          <p:spTgt spid="276496"/>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heel(1)">
                                      <p:cBhvr>
                                        <p:cTn id="6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ldLvl="0" animBg="1"/>
      <p:bldP spid="276484" grpId="0" bldLvl="0" animBg="1"/>
      <p:bldP spid="276485" grpId="0" bldLvl="0" animBg="1"/>
      <p:bldP spid="276486" grpId="0"/>
      <p:bldP spid="276487" grpId="0"/>
      <p:bldP spid="276494" grpId="0" bldLvl="0" animBg="1"/>
      <p:bldP spid="276495" grpId="0" bldLvl="0" animBg="1"/>
      <p:bldP spid="276497"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223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829050" y="1886013"/>
            <a:ext cx="2974975" cy="302260"/>
          </a:xfrm>
          <a:prstGeom prst="rect">
            <a:avLst/>
          </a:prstGeom>
          <a:solidFill>
            <a:srgbClr val="C00000"/>
          </a:solidFill>
        </p:spPr>
        <p:txBody>
          <a:bodyPr vert="horz" wrap="square" lIns="0" tIns="25400" rIns="0" bIns="0" rtlCol="0">
            <a:spAutoFit/>
          </a:bodyPr>
          <a:lstStyle/>
          <a:p>
            <a:pPr marL="69215">
              <a:lnSpc>
                <a:spcPct val="100000"/>
              </a:lnSpc>
              <a:spcBef>
                <a:spcPts val="200"/>
              </a:spcBef>
            </a:pPr>
            <a:r>
              <a:rPr sz="1800" b="1" dirty="0">
                <a:solidFill>
                  <a:srgbClr val="FF821B"/>
                </a:solidFill>
                <a:latin typeface="微软雅黑" panose="020B0503020204020204" pitchFamily="34" charset="-122"/>
                <a:cs typeface="微软雅黑" panose="020B0503020204020204" pitchFamily="34" charset="-122"/>
              </a:rPr>
              <a:t>中心议题：</a:t>
            </a:r>
            <a:r>
              <a:rPr sz="1600" b="1" dirty="0">
                <a:solidFill>
                  <a:srgbClr val="FFF8E6"/>
                </a:solidFill>
                <a:latin typeface="微软雅黑" panose="020B0503020204020204" pitchFamily="34" charset="-122"/>
                <a:cs typeface="微软雅黑" panose="020B0503020204020204" pitchFamily="34" charset="-122"/>
              </a:rPr>
              <a:t>国共合作的问题。</a:t>
            </a:r>
            <a:endParaRPr sz="1600" b="1">
              <a:latin typeface="微软雅黑" panose="020B0503020204020204" pitchFamily="34" charset="-122"/>
              <a:cs typeface="微软雅黑" panose="020B0503020204020204" pitchFamily="34" charset="-122"/>
            </a:endParaRPr>
          </a:p>
        </p:txBody>
      </p:sp>
      <p:sp>
        <p:nvSpPr>
          <p:cNvPr id="8" name="object 8"/>
          <p:cNvSpPr/>
          <p:nvPr/>
        </p:nvSpPr>
        <p:spPr>
          <a:xfrm>
            <a:off x="547687" y="1909826"/>
            <a:ext cx="3101975" cy="2023999"/>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47687" y="4073525"/>
            <a:ext cx="3101975" cy="659130"/>
          </a:xfrm>
          <a:prstGeom prst="rect">
            <a:avLst/>
          </a:prstGeom>
          <a:solidFill>
            <a:srgbClr val="5F0E04"/>
          </a:solidFill>
        </p:spPr>
        <p:txBody>
          <a:bodyPr vert="horz" wrap="square" lIns="0" tIns="75565" rIns="0" bIns="0" rtlCol="0">
            <a:spAutoFit/>
          </a:bodyPr>
          <a:lstStyle/>
          <a:p>
            <a:pPr algn="ctr">
              <a:lnSpc>
                <a:spcPts val="1860"/>
              </a:lnSpc>
              <a:spcBef>
                <a:spcPts val="595"/>
              </a:spcBef>
            </a:pPr>
            <a:r>
              <a:rPr sz="1600" b="1" spc="-5" dirty="0">
                <a:solidFill>
                  <a:srgbClr val="FF821B"/>
                </a:solidFill>
                <a:latin typeface="微软雅黑" panose="020B0503020204020204" pitchFamily="34" charset="-122"/>
                <a:cs typeface="微软雅黑" panose="020B0503020204020204" pitchFamily="34" charset="-122"/>
              </a:rPr>
              <a:t>时间</a:t>
            </a:r>
            <a:r>
              <a:rPr sz="1600" b="1" dirty="0">
                <a:solidFill>
                  <a:srgbClr val="FF821B"/>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1923.6.12~6.20</a:t>
            </a:r>
            <a:endParaRPr sz="1400">
              <a:latin typeface="微软雅黑" panose="020B0503020204020204" pitchFamily="34" charset="-122"/>
              <a:cs typeface="微软雅黑" panose="020B0503020204020204" pitchFamily="34" charset="-122"/>
            </a:endParaRPr>
          </a:p>
          <a:p>
            <a:pPr marL="1270" algn="ctr">
              <a:lnSpc>
                <a:spcPts val="1860"/>
              </a:lnSpc>
            </a:pPr>
            <a:r>
              <a:rPr sz="1600" b="1" spc="-10" dirty="0">
                <a:solidFill>
                  <a:srgbClr val="FF821B"/>
                </a:solidFill>
                <a:latin typeface="微软雅黑" panose="020B0503020204020204" pitchFamily="34" charset="-122"/>
                <a:cs typeface="微软雅黑" panose="020B0503020204020204" pitchFamily="34" charset="-122"/>
              </a:rPr>
              <a:t>地点：</a:t>
            </a:r>
            <a:r>
              <a:rPr sz="1400" dirty="0">
                <a:solidFill>
                  <a:srgbClr val="FFF8E6"/>
                </a:solidFill>
                <a:latin typeface="微软雅黑" panose="020B0503020204020204" pitchFamily="34" charset="-122"/>
                <a:cs typeface="微软雅黑" panose="020B0503020204020204" pitchFamily="34" charset="-122"/>
              </a:rPr>
              <a:t>广州</a:t>
            </a:r>
            <a:endParaRPr sz="1400">
              <a:latin typeface="微软雅黑" panose="020B0503020204020204" pitchFamily="34" charset="-122"/>
              <a:cs typeface="微软雅黑" panose="020B0503020204020204" pitchFamily="34" charset="-122"/>
            </a:endParaRPr>
          </a:p>
        </p:txBody>
      </p:sp>
      <p:sp>
        <p:nvSpPr>
          <p:cNvPr id="10" name="object 10"/>
          <p:cNvSpPr txBox="1"/>
          <p:nvPr/>
        </p:nvSpPr>
        <p:spPr>
          <a:xfrm>
            <a:off x="547687" y="1131950"/>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中国共产党第三次全国代表大会</a:t>
            </a:r>
            <a:endParaRPr sz="2800">
              <a:latin typeface="微软雅黑" panose="020B0503020204020204" pitchFamily="34" charset="-122"/>
              <a:cs typeface="微软雅黑" panose="020B0503020204020204" pitchFamily="34" charset="-122"/>
            </a:endParaRPr>
          </a:p>
        </p:txBody>
      </p:sp>
      <p:sp>
        <p:nvSpPr>
          <p:cNvPr id="11" name="object 11"/>
          <p:cNvSpPr txBox="1"/>
          <p:nvPr/>
        </p:nvSpPr>
        <p:spPr>
          <a:xfrm>
            <a:off x="3829050" y="2374900"/>
            <a:ext cx="4488180" cy="1242060"/>
          </a:xfrm>
          <a:prstGeom prst="rect">
            <a:avLst/>
          </a:prstGeom>
          <a:solidFill>
            <a:srgbClr val="5F0E04"/>
          </a:solidFill>
        </p:spPr>
        <p:txBody>
          <a:bodyPr vert="horz" wrap="square" lIns="0" tIns="165100" rIns="0" bIns="0" rtlCol="0">
            <a:spAutoFit/>
          </a:bodyPr>
          <a:lstStyle/>
          <a:p>
            <a:pPr marL="139065" marR="246380" algn="just">
              <a:lnSpc>
                <a:spcPct val="100000"/>
              </a:lnSpc>
              <a:spcBef>
                <a:spcPts val="1300"/>
              </a:spcBef>
            </a:pPr>
            <a:r>
              <a:rPr sz="1400" dirty="0">
                <a:solidFill>
                  <a:srgbClr val="FFF8E6"/>
                </a:solidFill>
                <a:latin typeface="微软雅黑" panose="020B0503020204020204" pitchFamily="34" charset="-122"/>
                <a:cs typeface="微软雅黑" panose="020B0503020204020204" pitchFamily="34" charset="-122"/>
              </a:rPr>
              <a:t>大会接受共产国际执委</a:t>
            </a:r>
            <a:r>
              <a:rPr sz="1400" spc="-15" dirty="0">
                <a:solidFill>
                  <a:srgbClr val="FFF8E6"/>
                </a:solidFill>
                <a:latin typeface="微软雅黑" panose="020B0503020204020204" pitchFamily="34" charset="-122"/>
                <a:cs typeface="微软雅黑" panose="020B0503020204020204" pitchFamily="34" charset="-122"/>
              </a:rPr>
              <a:t>会</a:t>
            </a:r>
            <a:r>
              <a:rPr sz="1400" dirty="0">
                <a:solidFill>
                  <a:srgbClr val="FFF8E6"/>
                </a:solidFill>
                <a:latin typeface="微软雅黑" panose="020B0503020204020204" pitchFamily="34" charset="-122"/>
                <a:cs typeface="微软雅黑" panose="020B0503020204020204" pitchFamily="34" charset="-122"/>
              </a:rPr>
              <a:t>关于</a:t>
            </a:r>
            <a:r>
              <a:rPr sz="1400" spc="-15" dirty="0">
                <a:solidFill>
                  <a:srgbClr val="FFF8E6"/>
                </a:solidFill>
                <a:latin typeface="微软雅黑" panose="020B0503020204020204" pitchFamily="34" charset="-122"/>
                <a:cs typeface="微软雅黑" panose="020B0503020204020204" pitchFamily="34" charset="-122"/>
              </a:rPr>
              <a:t>在</a:t>
            </a:r>
            <a:r>
              <a:rPr sz="1400" dirty="0">
                <a:solidFill>
                  <a:srgbClr val="FFF8E6"/>
                </a:solidFill>
                <a:latin typeface="微软雅黑" panose="020B0503020204020204" pitchFamily="34" charset="-122"/>
                <a:cs typeface="微软雅黑" panose="020B0503020204020204" pitchFamily="34" charset="-122"/>
              </a:rPr>
              <a:t>中国</a:t>
            </a:r>
            <a:r>
              <a:rPr sz="1400" spc="-15" dirty="0">
                <a:solidFill>
                  <a:srgbClr val="FFF8E6"/>
                </a:solidFill>
                <a:latin typeface="微软雅黑" panose="020B0503020204020204" pitchFamily="34" charset="-122"/>
                <a:cs typeface="微软雅黑" panose="020B0503020204020204" pitchFamily="34" charset="-122"/>
              </a:rPr>
              <a:t>实</a:t>
            </a:r>
            <a:r>
              <a:rPr sz="1400" dirty="0">
                <a:solidFill>
                  <a:srgbClr val="FFF8E6"/>
                </a:solidFill>
                <a:latin typeface="微软雅黑" panose="020B0503020204020204" pitchFamily="34" charset="-122"/>
                <a:cs typeface="微软雅黑" panose="020B0503020204020204" pitchFamily="34" charset="-122"/>
              </a:rPr>
              <a:t>行国</a:t>
            </a:r>
            <a:r>
              <a:rPr sz="1400" spc="-15" dirty="0">
                <a:solidFill>
                  <a:srgbClr val="FFF8E6"/>
                </a:solidFill>
                <a:latin typeface="微软雅黑" panose="020B0503020204020204" pitchFamily="34" charset="-122"/>
                <a:cs typeface="微软雅黑" panose="020B0503020204020204" pitchFamily="34" charset="-122"/>
              </a:rPr>
              <a:t>共</a:t>
            </a:r>
            <a:r>
              <a:rPr sz="1400" dirty="0">
                <a:solidFill>
                  <a:srgbClr val="FFF8E6"/>
                </a:solidFill>
                <a:latin typeface="微软雅黑" panose="020B0503020204020204" pitchFamily="34" charset="-122"/>
                <a:cs typeface="微软雅黑" panose="020B0503020204020204" pitchFamily="34" charset="-122"/>
              </a:rPr>
              <a:t>合作的决议，正确地分析了孙</a:t>
            </a:r>
            <a:r>
              <a:rPr sz="1400" spc="-15" dirty="0">
                <a:solidFill>
                  <a:srgbClr val="FFF8E6"/>
                </a:solidFill>
                <a:latin typeface="微软雅黑" panose="020B0503020204020204" pitchFamily="34" charset="-122"/>
                <a:cs typeface="微软雅黑" panose="020B0503020204020204" pitchFamily="34" charset="-122"/>
              </a:rPr>
              <a:t>中</a:t>
            </a:r>
            <a:r>
              <a:rPr sz="1400" dirty="0">
                <a:solidFill>
                  <a:srgbClr val="FFF8E6"/>
                </a:solidFill>
                <a:latin typeface="微软雅黑" panose="020B0503020204020204" pitchFamily="34" charset="-122"/>
                <a:cs typeface="微软雅黑" panose="020B0503020204020204" pitchFamily="34" charset="-122"/>
              </a:rPr>
              <a:t>山反</a:t>
            </a:r>
            <a:r>
              <a:rPr sz="1400" spc="-15" dirty="0">
                <a:solidFill>
                  <a:srgbClr val="FFF8E6"/>
                </a:solidFill>
                <a:latin typeface="微软雅黑" panose="020B0503020204020204" pitchFamily="34" charset="-122"/>
                <a:cs typeface="微软雅黑" panose="020B0503020204020204" pitchFamily="34" charset="-122"/>
              </a:rPr>
              <a:t>对</a:t>
            </a:r>
            <a:r>
              <a:rPr sz="1400" dirty="0">
                <a:solidFill>
                  <a:srgbClr val="FFF8E6"/>
                </a:solidFill>
                <a:latin typeface="微软雅黑" panose="020B0503020204020204" pitchFamily="34" charset="-122"/>
                <a:cs typeface="微软雅黑" panose="020B0503020204020204" pitchFamily="34" charset="-122"/>
              </a:rPr>
              <a:t>帝国</a:t>
            </a:r>
            <a:r>
              <a:rPr sz="1400" spc="-15" dirty="0">
                <a:solidFill>
                  <a:srgbClr val="FFF8E6"/>
                </a:solidFill>
                <a:latin typeface="微软雅黑" panose="020B0503020204020204" pitchFamily="34" charset="-122"/>
                <a:cs typeface="微软雅黑" panose="020B0503020204020204" pitchFamily="34" charset="-122"/>
              </a:rPr>
              <a:t>主</a:t>
            </a:r>
            <a:r>
              <a:rPr sz="1400" dirty="0">
                <a:solidFill>
                  <a:srgbClr val="FFF8E6"/>
                </a:solidFill>
                <a:latin typeface="微软雅黑" panose="020B0503020204020204" pitchFamily="34" charset="-122"/>
                <a:cs typeface="微软雅黑" panose="020B0503020204020204" pitchFamily="34" charset="-122"/>
              </a:rPr>
              <a:t>义和</a:t>
            </a:r>
            <a:r>
              <a:rPr sz="1400" spc="-15" dirty="0">
                <a:solidFill>
                  <a:srgbClr val="FFF8E6"/>
                </a:solidFill>
                <a:latin typeface="微软雅黑" panose="020B0503020204020204" pitchFamily="34" charset="-122"/>
                <a:cs typeface="微软雅黑" panose="020B0503020204020204" pitchFamily="34" charset="-122"/>
              </a:rPr>
              <a:t>封</a:t>
            </a:r>
            <a:r>
              <a:rPr sz="1400" dirty="0">
                <a:solidFill>
                  <a:srgbClr val="FFF8E6"/>
                </a:solidFill>
                <a:latin typeface="微软雅黑" panose="020B0503020204020204" pitchFamily="34" charset="-122"/>
                <a:cs typeface="微软雅黑" panose="020B0503020204020204" pitchFamily="34" charset="-122"/>
              </a:rPr>
              <a:t>建军阀的民主主义立场，以及</a:t>
            </a:r>
            <a:r>
              <a:rPr sz="1400" spc="-15" dirty="0">
                <a:solidFill>
                  <a:srgbClr val="FFF8E6"/>
                </a:solidFill>
                <a:latin typeface="微软雅黑" panose="020B0503020204020204" pitchFamily="34" charset="-122"/>
                <a:cs typeface="微软雅黑" panose="020B0503020204020204" pitchFamily="34" charset="-122"/>
              </a:rPr>
              <a:t>把</a:t>
            </a:r>
            <a:r>
              <a:rPr sz="1400" dirty="0">
                <a:solidFill>
                  <a:srgbClr val="FFF8E6"/>
                </a:solidFill>
                <a:latin typeface="微软雅黑" panose="020B0503020204020204" pitchFamily="34" charset="-122"/>
                <a:cs typeface="微软雅黑" panose="020B0503020204020204" pitchFamily="34" charset="-122"/>
              </a:rPr>
              <a:t>国民</a:t>
            </a:r>
            <a:r>
              <a:rPr sz="1400" spc="-15" dirty="0">
                <a:solidFill>
                  <a:srgbClr val="FFF8E6"/>
                </a:solidFill>
                <a:latin typeface="微软雅黑" panose="020B0503020204020204" pitchFamily="34" charset="-122"/>
                <a:cs typeface="微软雅黑" panose="020B0503020204020204" pitchFamily="34" charset="-122"/>
              </a:rPr>
              <a:t>党</a:t>
            </a:r>
            <a:r>
              <a:rPr sz="1400" dirty="0">
                <a:solidFill>
                  <a:srgbClr val="FFF8E6"/>
                </a:solidFill>
                <a:latin typeface="微软雅黑" panose="020B0503020204020204" pitchFamily="34" charset="-122"/>
                <a:cs typeface="微软雅黑" panose="020B0503020204020204" pitchFamily="34" charset="-122"/>
              </a:rPr>
              <a:t>改造</a:t>
            </a:r>
            <a:r>
              <a:rPr sz="1400" spc="-15" dirty="0">
                <a:solidFill>
                  <a:srgbClr val="FFF8E6"/>
                </a:solidFill>
                <a:latin typeface="微软雅黑" panose="020B0503020204020204" pitchFamily="34" charset="-122"/>
                <a:cs typeface="微软雅黑" panose="020B0503020204020204" pitchFamily="34" charset="-122"/>
              </a:rPr>
              <a:t>为</a:t>
            </a:r>
            <a:r>
              <a:rPr sz="1400" dirty="0">
                <a:solidFill>
                  <a:srgbClr val="FFF8E6"/>
                </a:solidFill>
                <a:latin typeface="微软雅黑" panose="020B0503020204020204" pitchFamily="34" charset="-122"/>
                <a:cs typeface="微软雅黑" panose="020B0503020204020204" pitchFamily="34" charset="-122"/>
              </a:rPr>
              <a:t>工人</a:t>
            </a:r>
            <a:r>
              <a:rPr sz="1400" spc="-15"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农民、 小资产阶级和资产阶级</a:t>
            </a:r>
            <a:r>
              <a:rPr sz="1400" spc="-15" dirty="0">
                <a:solidFill>
                  <a:srgbClr val="FFF8E6"/>
                </a:solidFill>
                <a:latin typeface="微软雅黑" panose="020B0503020204020204" pitchFamily="34" charset="-122"/>
                <a:cs typeface="微软雅黑" panose="020B0503020204020204" pitchFamily="34" charset="-122"/>
              </a:rPr>
              <a:t>的</a:t>
            </a:r>
            <a:r>
              <a:rPr sz="1400" dirty="0">
                <a:solidFill>
                  <a:srgbClr val="FFF8E6"/>
                </a:solidFill>
                <a:latin typeface="微软雅黑" panose="020B0503020204020204" pitchFamily="34" charset="-122"/>
                <a:cs typeface="微软雅黑" panose="020B0503020204020204" pitchFamily="34" charset="-122"/>
              </a:rPr>
              <a:t>民主</a:t>
            </a:r>
            <a:r>
              <a:rPr sz="1400" spc="-15" dirty="0">
                <a:solidFill>
                  <a:srgbClr val="FFF8E6"/>
                </a:solidFill>
                <a:latin typeface="微软雅黑" panose="020B0503020204020204" pitchFamily="34" charset="-122"/>
                <a:cs typeface="微软雅黑" panose="020B0503020204020204" pitchFamily="34" charset="-122"/>
              </a:rPr>
              <a:t>革</a:t>
            </a:r>
            <a:r>
              <a:rPr sz="1400" dirty="0">
                <a:solidFill>
                  <a:srgbClr val="FFF8E6"/>
                </a:solidFill>
                <a:latin typeface="微软雅黑" panose="020B0503020204020204" pitchFamily="34" charset="-122"/>
                <a:cs typeface="微软雅黑" panose="020B0503020204020204" pitchFamily="34" charset="-122"/>
              </a:rPr>
              <a:t>命联</a:t>
            </a:r>
            <a:r>
              <a:rPr sz="1400" spc="-15" dirty="0">
                <a:solidFill>
                  <a:srgbClr val="FFF8E6"/>
                </a:solidFill>
                <a:latin typeface="微软雅黑" panose="020B0503020204020204" pitchFamily="34" charset="-122"/>
                <a:cs typeface="微软雅黑" panose="020B0503020204020204" pitchFamily="34" charset="-122"/>
              </a:rPr>
              <a:t>盟</a:t>
            </a:r>
            <a:r>
              <a:rPr sz="1400" dirty="0">
                <a:solidFill>
                  <a:srgbClr val="FFF8E6"/>
                </a:solidFill>
                <a:latin typeface="微软雅黑" panose="020B0503020204020204" pitchFamily="34" charset="-122"/>
                <a:cs typeface="微软雅黑" panose="020B0503020204020204" pitchFamily="34" charset="-122"/>
              </a:rPr>
              <a:t>的可</a:t>
            </a:r>
            <a:r>
              <a:rPr sz="1400" spc="-15" dirty="0">
                <a:solidFill>
                  <a:srgbClr val="FFF8E6"/>
                </a:solidFill>
                <a:latin typeface="微软雅黑" panose="020B0503020204020204" pitchFamily="34" charset="-122"/>
                <a:cs typeface="微软雅黑" panose="020B0503020204020204" pitchFamily="34" charset="-122"/>
              </a:rPr>
              <a:t>能</a:t>
            </a:r>
            <a:r>
              <a:rPr sz="1400" dirty="0">
                <a:solidFill>
                  <a:srgbClr val="FFF8E6"/>
                </a:solidFill>
                <a:latin typeface="微软雅黑" panose="020B0503020204020204" pitchFamily="34" charset="-122"/>
                <a:cs typeface="微软雅黑" panose="020B0503020204020204" pitchFamily="34" charset="-122"/>
              </a:rPr>
              <a:t>性。党的“三大”关于实行国</a:t>
            </a:r>
            <a:r>
              <a:rPr sz="1400" spc="-15" dirty="0">
                <a:solidFill>
                  <a:srgbClr val="FFF8E6"/>
                </a:solidFill>
                <a:latin typeface="微软雅黑" panose="020B0503020204020204" pitchFamily="34" charset="-122"/>
                <a:cs typeface="微软雅黑" panose="020B0503020204020204" pitchFamily="34" charset="-122"/>
              </a:rPr>
              <a:t>共</a:t>
            </a:r>
            <a:r>
              <a:rPr sz="1400" dirty="0">
                <a:solidFill>
                  <a:srgbClr val="FFF8E6"/>
                </a:solidFill>
                <a:latin typeface="微软雅黑" panose="020B0503020204020204" pitchFamily="34" charset="-122"/>
                <a:cs typeface="微软雅黑" panose="020B0503020204020204" pitchFamily="34" charset="-122"/>
              </a:rPr>
              <a:t>合作</a:t>
            </a:r>
            <a:r>
              <a:rPr sz="1400" spc="-15" dirty="0">
                <a:solidFill>
                  <a:srgbClr val="FFF8E6"/>
                </a:solidFill>
                <a:latin typeface="微软雅黑" panose="020B0503020204020204" pitchFamily="34" charset="-122"/>
                <a:cs typeface="微软雅黑" panose="020B0503020204020204" pitchFamily="34" charset="-122"/>
              </a:rPr>
              <a:t>的</a:t>
            </a:r>
            <a:r>
              <a:rPr sz="1400" dirty="0">
                <a:solidFill>
                  <a:srgbClr val="FFF8E6"/>
                </a:solidFill>
                <a:latin typeface="微软雅黑" panose="020B0503020204020204" pitchFamily="34" charset="-122"/>
                <a:cs typeface="微软雅黑" panose="020B0503020204020204" pitchFamily="34" charset="-122"/>
              </a:rPr>
              <a:t>政策</a:t>
            </a:r>
            <a:r>
              <a:rPr sz="1400" spc="-15" dirty="0">
                <a:solidFill>
                  <a:srgbClr val="FFF8E6"/>
                </a:solidFill>
                <a:latin typeface="微软雅黑" panose="020B0503020204020204" pitchFamily="34" charset="-122"/>
                <a:cs typeface="微软雅黑" panose="020B0503020204020204" pitchFamily="34" charset="-122"/>
              </a:rPr>
              <a:t>是</a:t>
            </a:r>
            <a:r>
              <a:rPr sz="1400" dirty="0">
                <a:solidFill>
                  <a:srgbClr val="FFF8E6"/>
                </a:solidFill>
                <a:latin typeface="微软雅黑" panose="020B0503020204020204" pitchFamily="34" charset="-122"/>
                <a:cs typeface="微软雅黑" panose="020B0503020204020204" pitchFamily="34" charset="-122"/>
              </a:rPr>
              <a:t>正确</a:t>
            </a:r>
            <a:r>
              <a:rPr sz="1400" spc="-15" dirty="0">
                <a:solidFill>
                  <a:srgbClr val="FFF8E6"/>
                </a:solidFill>
                <a:latin typeface="微软雅黑" panose="020B0503020204020204" pitchFamily="34" charset="-122"/>
                <a:cs typeface="微软雅黑" panose="020B0503020204020204" pitchFamily="34" charset="-122"/>
              </a:rPr>
              <a:t>的</a:t>
            </a:r>
            <a:r>
              <a:rPr sz="1400" dirty="0">
                <a:solidFill>
                  <a:srgbClr val="FFF8E6"/>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12" name="object 12"/>
          <p:cNvSpPr txBox="1"/>
          <p:nvPr/>
        </p:nvSpPr>
        <p:spPr>
          <a:xfrm>
            <a:off x="3829050" y="3820160"/>
            <a:ext cx="4767580" cy="817880"/>
          </a:xfrm>
          <a:prstGeom prst="rect">
            <a:avLst/>
          </a:prstGeom>
          <a:solidFill>
            <a:srgbClr val="C00000"/>
          </a:solidFill>
        </p:spPr>
        <p:txBody>
          <a:bodyPr vert="horz" wrap="square" lIns="0" tIns="153670" rIns="0" bIns="0" rtlCol="0">
            <a:spAutoFit/>
          </a:bodyPr>
          <a:lstStyle/>
          <a:p>
            <a:pPr marL="92075">
              <a:lnSpc>
                <a:spcPct val="100000"/>
              </a:lnSpc>
              <a:spcBef>
                <a:spcPts val="1210"/>
              </a:spcBef>
            </a:pPr>
            <a:r>
              <a:rPr sz="1800" b="1" spc="20" dirty="0">
                <a:solidFill>
                  <a:srgbClr val="FF821B"/>
                </a:solidFill>
                <a:latin typeface="微软雅黑" panose="020B0503020204020204" pitchFamily="34" charset="-122"/>
                <a:cs typeface="微软雅黑" panose="020B0503020204020204" pitchFamily="34" charset="-122"/>
              </a:rPr>
              <a:t>历史意义</a:t>
            </a:r>
            <a:r>
              <a:rPr sz="1800" b="1" spc="5" dirty="0">
                <a:solidFill>
                  <a:srgbClr val="FF821B"/>
                </a:solidFill>
                <a:latin typeface="微软雅黑" panose="020B0503020204020204" pitchFamily="34" charset="-122"/>
                <a:cs typeface="微软雅黑" panose="020B0503020204020204" pitchFamily="34" charset="-122"/>
              </a:rPr>
              <a:t>：</a:t>
            </a:r>
            <a:r>
              <a:rPr sz="1400" spc="20" dirty="0">
                <a:solidFill>
                  <a:srgbClr val="FFF8E6"/>
                </a:solidFill>
                <a:latin typeface="微软雅黑" panose="020B0503020204020204" pitchFamily="34" charset="-122"/>
                <a:cs typeface="微软雅黑" panose="020B0503020204020204" pitchFamily="34" charset="-122"/>
              </a:rPr>
              <a:t>它</a:t>
            </a:r>
            <a:r>
              <a:rPr sz="1400" spc="10" dirty="0">
                <a:solidFill>
                  <a:srgbClr val="FFF8E6"/>
                </a:solidFill>
                <a:latin typeface="微软雅黑" panose="020B0503020204020204" pitchFamily="34" charset="-122"/>
                <a:cs typeface="微软雅黑" panose="020B0503020204020204" pitchFamily="34" charset="-122"/>
              </a:rPr>
              <a:t>对</a:t>
            </a:r>
            <a:r>
              <a:rPr sz="1400" spc="20" dirty="0">
                <a:solidFill>
                  <a:srgbClr val="FFF8E6"/>
                </a:solidFill>
                <a:latin typeface="微软雅黑" panose="020B0503020204020204" pitchFamily="34" charset="-122"/>
                <a:cs typeface="微软雅黑" panose="020B0503020204020204" pitchFamily="34" charset="-122"/>
              </a:rPr>
              <a:t>于</a:t>
            </a:r>
            <a:r>
              <a:rPr sz="1400" spc="10" dirty="0">
                <a:solidFill>
                  <a:srgbClr val="FFF8E6"/>
                </a:solidFill>
                <a:latin typeface="微软雅黑" panose="020B0503020204020204" pitchFamily="34" charset="-122"/>
                <a:cs typeface="微软雅黑" panose="020B0503020204020204" pitchFamily="34" charset="-122"/>
              </a:rPr>
              <a:t>加</a:t>
            </a:r>
            <a:r>
              <a:rPr sz="1400" spc="20" dirty="0">
                <a:solidFill>
                  <a:srgbClr val="FFF8E6"/>
                </a:solidFill>
                <a:latin typeface="微软雅黑" panose="020B0503020204020204" pitchFamily="34" charset="-122"/>
                <a:cs typeface="微软雅黑" panose="020B0503020204020204" pitchFamily="34" charset="-122"/>
              </a:rPr>
              <a:t>速</a:t>
            </a:r>
            <a:r>
              <a:rPr sz="1400" spc="10" dirty="0">
                <a:solidFill>
                  <a:srgbClr val="FFF8E6"/>
                </a:solidFill>
                <a:latin typeface="微软雅黑" panose="020B0503020204020204" pitchFamily="34" charset="-122"/>
                <a:cs typeface="微软雅黑" panose="020B0503020204020204" pitchFamily="34" charset="-122"/>
              </a:rPr>
              <a:t>中</a:t>
            </a:r>
            <a:r>
              <a:rPr sz="1400" spc="20" dirty="0">
                <a:solidFill>
                  <a:srgbClr val="FFF8E6"/>
                </a:solidFill>
                <a:latin typeface="微软雅黑" panose="020B0503020204020204" pitchFamily="34" charset="-122"/>
                <a:cs typeface="微软雅黑" panose="020B0503020204020204" pitchFamily="34" charset="-122"/>
              </a:rPr>
              <a:t>国</a:t>
            </a:r>
            <a:r>
              <a:rPr sz="1400" spc="10" dirty="0">
                <a:solidFill>
                  <a:srgbClr val="FFF8E6"/>
                </a:solidFill>
                <a:latin typeface="微软雅黑" panose="020B0503020204020204" pitchFamily="34" charset="-122"/>
                <a:cs typeface="微软雅黑" panose="020B0503020204020204" pitchFamily="34" charset="-122"/>
              </a:rPr>
              <a:t>革</a:t>
            </a:r>
            <a:r>
              <a:rPr sz="1400" spc="20" dirty="0">
                <a:solidFill>
                  <a:srgbClr val="FFF8E6"/>
                </a:solidFill>
                <a:latin typeface="微软雅黑" panose="020B0503020204020204" pitchFamily="34" charset="-122"/>
                <a:cs typeface="微软雅黑" panose="020B0503020204020204" pitchFamily="34" charset="-122"/>
              </a:rPr>
              <a:t>命</a:t>
            </a:r>
            <a:r>
              <a:rPr sz="1400" spc="10" dirty="0">
                <a:solidFill>
                  <a:srgbClr val="FFF8E6"/>
                </a:solidFill>
                <a:latin typeface="微软雅黑" panose="020B0503020204020204" pitchFamily="34" charset="-122"/>
                <a:cs typeface="微软雅黑" panose="020B0503020204020204" pitchFamily="34" charset="-122"/>
              </a:rPr>
              <a:t>的</a:t>
            </a:r>
            <a:r>
              <a:rPr sz="1400" spc="20" dirty="0">
                <a:solidFill>
                  <a:srgbClr val="FFF8E6"/>
                </a:solidFill>
                <a:latin typeface="微软雅黑" panose="020B0503020204020204" pitchFamily="34" charset="-122"/>
                <a:cs typeface="微软雅黑" panose="020B0503020204020204" pitchFamily="34" charset="-122"/>
              </a:rPr>
              <a:t>步</a:t>
            </a:r>
            <a:r>
              <a:rPr sz="1400" spc="30" dirty="0">
                <a:solidFill>
                  <a:srgbClr val="FFF8E6"/>
                </a:solidFill>
                <a:latin typeface="微软雅黑" panose="020B0503020204020204" pitchFamily="34" charset="-122"/>
                <a:cs typeface="微软雅黑" panose="020B0503020204020204" pitchFamily="34" charset="-122"/>
              </a:rPr>
              <a:t>伐</a:t>
            </a:r>
            <a:r>
              <a:rPr sz="1400" spc="25" dirty="0">
                <a:solidFill>
                  <a:srgbClr val="FFF8E6"/>
                </a:solidFill>
                <a:latin typeface="微软雅黑" panose="020B0503020204020204" pitchFamily="34" charset="-122"/>
                <a:cs typeface="微软雅黑" panose="020B0503020204020204" pitchFamily="34" charset="-122"/>
              </a:rPr>
              <a:t>，</a:t>
            </a:r>
            <a:r>
              <a:rPr sz="1400" spc="10" dirty="0">
                <a:solidFill>
                  <a:srgbClr val="FFF8E6"/>
                </a:solidFill>
                <a:latin typeface="微软雅黑" panose="020B0503020204020204" pitchFamily="34" charset="-122"/>
                <a:cs typeface="微软雅黑" panose="020B0503020204020204" pitchFamily="34" charset="-122"/>
              </a:rPr>
              <a:t>促进</a:t>
            </a:r>
            <a:r>
              <a:rPr sz="1400" spc="20" dirty="0">
                <a:solidFill>
                  <a:srgbClr val="FFF8E6"/>
                </a:solidFill>
                <a:latin typeface="微软雅黑" panose="020B0503020204020204" pitchFamily="34" charset="-122"/>
                <a:cs typeface="微软雅黑" panose="020B0503020204020204" pitchFamily="34" charset="-122"/>
              </a:rPr>
              <a:t>反</a:t>
            </a:r>
            <a:r>
              <a:rPr sz="1400" spc="10" dirty="0">
                <a:solidFill>
                  <a:srgbClr val="FFF8E6"/>
                </a:solidFill>
                <a:latin typeface="微软雅黑" panose="020B0503020204020204" pitchFamily="34" charset="-122"/>
                <a:cs typeface="微软雅黑" panose="020B0503020204020204" pitchFamily="34" charset="-122"/>
              </a:rPr>
              <a:t>帝反</a:t>
            </a:r>
            <a:r>
              <a:rPr sz="1400" spc="5" dirty="0">
                <a:solidFill>
                  <a:srgbClr val="FFF8E6"/>
                </a:solidFill>
                <a:latin typeface="微软雅黑" panose="020B0503020204020204" pitchFamily="34" charset="-122"/>
                <a:cs typeface="微软雅黑" panose="020B0503020204020204" pitchFamily="34" charset="-122"/>
              </a:rPr>
              <a:t>封</a:t>
            </a:r>
            <a:endParaRPr sz="1400">
              <a:latin typeface="微软雅黑" panose="020B0503020204020204" pitchFamily="34" charset="-122"/>
              <a:cs typeface="微软雅黑" panose="020B0503020204020204" pitchFamily="34" charset="-122"/>
            </a:endParaRPr>
          </a:p>
          <a:p>
            <a:pPr marL="92075">
              <a:lnSpc>
                <a:spcPct val="100000"/>
              </a:lnSpc>
              <a:spcBef>
                <a:spcPts val="15"/>
              </a:spcBef>
            </a:pPr>
            <a:r>
              <a:rPr sz="1400" dirty="0">
                <a:solidFill>
                  <a:srgbClr val="FFF8E6"/>
                </a:solidFill>
                <a:latin typeface="微软雅黑" panose="020B0503020204020204" pitchFamily="34" charset="-122"/>
                <a:cs typeface="微软雅黑" panose="020B0503020204020204" pitchFamily="34" charset="-122"/>
              </a:rPr>
              <a:t>建的人民大革命的高潮</a:t>
            </a:r>
            <a:r>
              <a:rPr sz="1400" spc="-15"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具有</a:t>
            </a:r>
            <a:r>
              <a:rPr sz="1400" spc="-15" dirty="0">
                <a:solidFill>
                  <a:srgbClr val="FFF8E6"/>
                </a:solidFill>
                <a:latin typeface="微软雅黑" panose="020B0503020204020204" pitchFamily="34" charset="-122"/>
                <a:cs typeface="微软雅黑" panose="020B0503020204020204" pitchFamily="34" charset="-122"/>
              </a:rPr>
              <a:t>重</a:t>
            </a:r>
            <a:r>
              <a:rPr sz="1400" dirty="0">
                <a:solidFill>
                  <a:srgbClr val="FFF8E6"/>
                </a:solidFill>
                <a:latin typeface="微软雅黑" panose="020B0503020204020204" pitchFamily="34" charset="-122"/>
                <a:cs typeface="微软雅黑" panose="020B0503020204020204" pitchFamily="34" charset="-122"/>
              </a:rPr>
              <a:t>大的</a:t>
            </a:r>
            <a:r>
              <a:rPr sz="1400" spc="-15" dirty="0">
                <a:solidFill>
                  <a:srgbClr val="FFF8E6"/>
                </a:solidFill>
                <a:latin typeface="微软雅黑" panose="020B0503020204020204" pitchFamily="34" charset="-122"/>
                <a:cs typeface="微软雅黑" panose="020B0503020204020204" pitchFamily="34" charset="-122"/>
              </a:rPr>
              <a:t>意</a:t>
            </a:r>
            <a:r>
              <a:rPr sz="1400" dirty="0">
                <a:solidFill>
                  <a:srgbClr val="FFF8E6"/>
                </a:solidFill>
                <a:latin typeface="微软雅黑" panose="020B0503020204020204" pitchFamily="34" charset="-122"/>
                <a:cs typeface="微软雅黑" panose="020B0503020204020204" pitchFamily="34" charset="-122"/>
              </a:rPr>
              <a:t>义。</a:t>
            </a:r>
            <a:endParaRPr sz="1400">
              <a:latin typeface="微软雅黑" panose="020B0503020204020204" pitchFamily="34" charset="-122"/>
              <a:cs typeface="微软雅黑" panose="020B0503020204020204" pitchFamily="34" charset="-122"/>
            </a:endParaRPr>
          </a:p>
        </p:txBody>
      </p:sp>
      <p:sp>
        <p:nvSpPr>
          <p:cNvPr id="14" name="object 7"/>
          <p:cNvSpPr txBox="1">
            <a:spLocks noGrp="1"/>
          </p:cNvSpPr>
          <p:nvPr/>
        </p:nvSpPr>
        <p:spPr>
          <a:xfrm>
            <a:off x="1011555" y="250825"/>
            <a:ext cx="4945380" cy="427990"/>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1923.6——1927.7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a:spLocks noGrp="1"/>
          </p:cNvSpPr>
          <p:nvPr>
            <p:ph type="title"/>
          </p:nvPr>
        </p:nvSpPr>
        <p:spPr>
          <a:xfrm>
            <a:off x="1011555" y="250825"/>
            <a:ext cx="4638040" cy="643255"/>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r>
              <a:rPr lang="zh-CN" sz="1400" dirty="0">
                <a:solidFill>
                  <a:srgbClr val="C00000"/>
                </a:solidFill>
                <a:latin typeface="微软雅黑" panose="020B0503020204020204" pitchFamily="34" charset="-122"/>
                <a:cs typeface="微软雅黑" panose="020B0503020204020204" pitchFamily="34" charset="-122"/>
              </a:rPr>
              <a:t/>
            </a:r>
            <a:br>
              <a:rPr lang="zh-CN" sz="1400" dirty="0">
                <a:solidFill>
                  <a:srgbClr val="C00000"/>
                </a:solidFill>
                <a:latin typeface="微软雅黑" panose="020B0503020204020204" pitchFamily="34" charset="-122"/>
                <a:cs typeface="微软雅黑" panose="020B0503020204020204" pitchFamily="34" charset="-122"/>
              </a:rPr>
            </a:br>
            <a:endParaRPr sz="1400">
              <a:latin typeface="微软雅黑" panose="020B0503020204020204" pitchFamily="34" charset="-122"/>
              <a:cs typeface="微软雅黑" panose="020B0503020204020204" pitchFamily="34" charset="-122"/>
            </a:endParaRPr>
          </a:p>
        </p:txBody>
      </p:sp>
      <p:sp>
        <p:nvSpPr>
          <p:cNvPr id="8" name="object 8"/>
          <p:cNvSpPr txBox="1"/>
          <p:nvPr/>
        </p:nvSpPr>
        <p:spPr>
          <a:xfrm>
            <a:off x="3587750" y="1711325"/>
            <a:ext cx="2424430" cy="285750"/>
          </a:xfrm>
          <a:prstGeom prst="rect">
            <a:avLst/>
          </a:prstGeom>
          <a:solidFill>
            <a:srgbClr val="C00000"/>
          </a:solidFill>
        </p:spPr>
        <p:txBody>
          <a:bodyPr vert="horz" wrap="square" lIns="0" tIns="27939" rIns="0" bIns="0" rtlCol="0">
            <a:spAutoFit/>
          </a:bodyPr>
          <a:lstStyle/>
          <a:p>
            <a:pPr marL="68580">
              <a:lnSpc>
                <a:spcPct val="100000"/>
              </a:lnSpc>
              <a:spcBef>
                <a:spcPts val="220"/>
              </a:spcBef>
            </a:pPr>
            <a:r>
              <a:rPr sz="1400" dirty="0">
                <a:solidFill>
                  <a:srgbClr val="FFF8E6"/>
                </a:solidFill>
                <a:latin typeface="微软雅黑" panose="020B0503020204020204" pitchFamily="34" charset="-122"/>
                <a:cs typeface="微软雅黑" panose="020B0503020204020204" pitchFamily="34" charset="-122"/>
              </a:rPr>
              <a:t>党积极帮助国民党改组</a:t>
            </a:r>
            <a:endParaRPr sz="1400">
              <a:latin typeface="微软雅黑" panose="020B0503020204020204" pitchFamily="34" charset="-122"/>
              <a:cs typeface="微软雅黑" panose="020B0503020204020204" pitchFamily="34" charset="-122"/>
            </a:endParaRPr>
          </a:p>
        </p:txBody>
      </p:sp>
      <p:sp>
        <p:nvSpPr>
          <p:cNvPr id="9" name="object 9"/>
          <p:cNvSpPr/>
          <p:nvPr/>
        </p:nvSpPr>
        <p:spPr>
          <a:xfrm>
            <a:off x="500062" y="1038225"/>
            <a:ext cx="2849499" cy="2198751"/>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496887" y="3444875"/>
            <a:ext cx="2853055" cy="932180"/>
          </a:xfrm>
          <a:prstGeom prst="rect">
            <a:avLst/>
          </a:prstGeom>
          <a:solidFill>
            <a:srgbClr val="C00000"/>
          </a:solidFill>
        </p:spPr>
        <p:txBody>
          <a:bodyPr vert="horz" wrap="square" lIns="0" tIns="44450" rIns="0" bIns="0" rtlCol="0">
            <a:spAutoFit/>
          </a:bodyPr>
          <a:lstStyle/>
          <a:p>
            <a:pPr marL="413385" marR="99060" indent="-303530">
              <a:lnSpc>
                <a:spcPct val="150000"/>
              </a:lnSpc>
              <a:spcBef>
                <a:spcPts val="350"/>
              </a:spcBef>
            </a:pPr>
            <a:r>
              <a:rPr sz="1600" b="1" spc="-5" dirty="0">
                <a:solidFill>
                  <a:srgbClr val="FFF8E6"/>
                </a:solidFill>
                <a:latin typeface="微软雅黑" panose="020B0503020204020204" pitchFamily="34" charset="-122"/>
                <a:cs typeface="微软雅黑" panose="020B0503020204020204" pitchFamily="34" charset="-122"/>
              </a:rPr>
              <a:t>孙中山与国民党第一次全国代 表大会代表们步出会场</a:t>
            </a:r>
            <a:endParaRPr sz="1600">
              <a:latin typeface="微软雅黑" panose="020B0503020204020204" pitchFamily="34" charset="-122"/>
              <a:cs typeface="微软雅黑" panose="020B0503020204020204" pitchFamily="34" charset="-122"/>
            </a:endParaRPr>
          </a:p>
        </p:txBody>
      </p:sp>
      <p:sp>
        <p:nvSpPr>
          <p:cNvPr id="11" name="object 11"/>
          <p:cNvSpPr txBox="1"/>
          <p:nvPr/>
        </p:nvSpPr>
        <p:spPr>
          <a:xfrm>
            <a:off x="3644265" y="2098929"/>
            <a:ext cx="5005070" cy="1736090"/>
          </a:xfrm>
          <a:prstGeom prst="rect">
            <a:avLst/>
          </a:prstGeom>
        </p:spPr>
        <p:txBody>
          <a:bodyPr vert="horz" wrap="square" lIns="0" tIns="12700" rIns="0" bIns="0" rtlCol="0">
            <a:spAutoFit/>
          </a:bodyPr>
          <a:lstStyle/>
          <a:p>
            <a:pPr marL="12700" marR="5080" algn="just">
              <a:lnSpc>
                <a:spcPct val="100000"/>
              </a:lnSpc>
              <a:spcBef>
                <a:spcPts val="100"/>
              </a:spcBef>
            </a:pPr>
            <a:r>
              <a:rPr lang="zh-CN" sz="1400" b="1" spc="35" dirty="0">
                <a:solidFill>
                  <a:srgbClr val="C00000"/>
                </a:solidFill>
                <a:latin typeface="微软雅黑" panose="020B0503020204020204" pitchFamily="34" charset="-122"/>
                <a:cs typeface="微软雅黑" panose="020B0503020204020204" pitchFamily="34" charset="-122"/>
              </a:rPr>
              <a:t>国民党第一次全国代表大会</a:t>
            </a:r>
            <a:r>
              <a:rPr sz="1400" b="1" spc="30" dirty="0">
                <a:solidFill>
                  <a:srgbClr val="C00000"/>
                </a:solidFill>
                <a:latin typeface="微软雅黑" panose="020B0503020204020204" pitchFamily="34" charset="-122"/>
                <a:cs typeface="微软雅黑" panose="020B0503020204020204" pitchFamily="34" charset="-122"/>
              </a:rPr>
              <a:t>于</a:t>
            </a:r>
            <a:r>
              <a:rPr sz="1400" b="1" spc="5" dirty="0">
                <a:solidFill>
                  <a:srgbClr val="C00000"/>
                </a:solidFill>
                <a:latin typeface="微软雅黑" panose="020B0503020204020204" pitchFamily="34" charset="-122"/>
                <a:cs typeface="微软雅黑" panose="020B0503020204020204" pitchFamily="34" charset="-122"/>
              </a:rPr>
              <a:t>1924</a:t>
            </a:r>
            <a:r>
              <a:rPr sz="1400" b="1" spc="35" dirty="0">
                <a:solidFill>
                  <a:srgbClr val="C00000"/>
                </a:solidFill>
                <a:latin typeface="微软雅黑" panose="020B0503020204020204" pitchFamily="34" charset="-122"/>
                <a:cs typeface="微软雅黑" panose="020B0503020204020204" pitchFamily="34" charset="-122"/>
              </a:rPr>
              <a:t>年</a:t>
            </a:r>
            <a:r>
              <a:rPr sz="1400" b="1" spc="30" dirty="0">
                <a:solidFill>
                  <a:srgbClr val="C00000"/>
                </a:solidFill>
                <a:latin typeface="微软雅黑" panose="020B0503020204020204" pitchFamily="34" charset="-122"/>
                <a:cs typeface="微软雅黑" panose="020B0503020204020204" pitchFamily="34" charset="-122"/>
              </a:rPr>
              <a:t>1</a:t>
            </a:r>
            <a:r>
              <a:rPr sz="1400" b="1" spc="35" dirty="0">
                <a:solidFill>
                  <a:srgbClr val="C00000"/>
                </a:solidFill>
                <a:latin typeface="微软雅黑" panose="020B0503020204020204" pitchFamily="34" charset="-122"/>
                <a:cs typeface="微软雅黑" panose="020B0503020204020204" pitchFamily="34" charset="-122"/>
              </a:rPr>
              <a:t>月</a:t>
            </a:r>
            <a:r>
              <a:rPr sz="1400" b="1" spc="15" dirty="0">
                <a:solidFill>
                  <a:srgbClr val="C00000"/>
                </a:solidFill>
                <a:latin typeface="微软雅黑" panose="020B0503020204020204" pitchFamily="34" charset="-122"/>
                <a:cs typeface="微软雅黑" panose="020B0503020204020204" pitchFamily="34" charset="-122"/>
              </a:rPr>
              <a:t>12</a:t>
            </a:r>
            <a:r>
              <a:rPr sz="1400" b="1" spc="20" dirty="0">
                <a:solidFill>
                  <a:srgbClr val="C00000"/>
                </a:solidFill>
                <a:latin typeface="微软雅黑" panose="020B0503020204020204" pitchFamily="34" charset="-122"/>
                <a:cs typeface="微软雅黑" panose="020B0503020204020204" pitchFamily="34" charset="-122"/>
              </a:rPr>
              <a:t>日在</a:t>
            </a:r>
            <a:r>
              <a:rPr sz="1400" b="1" spc="35" dirty="0">
                <a:solidFill>
                  <a:srgbClr val="C00000"/>
                </a:solidFill>
                <a:latin typeface="微软雅黑" panose="020B0503020204020204" pitchFamily="34" charset="-122"/>
                <a:cs typeface="微软雅黑" panose="020B0503020204020204" pitchFamily="34" charset="-122"/>
              </a:rPr>
              <a:t>广州开</a:t>
            </a:r>
            <a:r>
              <a:rPr sz="1400" b="1" spc="40" dirty="0">
                <a:solidFill>
                  <a:srgbClr val="C00000"/>
                </a:solidFill>
                <a:latin typeface="微软雅黑" panose="020B0503020204020204" pitchFamily="34" charset="-122"/>
                <a:cs typeface="微软雅黑" panose="020B0503020204020204" pitchFamily="34" charset="-122"/>
              </a:rPr>
              <a:t>幕</a:t>
            </a:r>
            <a:r>
              <a:rPr sz="1400" b="1" spc="20" dirty="0">
                <a:solidFill>
                  <a:srgbClr val="C00000"/>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共产</a:t>
            </a:r>
            <a:r>
              <a:rPr sz="1400" b="1" spc="20" dirty="0">
                <a:solidFill>
                  <a:srgbClr val="5F0E04"/>
                </a:solidFill>
                <a:latin typeface="微软雅黑" panose="020B0503020204020204" pitchFamily="34" charset="-122"/>
                <a:cs typeface="微软雅黑" panose="020B0503020204020204" pitchFamily="34" charset="-122"/>
              </a:rPr>
              <a:t>党</a:t>
            </a:r>
            <a:r>
              <a:rPr sz="1400" b="1" spc="35" dirty="0">
                <a:solidFill>
                  <a:srgbClr val="5F0E04"/>
                </a:solidFill>
                <a:latin typeface="微软雅黑" panose="020B0503020204020204" pitchFamily="34" charset="-122"/>
                <a:cs typeface="微软雅黑" panose="020B0503020204020204" pitchFamily="34" charset="-122"/>
              </a:rPr>
              <a:t>人李</a:t>
            </a:r>
            <a:r>
              <a:rPr sz="1400" b="1" dirty="0">
                <a:solidFill>
                  <a:srgbClr val="5F0E04"/>
                </a:solidFill>
                <a:latin typeface="微软雅黑" panose="020B0503020204020204" pitchFamily="34" charset="-122"/>
                <a:cs typeface="微软雅黑" panose="020B0503020204020204" pitchFamily="34" charset="-122"/>
              </a:rPr>
              <a:t>大 </a:t>
            </a:r>
            <a:r>
              <a:rPr sz="1400" b="1" spc="45" dirty="0">
                <a:solidFill>
                  <a:srgbClr val="5F0E04"/>
                </a:solidFill>
                <a:latin typeface="微软雅黑" panose="020B0503020204020204" pitchFamily="34" charset="-122"/>
                <a:cs typeface="微软雅黑" panose="020B0503020204020204" pitchFamily="34" charset="-122"/>
              </a:rPr>
              <a:t>钊、毛泽东、谭平山等出席了会</a:t>
            </a:r>
            <a:r>
              <a:rPr sz="1400" b="1" spc="50" dirty="0">
                <a:solidFill>
                  <a:srgbClr val="5F0E04"/>
                </a:solidFill>
                <a:latin typeface="微软雅黑" panose="020B0503020204020204" pitchFamily="34" charset="-122"/>
                <a:cs typeface="微软雅黑" panose="020B0503020204020204" pitchFamily="34" charset="-122"/>
              </a:rPr>
              <a:t>议</a:t>
            </a:r>
            <a:r>
              <a:rPr lang="zh-CN" sz="1400" b="1" spc="50" dirty="0">
                <a:solidFill>
                  <a:srgbClr val="5F0E04"/>
                </a:solidFill>
                <a:latin typeface="微软雅黑" panose="020B0503020204020204" pitchFamily="34" charset="-122"/>
                <a:cs typeface="微软雅黑" panose="020B0503020204020204" pitchFamily="34" charset="-122"/>
              </a:rPr>
              <a:t>，并被选为执行委员或候补执行委员。</a:t>
            </a:r>
            <a:r>
              <a:rPr sz="1400" b="1" spc="45" dirty="0">
                <a:solidFill>
                  <a:srgbClr val="C00000"/>
                </a:solidFill>
                <a:latin typeface="微软雅黑" panose="020B0503020204020204" pitchFamily="34" charset="-122"/>
                <a:cs typeface="微软雅黑" panose="020B0503020204020204" pitchFamily="34" charset="-122"/>
              </a:rPr>
              <a:t>大会通过</a:t>
            </a:r>
            <a:r>
              <a:rPr sz="1400" b="1" spc="50" dirty="0">
                <a:solidFill>
                  <a:srgbClr val="C00000"/>
                </a:solidFill>
                <a:latin typeface="微软雅黑" panose="020B0503020204020204" pitchFamily="34" charset="-122"/>
                <a:cs typeface="微软雅黑" panose="020B0503020204020204" pitchFamily="34" charset="-122"/>
              </a:rPr>
              <a:t>了</a:t>
            </a:r>
            <a:r>
              <a:rPr sz="1400" b="1" spc="45" dirty="0">
                <a:solidFill>
                  <a:srgbClr val="C00000"/>
                </a:solidFill>
                <a:latin typeface="微软雅黑" panose="020B0503020204020204" pitchFamily="34" charset="-122"/>
                <a:cs typeface="微软雅黑" panose="020B0503020204020204" pitchFamily="34" charset="-122"/>
              </a:rPr>
              <a:t>《中国国民党</a:t>
            </a:r>
            <a:r>
              <a:rPr sz="1400" b="1" spc="50" dirty="0">
                <a:solidFill>
                  <a:srgbClr val="C00000"/>
                </a:solidFill>
                <a:latin typeface="微软雅黑" panose="020B0503020204020204" pitchFamily="34" charset="-122"/>
                <a:cs typeface="微软雅黑" panose="020B0503020204020204" pitchFamily="34" charset="-122"/>
              </a:rPr>
              <a:t>第一次全国代表大会宣言》</a:t>
            </a:r>
            <a:r>
              <a:rPr sz="1400" b="1" spc="50" dirty="0">
                <a:solidFill>
                  <a:srgbClr val="5F0E04"/>
                </a:solidFill>
                <a:latin typeface="微软雅黑" panose="020B0503020204020204" pitchFamily="34" charset="-122"/>
                <a:cs typeface="微软雅黑" panose="020B0503020204020204" pitchFamily="34" charset="-122"/>
              </a:rPr>
              <a:t>，确定了联俄、联共、扶助农工的 </a:t>
            </a:r>
            <a:r>
              <a:rPr sz="1400" b="1" spc="45" dirty="0">
                <a:solidFill>
                  <a:srgbClr val="5F0E04"/>
                </a:solidFill>
                <a:latin typeface="微软雅黑" panose="020B0503020204020204" pitchFamily="34" charset="-122"/>
                <a:cs typeface="微软雅黑" panose="020B0503020204020204" pitchFamily="34" charset="-122"/>
              </a:rPr>
              <a:t>三大政策，从而把旧三民主义发展为新三民主</a:t>
            </a:r>
            <a:r>
              <a:rPr sz="1400" b="1" spc="50" dirty="0">
                <a:solidFill>
                  <a:srgbClr val="5F0E04"/>
                </a:solidFill>
                <a:latin typeface="微软雅黑" panose="020B0503020204020204" pitchFamily="34" charset="-122"/>
                <a:cs typeface="微软雅黑" panose="020B0503020204020204" pitchFamily="34" charset="-122"/>
              </a:rPr>
              <a:t>义</a:t>
            </a:r>
            <a:r>
              <a:rPr sz="1400" b="1" spc="45" dirty="0">
                <a:solidFill>
                  <a:srgbClr val="5F0E04"/>
                </a:solidFill>
                <a:latin typeface="微软雅黑" panose="020B0503020204020204" pitchFamily="34" charset="-122"/>
                <a:cs typeface="微软雅黑" panose="020B0503020204020204" pitchFamily="34" charset="-122"/>
              </a:rPr>
              <a:t>，成为国共合作的政治基础。这</a:t>
            </a:r>
            <a:r>
              <a:rPr sz="1400" b="1" spc="50" dirty="0">
                <a:solidFill>
                  <a:srgbClr val="5F0E04"/>
                </a:solidFill>
                <a:latin typeface="微软雅黑" panose="020B0503020204020204" pitchFamily="34" charset="-122"/>
                <a:cs typeface="微软雅黑" panose="020B0503020204020204" pitchFamily="34" charset="-122"/>
              </a:rPr>
              <a:t>样</a:t>
            </a:r>
            <a:r>
              <a:rPr sz="1400" b="1" spc="45" dirty="0">
                <a:solidFill>
                  <a:srgbClr val="5F0E04"/>
                </a:solidFill>
                <a:latin typeface="微软雅黑" panose="020B0503020204020204" pitchFamily="34" charset="-122"/>
                <a:cs typeface="微软雅黑" panose="020B0503020204020204" pitchFamily="34" charset="-122"/>
              </a:rPr>
              <a:t>，国民党就由资产阶级的政党开始转变为工人、农民、城市小资产阶级和资产阶级的民主联</a:t>
            </a:r>
            <a:r>
              <a:rPr sz="1400" b="1" spc="50" dirty="0">
                <a:solidFill>
                  <a:srgbClr val="5F0E04"/>
                </a:solidFill>
                <a:latin typeface="微软雅黑" panose="020B0503020204020204" pitchFamily="34" charset="-122"/>
                <a:cs typeface="微软雅黑" panose="020B0503020204020204" pitchFamily="34" charset="-122"/>
              </a:rPr>
              <a:t>盟</a:t>
            </a:r>
            <a:r>
              <a:rPr sz="1400" b="1" spc="45" dirty="0">
                <a:solidFill>
                  <a:srgbClr val="5F0E04"/>
                </a:solidFill>
                <a:latin typeface="微软雅黑" panose="020B0503020204020204" pitchFamily="34" charset="-122"/>
                <a:cs typeface="微软雅黑" panose="020B0503020204020204" pitchFamily="34" charset="-122"/>
              </a:rPr>
              <a:t>。大会同</a:t>
            </a:r>
            <a:r>
              <a:rPr sz="1400" b="1" dirty="0">
                <a:solidFill>
                  <a:srgbClr val="5F0E04"/>
                </a:solidFill>
                <a:latin typeface="微软雅黑" panose="020B0503020204020204" pitchFamily="34" charset="-122"/>
                <a:cs typeface="微软雅黑" panose="020B0503020204020204" pitchFamily="34" charset="-122"/>
              </a:rPr>
              <a:t>意共产党员以个人身份</a:t>
            </a:r>
            <a:r>
              <a:rPr sz="1400" b="1" spc="-15" dirty="0">
                <a:solidFill>
                  <a:srgbClr val="5F0E04"/>
                </a:solidFill>
                <a:latin typeface="微软雅黑" panose="020B0503020204020204" pitchFamily="34" charset="-122"/>
                <a:cs typeface="微软雅黑" panose="020B0503020204020204" pitchFamily="34" charset="-122"/>
              </a:rPr>
              <a:t>加</a:t>
            </a:r>
            <a:r>
              <a:rPr sz="1400" b="1" dirty="0">
                <a:solidFill>
                  <a:srgbClr val="5F0E04"/>
                </a:solidFill>
                <a:latin typeface="微软雅黑" panose="020B0503020204020204" pitchFamily="34" charset="-122"/>
                <a:cs typeface="微软雅黑" panose="020B0503020204020204" pitchFamily="34" charset="-122"/>
              </a:rPr>
              <a:t>入国</a:t>
            </a:r>
            <a:r>
              <a:rPr sz="1400" b="1" spc="-15" dirty="0">
                <a:solidFill>
                  <a:srgbClr val="5F0E04"/>
                </a:solidFill>
                <a:latin typeface="微软雅黑" panose="020B0503020204020204" pitchFamily="34" charset="-122"/>
                <a:cs typeface="微软雅黑" panose="020B0503020204020204" pitchFamily="34" charset="-122"/>
              </a:rPr>
              <a:t>民</a:t>
            </a:r>
            <a:r>
              <a:rPr sz="1400" b="1" dirty="0">
                <a:solidFill>
                  <a:srgbClr val="5F0E04"/>
                </a:solidFill>
                <a:latin typeface="微软雅黑" panose="020B0503020204020204" pitchFamily="34" charset="-122"/>
                <a:cs typeface="微软雅黑" panose="020B0503020204020204" pitchFamily="34" charset="-122"/>
              </a:rPr>
              <a:t>党。</a:t>
            </a:r>
            <a:endParaRPr sz="1400" b="1">
              <a:latin typeface="微软雅黑" panose="020B0503020204020204" pitchFamily="34" charset="-122"/>
              <a:cs typeface="微软雅黑" panose="020B0503020204020204" pitchFamily="34" charset="-122"/>
            </a:endParaRPr>
          </a:p>
        </p:txBody>
      </p:sp>
      <p:sp>
        <p:nvSpPr>
          <p:cNvPr id="12" name="object 12"/>
          <p:cNvSpPr txBox="1"/>
          <p:nvPr/>
        </p:nvSpPr>
        <p:spPr>
          <a:xfrm>
            <a:off x="3602990" y="3834765"/>
            <a:ext cx="5088255" cy="608330"/>
          </a:xfrm>
          <a:prstGeom prst="rect">
            <a:avLst/>
          </a:prstGeom>
          <a:solidFill>
            <a:srgbClr val="5F0E04"/>
          </a:solidFill>
        </p:spPr>
        <p:txBody>
          <a:bodyPr vert="horz" wrap="square" lIns="0" tIns="81915" rIns="0" bIns="0" rtlCol="0">
            <a:spAutoFit/>
          </a:bodyPr>
          <a:lstStyle/>
          <a:p>
            <a:pPr marL="224155">
              <a:lnSpc>
                <a:spcPct val="100000"/>
              </a:lnSpc>
              <a:spcBef>
                <a:spcPts val="645"/>
              </a:spcBef>
            </a:pPr>
            <a:r>
              <a:rPr sz="1400" dirty="0">
                <a:solidFill>
                  <a:srgbClr val="FFF8E6"/>
                </a:solidFill>
                <a:latin typeface="微软雅黑" panose="020B0503020204020204" pitchFamily="34" charset="-122"/>
                <a:cs typeface="微软雅黑" panose="020B0503020204020204" pitchFamily="34" charset="-122"/>
              </a:rPr>
              <a:t>国民党第一次全</a:t>
            </a:r>
            <a:r>
              <a:rPr sz="1400" spc="10" dirty="0">
                <a:solidFill>
                  <a:srgbClr val="FFF8E6"/>
                </a:solidFill>
                <a:latin typeface="微软雅黑" panose="020B0503020204020204" pitchFamily="34" charset="-122"/>
                <a:cs typeface="微软雅黑" panose="020B0503020204020204" pitchFamily="34" charset="-122"/>
              </a:rPr>
              <a:t>国</a:t>
            </a:r>
            <a:r>
              <a:rPr sz="1400" dirty="0">
                <a:solidFill>
                  <a:srgbClr val="FFF8E6"/>
                </a:solidFill>
                <a:latin typeface="微软雅黑" panose="020B0503020204020204" pitchFamily="34" charset="-122"/>
                <a:cs typeface="微软雅黑" panose="020B0503020204020204" pitchFamily="34" charset="-122"/>
              </a:rPr>
              <a:t>代表大</a:t>
            </a:r>
            <a:r>
              <a:rPr sz="1400" spc="5" dirty="0">
                <a:solidFill>
                  <a:srgbClr val="FFF8E6"/>
                </a:solidFill>
                <a:latin typeface="微软雅黑" panose="020B0503020204020204" pitchFamily="34" charset="-122"/>
                <a:cs typeface="微软雅黑" panose="020B0503020204020204" pitchFamily="34" charset="-122"/>
              </a:rPr>
              <a:t>会</a:t>
            </a:r>
            <a:r>
              <a:rPr sz="1400" dirty="0">
                <a:solidFill>
                  <a:srgbClr val="FFF8E6"/>
                </a:solidFill>
                <a:latin typeface="微软雅黑" panose="020B0503020204020204" pitchFamily="34" charset="-122"/>
                <a:cs typeface="微软雅黑" panose="020B0503020204020204" pitchFamily="34" charset="-122"/>
              </a:rPr>
              <a:t>，</a:t>
            </a:r>
            <a:r>
              <a:rPr sz="1400" spc="5" dirty="0">
                <a:solidFill>
                  <a:srgbClr val="FFF8E6"/>
                </a:solidFill>
                <a:latin typeface="微软雅黑" panose="020B0503020204020204" pitchFamily="34" charset="-122"/>
                <a:cs typeface="微软雅黑" panose="020B0503020204020204" pitchFamily="34" charset="-122"/>
              </a:rPr>
              <a:t>标</a:t>
            </a:r>
            <a:r>
              <a:rPr sz="1400" dirty="0">
                <a:solidFill>
                  <a:srgbClr val="FFF8E6"/>
                </a:solidFill>
                <a:latin typeface="微软雅黑" panose="020B0503020204020204" pitchFamily="34" charset="-122"/>
                <a:cs typeface="微软雅黑" panose="020B0503020204020204" pitchFamily="34" charset="-122"/>
              </a:rPr>
              <a:t>志</a:t>
            </a:r>
            <a:r>
              <a:rPr sz="1400" spc="10" dirty="0">
                <a:solidFill>
                  <a:srgbClr val="FFF8E6"/>
                </a:solidFill>
                <a:latin typeface="微软雅黑" panose="020B0503020204020204" pitchFamily="34" charset="-122"/>
                <a:cs typeface="微软雅黑" panose="020B0503020204020204" pitchFamily="34" charset="-122"/>
              </a:rPr>
              <a:t>着</a:t>
            </a:r>
            <a:r>
              <a:rPr sz="1400" spc="5" dirty="0">
                <a:solidFill>
                  <a:srgbClr val="FFF8E6"/>
                </a:solidFill>
                <a:latin typeface="微软雅黑" panose="020B0503020204020204" pitchFamily="34" charset="-122"/>
                <a:cs typeface="微软雅黑" panose="020B0503020204020204" pitchFamily="34" charset="-122"/>
              </a:rPr>
              <a:t>以</a:t>
            </a:r>
            <a:r>
              <a:rPr sz="1400" dirty="0">
                <a:solidFill>
                  <a:srgbClr val="FFF8E6"/>
                </a:solidFill>
                <a:latin typeface="微软雅黑" panose="020B0503020204020204" pitchFamily="34" charset="-122"/>
                <a:cs typeface="微软雅黑" panose="020B0503020204020204" pitchFamily="34" charset="-122"/>
              </a:rPr>
              <a:t>国</a:t>
            </a:r>
            <a:r>
              <a:rPr sz="1400" spc="5" dirty="0">
                <a:solidFill>
                  <a:srgbClr val="FFF8E6"/>
                </a:solidFill>
                <a:latin typeface="微软雅黑" panose="020B0503020204020204" pitchFamily="34" charset="-122"/>
                <a:cs typeface="微软雅黑" panose="020B0503020204020204" pitchFamily="34" charset="-122"/>
              </a:rPr>
              <a:t>共</a:t>
            </a:r>
            <a:r>
              <a:rPr sz="1400" dirty="0">
                <a:solidFill>
                  <a:srgbClr val="FFF8E6"/>
                </a:solidFill>
                <a:latin typeface="微软雅黑" panose="020B0503020204020204" pitchFamily="34" charset="-122"/>
                <a:cs typeface="微软雅黑" panose="020B0503020204020204" pitchFamily="34" charset="-122"/>
              </a:rPr>
              <a:t>合</a:t>
            </a:r>
            <a:r>
              <a:rPr sz="1400" spc="5" dirty="0">
                <a:solidFill>
                  <a:srgbClr val="FFF8E6"/>
                </a:solidFill>
                <a:latin typeface="微软雅黑" panose="020B0503020204020204" pitchFamily="34" charset="-122"/>
                <a:cs typeface="微软雅黑" panose="020B0503020204020204" pitchFamily="34" charset="-122"/>
              </a:rPr>
              <a:t>作</a:t>
            </a:r>
            <a:r>
              <a:rPr sz="1400" dirty="0">
                <a:solidFill>
                  <a:srgbClr val="FFF8E6"/>
                </a:solidFill>
                <a:latin typeface="微软雅黑" panose="020B0503020204020204" pitchFamily="34" charset="-122"/>
                <a:cs typeface="微软雅黑" panose="020B0503020204020204" pitchFamily="34" charset="-122"/>
              </a:rPr>
              <a:t>为</a:t>
            </a:r>
            <a:r>
              <a:rPr sz="1400" spc="5" dirty="0">
                <a:solidFill>
                  <a:srgbClr val="FFF8E6"/>
                </a:solidFill>
                <a:latin typeface="微软雅黑" panose="020B0503020204020204" pitchFamily="34" charset="-122"/>
                <a:cs typeface="微软雅黑" panose="020B0503020204020204" pitchFamily="34" charset="-122"/>
              </a:rPr>
              <a:t>核</a:t>
            </a:r>
            <a:r>
              <a:rPr sz="1400" spc="10" dirty="0">
                <a:solidFill>
                  <a:srgbClr val="FFF8E6"/>
                </a:solidFill>
                <a:latin typeface="微软雅黑" panose="020B0503020204020204" pitchFamily="34" charset="-122"/>
                <a:cs typeface="微软雅黑" panose="020B0503020204020204" pitchFamily="34" charset="-122"/>
              </a:rPr>
              <a:t>心</a:t>
            </a:r>
            <a:r>
              <a:rPr sz="1400" spc="5" dirty="0">
                <a:solidFill>
                  <a:srgbClr val="FFF8E6"/>
                </a:solidFill>
                <a:latin typeface="微软雅黑" panose="020B0503020204020204" pitchFamily="34" charset="-122"/>
                <a:cs typeface="微软雅黑" panose="020B0503020204020204" pitchFamily="34" charset="-122"/>
              </a:rPr>
              <a:t>的各</a:t>
            </a:r>
            <a:endParaRPr sz="1400">
              <a:latin typeface="微软雅黑" panose="020B0503020204020204" pitchFamily="34" charset="-122"/>
              <a:cs typeface="微软雅黑" panose="020B0503020204020204" pitchFamily="34" charset="-122"/>
            </a:endParaRPr>
          </a:p>
          <a:p>
            <a:pPr marL="224155">
              <a:lnSpc>
                <a:spcPct val="100000"/>
              </a:lnSpc>
            </a:pPr>
            <a:r>
              <a:rPr sz="1400" dirty="0">
                <a:solidFill>
                  <a:srgbClr val="FFF8E6"/>
                </a:solidFill>
                <a:latin typeface="微软雅黑" panose="020B0503020204020204" pitchFamily="34" charset="-122"/>
                <a:cs typeface="微软雅黑" panose="020B0503020204020204" pitchFamily="34" charset="-122"/>
              </a:rPr>
              <a:t>革命阶级的统一战线的</a:t>
            </a:r>
            <a:r>
              <a:rPr sz="1400" spc="-15" dirty="0">
                <a:solidFill>
                  <a:srgbClr val="FFF8E6"/>
                </a:solidFill>
                <a:latin typeface="微软雅黑" panose="020B0503020204020204" pitchFamily="34" charset="-122"/>
                <a:cs typeface="微软雅黑" panose="020B0503020204020204" pitchFamily="34" charset="-122"/>
              </a:rPr>
              <a:t>正</a:t>
            </a:r>
            <a:r>
              <a:rPr sz="1400" dirty="0">
                <a:solidFill>
                  <a:srgbClr val="FFF8E6"/>
                </a:solidFill>
                <a:latin typeface="微软雅黑" panose="020B0503020204020204" pitchFamily="34" charset="-122"/>
                <a:cs typeface="微软雅黑" panose="020B0503020204020204" pitchFamily="34" charset="-122"/>
              </a:rPr>
              <a:t>式建</a:t>
            </a:r>
            <a:r>
              <a:rPr sz="1400" spc="-10" dirty="0">
                <a:solidFill>
                  <a:srgbClr val="FFF8E6"/>
                </a:solidFill>
                <a:latin typeface="微软雅黑" panose="020B0503020204020204" pitchFamily="34" charset="-122"/>
                <a:cs typeface="微软雅黑" panose="020B0503020204020204" pitchFamily="34" charset="-122"/>
              </a:rPr>
              <a:t>立</a:t>
            </a:r>
            <a:r>
              <a:rPr sz="1400" dirty="0">
                <a:solidFill>
                  <a:srgbClr val="FFF8E6"/>
                </a:solidFill>
                <a:latin typeface="微软雅黑" panose="020B0503020204020204" pitchFamily="34" charset="-122"/>
                <a:cs typeface="微软雅黑" panose="020B0503020204020204" pitchFamily="34" charset="-122"/>
              </a:rPr>
              <a:t>，成</a:t>
            </a:r>
            <a:r>
              <a:rPr sz="1400" spc="-15" dirty="0">
                <a:solidFill>
                  <a:srgbClr val="FFF8E6"/>
                </a:solidFill>
                <a:latin typeface="微软雅黑" panose="020B0503020204020204" pitchFamily="34" charset="-122"/>
                <a:cs typeface="微软雅黑" panose="020B0503020204020204" pitchFamily="34" charset="-122"/>
              </a:rPr>
              <a:t>为</a:t>
            </a:r>
            <a:r>
              <a:rPr sz="1400" dirty="0">
                <a:solidFill>
                  <a:srgbClr val="FFF8E6"/>
                </a:solidFill>
                <a:latin typeface="微软雅黑" panose="020B0503020204020204" pitchFamily="34" charset="-122"/>
                <a:cs typeface="微软雅黑" panose="020B0503020204020204" pitchFamily="34" charset="-122"/>
              </a:rPr>
              <a:t>革命</a:t>
            </a:r>
            <a:r>
              <a:rPr sz="1400" spc="-15" dirty="0">
                <a:solidFill>
                  <a:srgbClr val="FFF8E6"/>
                </a:solidFill>
                <a:latin typeface="微软雅黑" panose="020B0503020204020204" pitchFamily="34" charset="-122"/>
                <a:cs typeface="微软雅黑" panose="020B0503020204020204" pitchFamily="34" charset="-122"/>
              </a:rPr>
              <a:t>高</a:t>
            </a:r>
            <a:r>
              <a:rPr sz="1400" dirty="0">
                <a:solidFill>
                  <a:srgbClr val="FFF8E6"/>
                </a:solidFill>
                <a:latin typeface="微软雅黑" panose="020B0503020204020204" pitchFamily="34" charset="-122"/>
                <a:cs typeface="微软雅黑" panose="020B0503020204020204" pitchFamily="34" charset="-122"/>
              </a:rPr>
              <a:t>涨的</a:t>
            </a:r>
            <a:r>
              <a:rPr sz="1400" spc="-15" dirty="0">
                <a:solidFill>
                  <a:srgbClr val="FFF8E6"/>
                </a:solidFill>
                <a:latin typeface="微软雅黑" panose="020B0503020204020204" pitchFamily="34" charset="-122"/>
                <a:cs typeface="微软雅黑" panose="020B0503020204020204" pitchFamily="34" charset="-122"/>
              </a:rPr>
              <a:t>起</a:t>
            </a:r>
            <a:r>
              <a:rPr sz="1400" dirty="0">
                <a:solidFill>
                  <a:srgbClr val="FFF8E6"/>
                </a:solidFill>
                <a:latin typeface="微软雅黑" panose="020B0503020204020204" pitchFamily="34" charset="-122"/>
                <a:cs typeface="微软雅黑" panose="020B0503020204020204" pitchFamily="34" charset="-122"/>
              </a:rPr>
              <a:t>点。</a:t>
            </a:r>
            <a:endParaRPr sz="1400">
              <a:latin typeface="微软雅黑" panose="020B0503020204020204" pitchFamily="34" charset="-122"/>
              <a:cs typeface="微软雅黑" panose="020B0503020204020204" pitchFamily="34" charset="-122"/>
            </a:endParaRPr>
          </a:p>
        </p:txBody>
      </p:sp>
      <p:sp>
        <p:nvSpPr>
          <p:cNvPr id="13" name="object 13"/>
          <p:cNvSpPr txBox="1"/>
          <p:nvPr/>
        </p:nvSpPr>
        <p:spPr>
          <a:xfrm>
            <a:off x="4138676" y="1140333"/>
            <a:ext cx="307340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C00000"/>
                </a:solidFill>
                <a:latin typeface="微软雅黑" panose="020B0503020204020204" pitchFamily="34" charset="-122"/>
                <a:cs typeface="微软雅黑" panose="020B0503020204020204" pitchFamily="34" charset="-122"/>
              </a:rPr>
              <a:t>第一次国共合作的实现</a:t>
            </a:r>
            <a:endParaRPr sz="2400">
              <a:latin typeface="微软雅黑" panose="020B0503020204020204" pitchFamily="34" charset="-122"/>
              <a:cs typeface="微软雅黑" panose="020B0503020204020204" pitchFamily="34" charset="-122"/>
            </a:endParaRPr>
          </a:p>
        </p:txBody>
      </p:sp>
      <p:sp>
        <p:nvSpPr>
          <p:cNvPr id="14" name="object 14"/>
          <p:cNvSpPr/>
          <p:nvPr/>
        </p:nvSpPr>
        <p:spPr>
          <a:xfrm>
            <a:off x="3587877" y="1123314"/>
            <a:ext cx="401320" cy="408305"/>
          </a:xfrm>
          <a:custGeom>
            <a:avLst/>
            <a:gdLst/>
            <a:ahLst/>
            <a:cxnLst/>
            <a:rect l="l" t="t" r="r" b="b"/>
            <a:pathLst>
              <a:path w="401320" h="408305">
                <a:moveTo>
                  <a:pt x="398214" y="362838"/>
                </a:moveTo>
                <a:lnTo>
                  <a:pt x="62230" y="362838"/>
                </a:lnTo>
                <a:lnTo>
                  <a:pt x="68707" y="367919"/>
                </a:lnTo>
                <a:lnTo>
                  <a:pt x="102997" y="388874"/>
                </a:lnTo>
                <a:lnTo>
                  <a:pt x="139700" y="402209"/>
                </a:lnTo>
                <a:lnTo>
                  <a:pt x="178815" y="407924"/>
                </a:lnTo>
                <a:lnTo>
                  <a:pt x="186817" y="408050"/>
                </a:lnTo>
                <a:lnTo>
                  <a:pt x="194945" y="407924"/>
                </a:lnTo>
                <a:lnTo>
                  <a:pt x="236727" y="402463"/>
                </a:lnTo>
                <a:lnTo>
                  <a:pt x="280162" y="388620"/>
                </a:lnTo>
                <a:lnTo>
                  <a:pt x="315849" y="371601"/>
                </a:lnTo>
                <a:lnTo>
                  <a:pt x="389286" y="371601"/>
                </a:lnTo>
                <a:lnTo>
                  <a:pt x="398214" y="362838"/>
                </a:lnTo>
                <a:close/>
              </a:path>
              <a:path w="401320" h="408305">
                <a:moveTo>
                  <a:pt x="389286" y="371601"/>
                </a:moveTo>
                <a:lnTo>
                  <a:pt x="315849" y="371601"/>
                </a:lnTo>
                <a:lnTo>
                  <a:pt x="353313" y="406908"/>
                </a:lnTo>
                <a:lnTo>
                  <a:pt x="389286" y="371601"/>
                </a:lnTo>
                <a:close/>
              </a:path>
              <a:path w="401320" h="408305">
                <a:moveTo>
                  <a:pt x="35687" y="342519"/>
                </a:moveTo>
                <a:lnTo>
                  <a:pt x="33274" y="342519"/>
                </a:lnTo>
                <a:lnTo>
                  <a:pt x="30987" y="342646"/>
                </a:lnTo>
                <a:lnTo>
                  <a:pt x="762" y="368426"/>
                </a:lnTo>
                <a:lnTo>
                  <a:pt x="0" y="377698"/>
                </a:lnTo>
                <a:lnTo>
                  <a:pt x="253" y="379984"/>
                </a:lnTo>
                <a:lnTo>
                  <a:pt x="8636" y="396494"/>
                </a:lnTo>
                <a:lnTo>
                  <a:pt x="9651" y="397637"/>
                </a:lnTo>
                <a:lnTo>
                  <a:pt x="10795" y="398525"/>
                </a:lnTo>
                <a:lnTo>
                  <a:pt x="11811" y="399414"/>
                </a:lnTo>
                <a:lnTo>
                  <a:pt x="13081" y="400304"/>
                </a:lnTo>
                <a:lnTo>
                  <a:pt x="25908" y="404875"/>
                </a:lnTo>
                <a:lnTo>
                  <a:pt x="30099" y="404875"/>
                </a:lnTo>
                <a:lnTo>
                  <a:pt x="31496" y="404749"/>
                </a:lnTo>
                <a:lnTo>
                  <a:pt x="34417" y="404240"/>
                </a:lnTo>
                <a:lnTo>
                  <a:pt x="37211" y="403479"/>
                </a:lnTo>
                <a:lnTo>
                  <a:pt x="38608" y="402844"/>
                </a:lnTo>
                <a:lnTo>
                  <a:pt x="40132" y="402336"/>
                </a:lnTo>
                <a:lnTo>
                  <a:pt x="60071" y="382777"/>
                </a:lnTo>
                <a:lnTo>
                  <a:pt x="60762" y="381381"/>
                </a:lnTo>
                <a:lnTo>
                  <a:pt x="63131" y="367919"/>
                </a:lnTo>
                <a:lnTo>
                  <a:pt x="62992" y="366522"/>
                </a:lnTo>
                <a:lnTo>
                  <a:pt x="62737" y="365379"/>
                </a:lnTo>
                <a:lnTo>
                  <a:pt x="62230" y="362838"/>
                </a:lnTo>
                <a:lnTo>
                  <a:pt x="398214" y="362838"/>
                </a:lnTo>
                <a:lnTo>
                  <a:pt x="401320" y="359790"/>
                </a:lnTo>
                <a:lnTo>
                  <a:pt x="385527" y="343281"/>
                </a:lnTo>
                <a:lnTo>
                  <a:pt x="40512" y="343281"/>
                </a:lnTo>
                <a:lnTo>
                  <a:pt x="38100" y="342773"/>
                </a:lnTo>
                <a:lnTo>
                  <a:pt x="35687" y="342519"/>
                </a:lnTo>
                <a:close/>
              </a:path>
              <a:path w="401320" h="408305">
                <a:moveTo>
                  <a:pt x="40132" y="278130"/>
                </a:moveTo>
                <a:lnTo>
                  <a:pt x="11175" y="307848"/>
                </a:lnTo>
                <a:lnTo>
                  <a:pt x="16510" y="315087"/>
                </a:lnTo>
                <a:lnTo>
                  <a:pt x="23622" y="324231"/>
                </a:lnTo>
                <a:lnTo>
                  <a:pt x="27305" y="328675"/>
                </a:lnTo>
                <a:lnTo>
                  <a:pt x="29210" y="330835"/>
                </a:lnTo>
                <a:lnTo>
                  <a:pt x="30987" y="332994"/>
                </a:lnTo>
                <a:lnTo>
                  <a:pt x="32893" y="335025"/>
                </a:lnTo>
                <a:lnTo>
                  <a:pt x="34798" y="337185"/>
                </a:lnTo>
                <a:lnTo>
                  <a:pt x="40512" y="343281"/>
                </a:lnTo>
                <a:lnTo>
                  <a:pt x="385527" y="343281"/>
                </a:lnTo>
                <a:lnTo>
                  <a:pt x="384191" y="341884"/>
                </a:lnTo>
                <a:lnTo>
                  <a:pt x="183514" y="341884"/>
                </a:lnTo>
                <a:lnTo>
                  <a:pt x="176022" y="341757"/>
                </a:lnTo>
                <a:lnTo>
                  <a:pt x="133603" y="334518"/>
                </a:lnTo>
                <a:lnTo>
                  <a:pt x="94234" y="317246"/>
                </a:lnTo>
                <a:lnTo>
                  <a:pt x="57658" y="292608"/>
                </a:lnTo>
                <a:lnTo>
                  <a:pt x="51688" y="287909"/>
                </a:lnTo>
                <a:lnTo>
                  <a:pt x="40132" y="278130"/>
                </a:lnTo>
                <a:close/>
              </a:path>
              <a:path w="401320" h="408305">
                <a:moveTo>
                  <a:pt x="230646" y="185420"/>
                </a:moveTo>
                <a:lnTo>
                  <a:pt x="130301" y="185420"/>
                </a:lnTo>
                <a:lnTo>
                  <a:pt x="263398" y="321563"/>
                </a:lnTo>
                <a:lnTo>
                  <a:pt x="254888" y="325500"/>
                </a:lnTo>
                <a:lnTo>
                  <a:pt x="214122" y="338582"/>
                </a:lnTo>
                <a:lnTo>
                  <a:pt x="183514" y="341884"/>
                </a:lnTo>
                <a:lnTo>
                  <a:pt x="384191" y="341884"/>
                </a:lnTo>
                <a:lnTo>
                  <a:pt x="364998" y="321818"/>
                </a:lnTo>
                <a:lnTo>
                  <a:pt x="374142" y="304673"/>
                </a:lnTo>
                <a:lnTo>
                  <a:pt x="381762" y="287909"/>
                </a:lnTo>
                <a:lnTo>
                  <a:pt x="388112" y="271525"/>
                </a:lnTo>
                <a:lnTo>
                  <a:pt x="388306" y="270890"/>
                </a:lnTo>
                <a:lnTo>
                  <a:pt x="314451" y="270890"/>
                </a:lnTo>
                <a:lnTo>
                  <a:pt x="230646" y="185420"/>
                </a:lnTo>
                <a:close/>
              </a:path>
              <a:path w="401320" h="408305">
                <a:moveTo>
                  <a:pt x="207899" y="0"/>
                </a:moveTo>
                <a:lnTo>
                  <a:pt x="247650" y="24892"/>
                </a:lnTo>
                <a:lnTo>
                  <a:pt x="280288" y="54863"/>
                </a:lnTo>
                <a:lnTo>
                  <a:pt x="305562" y="88773"/>
                </a:lnTo>
                <a:lnTo>
                  <a:pt x="323214" y="125222"/>
                </a:lnTo>
                <a:lnTo>
                  <a:pt x="333121" y="163068"/>
                </a:lnTo>
                <a:lnTo>
                  <a:pt x="335317" y="194690"/>
                </a:lnTo>
                <a:lnTo>
                  <a:pt x="335152" y="200787"/>
                </a:lnTo>
                <a:lnTo>
                  <a:pt x="326136" y="245872"/>
                </a:lnTo>
                <a:lnTo>
                  <a:pt x="314451" y="270890"/>
                </a:lnTo>
                <a:lnTo>
                  <a:pt x="388306" y="270890"/>
                </a:lnTo>
                <a:lnTo>
                  <a:pt x="399161" y="224282"/>
                </a:lnTo>
                <a:lnTo>
                  <a:pt x="400685" y="194690"/>
                </a:lnTo>
                <a:lnTo>
                  <a:pt x="399796" y="180467"/>
                </a:lnTo>
                <a:lnTo>
                  <a:pt x="391413" y="140588"/>
                </a:lnTo>
                <a:lnTo>
                  <a:pt x="375285" y="104901"/>
                </a:lnTo>
                <a:lnTo>
                  <a:pt x="353060" y="73787"/>
                </a:lnTo>
                <a:lnTo>
                  <a:pt x="315975" y="40005"/>
                </a:lnTo>
                <a:lnTo>
                  <a:pt x="273685" y="16001"/>
                </a:lnTo>
                <a:lnTo>
                  <a:pt x="229615" y="2539"/>
                </a:lnTo>
                <a:lnTo>
                  <a:pt x="218694" y="888"/>
                </a:lnTo>
                <a:lnTo>
                  <a:pt x="207899" y="0"/>
                </a:lnTo>
                <a:close/>
              </a:path>
              <a:path w="401320" h="408305">
                <a:moveTo>
                  <a:pt x="137033" y="64135"/>
                </a:moveTo>
                <a:lnTo>
                  <a:pt x="37464" y="166497"/>
                </a:lnTo>
                <a:lnTo>
                  <a:pt x="93852" y="223012"/>
                </a:lnTo>
                <a:lnTo>
                  <a:pt x="130301" y="185420"/>
                </a:lnTo>
                <a:lnTo>
                  <a:pt x="230646" y="185420"/>
                </a:lnTo>
                <a:lnTo>
                  <a:pt x="180212" y="133985"/>
                </a:lnTo>
                <a:lnTo>
                  <a:pt x="229743" y="82042"/>
                </a:lnTo>
                <a:lnTo>
                  <a:pt x="216930" y="68834"/>
                </a:lnTo>
                <a:lnTo>
                  <a:pt x="156590" y="68834"/>
                </a:lnTo>
                <a:lnTo>
                  <a:pt x="152908" y="68580"/>
                </a:lnTo>
                <a:lnTo>
                  <a:pt x="147700" y="67818"/>
                </a:lnTo>
                <a:lnTo>
                  <a:pt x="144399" y="67056"/>
                </a:lnTo>
                <a:lnTo>
                  <a:pt x="142748" y="66548"/>
                </a:lnTo>
                <a:lnTo>
                  <a:pt x="141350" y="66039"/>
                </a:lnTo>
                <a:lnTo>
                  <a:pt x="139826" y="65532"/>
                </a:lnTo>
                <a:lnTo>
                  <a:pt x="138430" y="64897"/>
                </a:lnTo>
                <a:lnTo>
                  <a:pt x="137033" y="64135"/>
                </a:lnTo>
                <a:close/>
              </a:path>
              <a:path w="401320" h="408305">
                <a:moveTo>
                  <a:pt x="200913" y="52324"/>
                </a:moveTo>
                <a:lnTo>
                  <a:pt x="177164" y="65150"/>
                </a:lnTo>
                <a:lnTo>
                  <a:pt x="175006" y="65912"/>
                </a:lnTo>
                <a:lnTo>
                  <a:pt x="170687" y="67183"/>
                </a:lnTo>
                <a:lnTo>
                  <a:pt x="164337" y="68325"/>
                </a:lnTo>
                <a:lnTo>
                  <a:pt x="162433" y="68580"/>
                </a:lnTo>
                <a:lnTo>
                  <a:pt x="158496" y="68834"/>
                </a:lnTo>
                <a:lnTo>
                  <a:pt x="216930" y="68834"/>
                </a:lnTo>
                <a:lnTo>
                  <a:pt x="200913" y="52324"/>
                </a:lnTo>
                <a:close/>
              </a:path>
            </a:pathLst>
          </a:custGeom>
          <a:solidFill>
            <a:srgbClr val="C00000"/>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2859151" y="3457575"/>
            <a:ext cx="2767330" cy="381000"/>
          </a:xfrm>
          <a:prstGeom prst="rect">
            <a:avLst/>
          </a:prstGeom>
          <a:solidFill>
            <a:srgbClr val="C00000"/>
          </a:solidFill>
        </p:spPr>
        <p:txBody>
          <a:bodyPr vert="horz" wrap="square" lIns="0" tIns="77470" rIns="0" bIns="0" rtlCol="0">
            <a:spAutoFit/>
          </a:bodyPr>
          <a:lstStyle/>
          <a:p>
            <a:pPr marL="848360">
              <a:lnSpc>
                <a:spcPct val="100000"/>
              </a:lnSpc>
              <a:spcBef>
                <a:spcPts val="610"/>
              </a:spcBef>
            </a:pPr>
            <a:r>
              <a:rPr sz="1400" dirty="0">
                <a:solidFill>
                  <a:srgbClr val="FFF8E6"/>
                </a:solidFill>
                <a:latin typeface="微软雅黑" panose="020B0503020204020204" pitchFamily="34" charset="-122"/>
                <a:cs typeface="微软雅黑" panose="020B0503020204020204" pitchFamily="34" charset="-122"/>
              </a:rPr>
              <a:t>湖南农民运动</a:t>
            </a:r>
            <a:endParaRPr sz="1400">
              <a:latin typeface="微软雅黑" panose="020B0503020204020204" pitchFamily="34" charset="-122"/>
              <a:cs typeface="微软雅黑" panose="020B0503020204020204" pitchFamily="34" charset="-122"/>
            </a:endParaRPr>
          </a:p>
        </p:txBody>
      </p:sp>
      <p:sp>
        <p:nvSpPr>
          <p:cNvPr id="8" name="object 8"/>
          <p:cNvSpPr txBox="1">
            <a:spLocks noGrp="1"/>
          </p:cNvSpPr>
          <p:nvPr>
            <p:ph type="title"/>
          </p:nvPr>
        </p:nvSpPr>
        <p:spPr>
          <a:xfrm>
            <a:off x="979805" y="243205"/>
            <a:ext cx="5061585" cy="84328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r>
              <a:rPr lang="zh-CN" sz="2700" dirty="0">
                <a:solidFill>
                  <a:srgbClr val="C00000"/>
                </a:solidFill>
                <a:sym typeface="+mn-ea"/>
              </a:rPr>
              <a:t/>
            </a:r>
            <a:br>
              <a:rPr lang="zh-CN" sz="2700" dirty="0">
                <a:solidFill>
                  <a:srgbClr val="C00000"/>
                </a:solidFill>
                <a:sym typeface="+mn-ea"/>
              </a:rPr>
            </a:br>
            <a:endParaRPr sz="2700">
              <a:latin typeface="微软雅黑" panose="020B0503020204020204" pitchFamily="34" charset="-122"/>
              <a:cs typeface="微软雅黑" panose="020B0503020204020204" pitchFamily="34" charset="-122"/>
            </a:endParaRPr>
          </a:p>
        </p:txBody>
      </p:sp>
      <p:sp>
        <p:nvSpPr>
          <p:cNvPr id="9" name="object 9"/>
          <p:cNvSpPr/>
          <p:nvPr/>
        </p:nvSpPr>
        <p:spPr>
          <a:xfrm>
            <a:off x="5767069" y="1654937"/>
            <a:ext cx="2750820" cy="1685417"/>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2915539" y="3838651"/>
            <a:ext cx="5602605" cy="658495"/>
          </a:xfrm>
          <a:prstGeom prst="rect">
            <a:avLst/>
          </a:prstGeom>
        </p:spPr>
        <p:txBody>
          <a:bodyPr vert="horz" wrap="square" lIns="0" tIns="12700" rIns="0" bIns="0" rtlCol="0">
            <a:spAutoFit/>
          </a:bodyPr>
          <a:lstStyle/>
          <a:p>
            <a:pPr marL="12700" marR="5080" algn="just">
              <a:lnSpc>
                <a:spcPct val="100000"/>
              </a:lnSpc>
              <a:spcBef>
                <a:spcPts val="100"/>
              </a:spcBef>
            </a:pPr>
            <a:r>
              <a:rPr sz="1400" b="1" spc="10" dirty="0">
                <a:solidFill>
                  <a:srgbClr val="5F0E04"/>
                </a:solidFill>
                <a:latin typeface="微软雅黑" panose="020B0503020204020204" pitchFamily="34" charset="-122"/>
                <a:cs typeface="微软雅黑" panose="020B0503020204020204" pitchFamily="34" charset="-122"/>
              </a:rPr>
              <a:t>广东海陆丰农民</a:t>
            </a:r>
            <a:r>
              <a:rPr sz="1400" b="1" spc="20" dirty="0">
                <a:solidFill>
                  <a:srgbClr val="5F0E04"/>
                </a:solidFill>
                <a:latin typeface="微软雅黑" panose="020B0503020204020204" pitchFamily="34" charset="-122"/>
                <a:cs typeface="微软雅黑" panose="020B0503020204020204" pitchFamily="34" charset="-122"/>
              </a:rPr>
              <a:t>运</a:t>
            </a:r>
            <a:r>
              <a:rPr sz="1400" b="1" spc="10" dirty="0">
                <a:solidFill>
                  <a:srgbClr val="5F0E04"/>
                </a:solidFill>
                <a:latin typeface="微软雅黑" panose="020B0503020204020204" pitchFamily="34" charset="-122"/>
                <a:cs typeface="微软雅黑" panose="020B0503020204020204" pitchFamily="34" charset="-122"/>
              </a:rPr>
              <a:t>动大发展并组织了农民自卫</a:t>
            </a:r>
            <a:r>
              <a:rPr sz="1400" b="1" spc="15" dirty="0">
                <a:solidFill>
                  <a:srgbClr val="5F0E04"/>
                </a:solidFill>
                <a:latin typeface="微软雅黑" panose="020B0503020204020204" pitchFamily="34" charset="-122"/>
                <a:cs typeface="微软雅黑" panose="020B0503020204020204" pitchFamily="34" charset="-122"/>
              </a:rPr>
              <a:t>军</a:t>
            </a:r>
            <a:r>
              <a:rPr sz="1400" b="1" spc="10" dirty="0">
                <a:solidFill>
                  <a:srgbClr val="5F0E04"/>
                </a:solidFill>
                <a:latin typeface="微软雅黑" panose="020B0503020204020204" pitchFamily="34" charset="-122"/>
                <a:cs typeface="微软雅黑" panose="020B0503020204020204" pitchFamily="34" charset="-122"/>
              </a:rPr>
              <a:t>，湘区党委派人在湖南 衡山、毛泽东在</a:t>
            </a:r>
            <a:r>
              <a:rPr sz="1400" b="1" spc="20" dirty="0">
                <a:solidFill>
                  <a:srgbClr val="5F0E04"/>
                </a:solidFill>
                <a:latin typeface="微软雅黑" panose="020B0503020204020204" pitchFamily="34" charset="-122"/>
                <a:cs typeface="微软雅黑" panose="020B0503020204020204" pitchFamily="34" charset="-122"/>
              </a:rPr>
              <a:t>湖</a:t>
            </a:r>
            <a:r>
              <a:rPr sz="1400" b="1" spc="10" dirty="0">
                <a:solidFill>
                  <a:srgbClr val="5F0E04"/>
                </a:solidFill>
                <a:latin typeface="微软雅黑" panose="020B0503020204020204" pitchFamily="34" charset="-122"/>
                <a:cs typeface="微软雅黑" panose="020B0503020204020204" pitchFamily="34" charset="-122"/>
              </a:rPr>
              <a:t>南韶山也开展了农民运</a:t>
            </a:r>
            <a:r>
              <a:rPr sz="1400" b="1" spc="35" dirty="0">
                <a:solidFill>
                  <a:srgbClr val="5F0E04"/>
                </a:solidFill>
                <a:latin typeface="微软雅黑" panose="020B0503020204020204" pitchFamily="34" charset="-122"/>
                <a:cs typeface="微软雅黑" panose="020B0503020204020204" pitchFamily="34" charset="-122"/>
              </a:rPr>
              <a:t>动</a:t>
            </a:r>
            <a:r>
              <a:rPr sz="1400" b="1" spc="10" dirty="0">
                <a:solidFill>
                  <a:srgbClr val="5F0E04"/>
                </a:solidFill>
                <a:latin typeface="微软雅黑" panose="020B0503020204020204" pitchFamily="34" charset="-122"/>
                <a:cs typeface="微软雅黑" panose="020B0503020204020204" pitchFamily="34" charset="-122"/>
              </a:rPr>
              <a:t>。这一切都预示着全国性革 </a:t>
            </a:r>
            <a:r>
              <a:rPr sz="1400" b="1" dirty="0">
                <a:solidFill>
                  <a:srgbClr val="5F0E04"/>
                </a:solidFill>
                <a:latin typeface="微软雅黑" panose="020B0503020204020204" pitchFamily="34" charset="-122"/>
                <a:cs typeface="微软雅黑" panose="020B0503020204020204" pitchFamily="34" charset="-122"/>
              </a:rPr>
              <a:t>命高潮的到来。</a:t>
            </a:r>
            <a:endParaRPr sz="1400" b="1">
              <a:latin typeface="微软雅黑" panose="020B0503020204020204" pitchFamily="34" charset="-122"/>
              <a:cs typeface="微软雅黑" panose="020B0503020204020204" pitchFamily="34" charset="-122"/>
            </a:endParaRPr>
          </a:p>
        </p:txBody>
      </p:sp>
      <p:sp>
        <p:nvSpPr>
          <p:cNvPr id="11" name="object 11"/>
          <p:cNvSpPr/>
          <p:nvPr/>
        </p:nvSpPr>
        <p:spPr>
          <a:xfrm>
            <a:off x="758164" y="1689925"/>
            <a:ext cx="1980311" cy="222961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872486" y="1655063"/>
            <a:ext cx="2754249" cy="1689100"/>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755650" y="928750"/>
            <a:ext cx="7875905" cy="612775"/>
          </a:xfrm>
          <a:prstGeom prst="rect">
            <a:avLst/>
          </a:prstGeom>
          <a:solidFill>
            <a:srgbClr val="C00000"/>
          </a:solidFill>
        </p:spPr>
        <p:txBody>
          <a:bodyPr vert="horz" wrap="square" lIns="0" tIns="111125" rIns="0" bIns="0" rtlCol="0">
            <a:spAutoFit/>
          </a:bodyPr>
          <a:lstStyle/>
          <a:p>
            <a:pPr algn="ctr">
              <a:lnSpc>
                <a:spcPct val="100000"/>
              </a:lnSpc>
              <a:spcBef>
                <a:spcPts val="875"/>
              </a:spcBef>
            </a:pPr>
            <a:r>
              <a:rPr sz="2400" b="1" dirty="0">
                <a:solidFill>
                  <a:srgbClr val="FFF8E6"/>
                </a:solidFill>
                <a:latin typeface="微软雅黑" panose="020B0503020204020204" pitchFamily="34" charset="-122"/>
                <a:cs typeface="微软雅黑" panose="020B0503020204020204" pitchFamily="34" charset="-122"/>
              </a:rPr>
              <a:t>国民革命运动的兴起和高潮</a:t>
            </a:r>
            <a:endParaRPr sz="2400">
              <a:latin typeface="微软雅黑" panose="020B0503020204020204" pitchFamily="34" charset="-122"/>
              <a:cs typeface="微软雅黑" panose="020B0503020204020204" pitchFamily="34" charset="-122"/>
            </a:endParaRPr>
          </a:p>
        </p:txBody>
      </p:sp>
      <p:sp>
        <p:nvSpPr>
          <p:cNvPr id="14" name="object 14"/>
          <p:cNvSpPr txBox="1"/>
          <p:nvPr/>
        </p:nvSpPr>
        <p:spPr>
          <a:xfrm>
            <a:off x="755650" y="4016375"/>
            <a:ext cx="1958975" cy="546100"/>
          </a:xfrm>
          <a:prstGeom prst="rect">
            <a:avLst/>
          </a:prstGeom>
          <a:solidFill>
            <a:srgbClr val="5F0E04"/>
          </a:solidFill>
        </p:spPr>
        <p:txBody>
          <a:bodyPr vert="horz" wrap="square" lIns="0" tIns="62230" rIns="0" bIns="0" rtlCol="0">
            <a:spAutoFit/>
          </a:bodyPr>
          <a:lstStyle/>
          <a:p>
            <a:pPr marL="635" algn="ctr">
              <a:lnSpc>
                <a:spcPct val="100000"/>
              </a:lnSpc>
              <a:spcBef>
                <a:spcPts val="490"/>
              </a:spcBef>
            </a:pPr>
            <a:r>
              <a:rPr sz="1400" dirty="0">
                <a:solidFill>
                  <a:srgbClr val="FFF8E6"/>
                </a:solidFill>
                <a:latin typeface="微软雅黑" panose="020B0503020204020204" pitchFamily="34" charset="-122"/>
                <a:cs typeface="微软雅黑" panose="020B0503020204020204" pitchFamily="34" charset="-122"/>
              </a:rPr>
              <a:t>广东海陆丰农民运动</a:t>
            </a:r>
            <a:endParaRPr sz="1400">
              <a:latin typeface="微软雅黑" panose="020B0503020204020204" pitchFamily="34" charset="-122"/>
              <a:cs typeface="微软雅黑" panose="020B0503020204020204" pitchFamily="34" charset="-122"/>
            </a:endParaRPr>
          </a:p>
          <a:p>
            <a:pPr algn="ctr">
              <a:lnSpc>
                <a:spcPct val="100000"/>
              </a:lnSpc>
              <a:spcBef>
                <a:spcPts val="5"/>
              </a:spcBef>
            </a:pPr>
            <a:r>
              <a:rPr sz="1400" dirty="0">
                <a:solidFill>
                  <a:srgbClr val="FFF8E6"/>
                </a:solidFill>
                <a:latin typeface="微软雅黑" panose="020B0503020204020204" pitchFamily="34" charset="-122"/>
                <a:cs typeface="微软雅黑" panose="020B0503020204020204" pitchFamily="34" charset="-122"/>
              </a:rPr>
              <a:t>领导人：澎湃</a:t>
            </a:r>
            <a:endParaRPr sz="1400">
              <a:latin typeface="微软雅黑" panose="020B0503020204020204" pitchFamily="34" charset="-122"/>
              <a:cs typeface="微软雅黑" panose="020B0503020204020204" pitchFamily="34" charset="-122"/>
            </a:endParaRPr>
          </a:p>
        </p:txBody>
      </p:sp>
      <p:sp>
        <p:nvSpPr>
          <p:cNvPr id="15" name="object 15"/>
          <p:cNvSpPr txBox="1"/>
          <p:nvPr/>
        </p:nvSpPr>
        <p:spPr>
          <a:xfrm>
            <a:off x="5738876" y="3457575"/>
            <a:ext cx="2754630" cy="381000"/>
          </a:xfrm>
          <a:prstGeom prst="rect">
            <a:avLst/>
          </a:prstGeom>
          <a:solidFill>
            <a:srgbClr val="C00000"/>
          </a:solidFill>
        </p:spPr>
        <p:txBody>
          <a:bodyPr vert="horz" wrap="square" lIns="0" tIns="77470" rIns="0" bIns="0" rtlCol="0">
            <a:spAutoFit/>
          </a:bodyPr>
          <a:lstStyle/>
          <a:p>
            <a:pPr marL="842645">
              <a:lnSpc>
                <a:spcPct val="100000"/>
              </a:lnSpc>
              <a:spcBef>
                <a:spcPts val="610"/>
              </a:spcBef>
            </a:pPr>
            <a:r>
              <a:rPr sz="1400" dirty="0">
                <a:solidFill>
                  <a:srgbClr val="FFF8E6"/>
                </a:solidFill>
                <a:latin typeface="微软雅黑" panose="020B0503020204020204" pitchFamily="34" charset="-122"/>
                <a:cs typeface="微软雅黑" panose="020B0503020204020204" pitchFamily="34" charset="-122"/>
              </a:rPr>
              <a:t>黄埔军校成立</a:t>
            </a: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a:spLocks noGrp="1"/>
          </p:cNvSpPr>
          <p:nvPr>
            <p:ph type="title"/>
          </p:nvPr>
        </p:nvSpPr>
        <p:spPr>
          <a:xfrm>
            <a:off x="953135" y="276225"/>
            <a:ext cx="440499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endParaRPr sz="1400">
              <a:latin typeface="微软雅黑" panose="020B0503020204020204" pitchFamily="34" charset="-122"/>
              <a:cs typeface="微软雅黑" panose="020B0503020204020204" pitchFamily="34" charset="-122"/>
            </a:endParaRPr>
          </a:p>
        </p:txBody>
      </p:sp>
      <p:sp>
        <p:nvSpPr>
          <p:cNvPr id="8" name="object 8"/>
          <p:cNvSpPr txBox="1"/>
          <p:nvPr/>
        </p:nvSpPr>
        <p:spPr>
          <a:xfrm>
            <a:off x="3844290" y="1661935"/>
            <a:ext cx="4699000" cy="1350010"/>
          </a:xfrm>
          <a:prstGeom prst="rect">
            <a:avLst/>
          </a:prstGeom>
        </p:spPr>
        <p:txBody>
          <a:bodyPr vert="horz" wrap="square" lIns="0" tIns="21590" rIns="0" bIns="0" rtlCol="0">
            <a:spAutoFit/>
          </a:bodyPr>
          <a:lstStyle/>
          <a:p>
            <a:pPr marL="12700" marR="5080" algn="just">
              <a:lnSpc>
                <a:spcPct val="149000"/>
              </a:lnSpc>
              <a:spcBef>
                <a:spcPts val="170"/>
              </a:spcBef>
            </a:pPr>
            <a:r>
              <a:rPr sz="1600" b="1" spc="30" dirty="0">
                <a:solidFill>
                  <a:srgbClr val="C00000"/>
                </a:solidFill>
                <a:latin typeface="微软雅黑" panose="020B0503020204020204" pitchFamily="34" charset="-122"/>
                <a:cs typeface="微软雅黑" panose="020B0503020204020204" pitchFamily="34" charset="-122"/>
              </a:rPr>
              <a:t>出席代表：</a:t>
            </a:r>
            <a:r>
              <a:rPr sz="1400" b="1" spc="35" dirty="0">
                <a:solidFill>
                  <a:srgbClr val="5F0E04"/>
                </a:solidFill>
                <a:latin typeface="微软雅黑" panose="020B0503020204020204" pitchFamily="34" charset="-122"/>
                <a:cs typeface="微软雅黑" panose="020B0503020204020204" pitchFamily="34" charset="-122"/>
              </a:rPr>
              <a:t>陈</a:t>
            </a:r>
            <a:r>
              <a:rPr sz="1400" b="1" spc="20" dirty="0">
                <a:solidFill>
                  <a:srgbClr val="5F0E04"/>
                </a:solidFill>
                <a:latin typeface="微软雅黑" panose="020B0503020204020204" pitchFamily="34" charset="-122"/>
                <a:cs typeface="微软雅黑" panose="020B0503020204020204" pitchFamily="34" charset="-122"/>
              </a:rPr>
              <a:t>独</a:t>
            </a:r>
            <a:r>
              <a:rPr sz="1400" b="1" spc="35" dirty="0">
                <a:solidFill>
                  <a:srgbClr val="5F0E04"/>
                </a:solidFill>
                <a:latin typeface="微软雅黑" panose="020B0503020204020204" pitchFamily="34" charset="-122"/>
                <a:cs typeface="微软雅黑" panose="020B0503020204020204" pitchFamily="34" charset="-122"/>
              </a:rPr>
              <a:t>秀</a:t>
            </a:r>
            <a:r>
              <a:rPr sz="1400" b="1" spc="20" dirty="0">
                <a:solidFill>
                  <a:srgbClr val="5F0E04"/>
                </a:solidFill>
                <a:latin typeface="微软雅黑" panose="020B0503020204020204" pitchFamily="34" charset="-122"/>
                <a:cs typeface="微软雅黑" panose="020B0503020204020204" pitchFamily="34" charset="-122"/>
              </a:rPr>
              <a:t>、蔡</a:t>
            </a:r>
            <a:r>
              <a:rPr sz="1400" b="1" spc="35" dirty="0">
                <a:solidFill>
                  <a:srgbClr val="5F0E04"/>
                </a:solidFill>
                <a:latin typeface="微软雅黑" panose="020B0503020204020204" pitchFamily="34" charset="-122"/>
                <a:cs typeface="微软雅黑" panose="020B0503020204020204" pitchFamily="34" charset="-122"/>
              </a:rPr>
              <a:t>和</a:t>
            </a:r>
            <a:r>
              <a:rPr sz="1400" b="1" spc="25" dirty="0">
                <a:solidFill>
                  <a:srgbClr val="5F0E04"/>
                </a:solidFill>
                <a:latin typeface="微软雅黑" panose="020B0503020204020204" pitchFamily="34" charset="-122"/>
                <a:cs typeface="微软雅黑" panose="020B0503020204020204" pitchFamily="34" charset="-122"/>
              </a:rPr>
              <a:t>森</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瞿秋</a:t>
            </a:r>
            <a:r>
              <a:rPr sz="1400" b="1" spc="35" dirty="0">
                <a:solidFill>
                  <a:srgbClr val="5F0E04"/>
                </a:solidFill>
                <a:latin typeface="微软雅黑" panose="020B0503020204020204" pitchFamily="34" charset="-122"/>
                <a:cs typeface="微软雅黑" panose="020B0503020204020204" pitchFamily="34" charset="-122"/>
              </a:rPr>
              <a:t>白</a:t>
            </a:r>
            <a:r>
              <a:rPr sz="1400" b="1" spc="20" dirty="0">
                <a:solidFill>
                  <a:srgbClr val="5F0E04"/>
                </a:solidFill>
                <a:latin typeface="微软雅黑" panose="020B0503020204020204" pitchFamily="34" charset="-122"/>
                <a:cs typeface="微软雅黑" panose="020B0503020204020204" pitchFamily="34" charset="-122"/>
              </a:rPr>
              <a:t>、陈</a:t>
            </a:r>
            <a:r>
              <a:rPr sz="1400" b="1" spc="35" dirty="0">
                <a:solidFill>
                  <a:srgbClr val="5F0E04"/>
                </a:solidFill>
                <a:latin typeface="微软雅黑" panose="020B0503020204020204" pitchFamily="34" charset="-122"/>
                <a:cs typeface="微软雅黑" panose="020B0503020204020204" pitchFamily="34" charset="-122"/>
              </a:rPr>
              <a:t>潭</a:t>
            </a:r>
            <a:r>
              <a:rPr sz="1400" b="1" spc="25" dirty="0">
                <a:solidFill>
                  <a:srgbClr val="5F0E04"/>
                </a:solidFill>
                <a:latin typeface="微软雅黑" panose="020B0503020204020204" pitchFamily="34" charset="-122"/>
                <a:cs typeface="微软雅黑" panose="020B0503020204020204" pitchFamily="34" charset="-122"/>
              </a:rPr>
              <a:t>秋</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张</a:t>
            </a:r>
            <a:r>
              <a:rPr sz="1400" b="1" spc="20" dirty="0">
                <a:solidFill>
                  <a:srgbClr val="5F0E04"/>
                </a:solidFill>
                <a:latin typeface="微软雅黑" panose="020B0503020204020204" pitchFamily="34" charset="-122"/>
                <a:cs typeface="微软雅黑" panose="020B0503020204020204" pitchFamily="34" charset="-122"/>
              </a:rPr>
              <a:t>太</a:t>
            </a:r>
            <a:r>
              <a:rPr sz="1400" b="1" spc="40" dirty="0">
                <a:solidFill>
                  <a:srgbClr val="5F0E04"/>
                </a:solidFill>
                <a:latin typeface="微软雅黑" panose="020B0503020204020204" pitchFamily="34" charset="-122"/>
                <a:cs typeface="微软雅黑" panose="020B0503020204020204" pitchFamily="34" charset="-122"/>
              </a:rPr>
              <a:t>雷</a:t>
            </a:r>
            <a:r>
              <a:rPr sz="1400" b="1" dirty="0">
                <a:solidFill>
                  <a:srgbClr val="5F0E04"/>
                </a:solidFill>
                <a:latin typeface="微软雅黑" panose="020B0503020204020204" pitchFamily="34" charset="-122"/>
                <a:cs typeface="微软雅黑" panose="020B0503020204020204" pitchFamily="34" charset="-122"/>
              </a:rPr>
              <a:t>、 周恩来、彭述之</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李立三、罗章龙等20人（其中有表决</a:t>
            </a:r>
            <a:r>
              <a:rPr sz="1400" b="1" spc="10" dirty="0">
                <a:solidFill>
                  <a:srgbClr val="5F0E04"/>
                </a:solidFill>
                <a:latin typeface="微软雅黑" panose="020B0503020204020204" pitchFamily="34" charset="-122"/>
                <a:cs typeface="微软雅黑" panose="020B0503020204020204" pitchFamily="34" charset="-122"/>
              </a:rPr>
              <a:t>权</a:t>
            </a:r>
            <a:r>
              <a:rPr sz="1400" b="1" dirty="0">
                <a:solidFill>
                  <a:srgbClr val="5F0E04"/>
                </a:solidFill>
                <a:latin typeface="微软雅黑" panose="020B0503020204020204" pitchFamily="34" charset="-122"/>
                <a:cs typeface="微软雅黑" panose="020B0503020204020204" pitchFamily="34" charset="-122"/>
              </a:rPr>
              <a:t>者 </a:t>
            </a:r>
            <a:r>
              <a:rPr sz="1400" b="1" spc="10" dirty="0">
                <a:solidFill>
                  <a:srgbClr val="5F0E04"/>
                </a:solidFill>
                <a:latin typeface="微软雅黑" panose="020B0503020204020204" pitchFamily="34" charset="-122"/>
                <a:cs typeface="微软雅黑" panose="020B0503020204020204" pitchFamily="34" charset="-122"/>
              </a:rPr>
              <a:t>14</a:t>
            </a:r>
            <a:r>
              <a:rPr sz="1400" b="1" spc="25" dirty="0">
                <a:solidFill>
                  <a:srgbClr val="5F0E04"/>
                </a:solidFill>
                <a:latin typeface="微软雅黑" panose="020B0503020204020204" pitchFamily="34" charset="-122"/>
                <a:cs typeface="微软雅黑" panose="020B0503020204020204" pitchFamily="34" charset="-122"/>
              </a:rPr>
              <a:t>人</a:t>
            </a:r>
            <a:r>
              <a:rPr sz="1400" b="1" spc="10" dirty="0">
                <a:solidFill>
                  <a:srgbClr val="5F0E04"/>
                </a:solidFill>
                <a:latin typeface="微软雅黑" panose="020B0503020204020204" pitchFamily="34" charset="-122"/>
                <a:cs typeface="微软雅黑" panose="020B0503020204020204" pitchFamily="34" charset="-122"/>
              </a:rPr>
              <a:t>），代</a:t>
            </a:r>
            <a:r>
              <a:rPr sz="1400" b="1" spc="20" dirty="0">
                <a:solidFill>
                  <a:srgbClr val="5F0E04"/>
                </a:solidFill>
                <a:latin typeface="微软雅黑" panose="020B0503020204020204" pitchFamily="34" charset="-122"/>
                <a:cs typeface="微软雅黑" panose="020B0503020204020204" pitchFamily="34" charset="-122"/>
              </a:rPr>
              <a:t>表</a:t>
            </a:r>
            <a:r>
              <a:rPr sz="1400" b="1" spc="10" dirty="0">
                <a:solidFill>
                  <a:srgbClr val="5F0E04"/>
                </a:solidFill>
                <a:latin typeface="微软雅黑" panose="020B0503020204020204" pitchFamily="34" charset="-122"/>
                <a:cs typeface="微软雅黑" panose="020B0503020204020204" pitchFamily="34" charset="-122"/>
              </a:rPr>
              <a:t>全</a:t>
            </a:r>
            <a:r>
              <a:rPr sz="1400" b="1" spc="15" dirty="0">
                <a:solidFill>
                  <a:srgbClr val="5F0E04"/>
                </a:solidFill>
                <a:latin typeface="微软雅黑" panose="020B0503020204020204" pitchFamily="34" charset="-122"/>
                <a:cs typeface="微软雅黑" panose="020B0503020204020204" pitchFamily="34" charset="-122"/>
              </a:rPr>
              <a:t>国</a:t>
            </a:r>
            <a:r>
              <a:rPr sz="1400" b="1" spc="5" dirty="0">
                <a:solidFill>
                  <a:srgbClr val="5F0E04"/>
                </a:solidFill>
                <a:latin typeface="微软雅黑" panose="020B0503020204020204" pitchFamily="34" charset="-122"/>
                <a:cs typeface="微软雅黑" panose="020B0503020204020204" pitchFamily="34" charset="-122"/>
              </a:rPr>
              <a:t>994</a:t>
            </a:r>
            <a:r>
              <a:rPr sz="1400" b="1" spc="10" dirty="0">
                <a:solidFill>
                  <a:srgbClr val="5F0E04"/>
                </a:solidFill>
                <a:latin typeface="微软雅黑" panose="020B0503020204020204" pitchFamily="34" charset="-122"/>
                <a:cs typeface="微软雅黑" panose="020B0503020204020204" pitchFamily="34" charset="-122"/>
              </a:rPr>
              <a:t>名</a:t>
            </a:r>
            <a:r>
              <a:rPr sz="1400" b="1" spc="20" dirty="0">
                <a:solidFill>
                  <a:srgbClr val="5F0E04"/>
                </a:solidFill>
                <a:latin typeface="微软雅黑" panose="020B0503020204020204" pitchFamily="34" charset="-122"/>
                <a:cs typeface="微软雅黑" panose="020B0503020204020204" pitchFamily="34" charset="-122"/>
              </a:rPr>
              <a:t>党</a:t>
            </a:r>
            <a:r>
              <a:rPr sz="1400" b="1" spc="15" dirty="0">
                <a:solidFill>
                  <a:srgbClr val="5F0E04"/>
                </a:solidFill>
                <a:latin typeface="微软雅黑" panose="020B0503020204020204" pitchFamily="34" charset="-122"/>
                <a:cs typeface="微软雅黑" panose="020B0503020204020204" pitchFamily="34" charset="-122"/>
              </a:rPr>
              <a:t>员</a:t>
            </a:r>
            <a:r>
              <a:rPr sz="1400" b="1" spc="10" dirty="0">
                <a:solidFill>
                  <a:srgbClr val="5F0E04"/>
                </a:solidFill>
                <a:latin typeface="微软雅黑" panose="020B0503020204020204" pitchFamily="34" charset="-122"/>
                <a:cs typeface="微软雅黑" panose="020B0503020204020204" pitchFamily="34" charset="-122"/>
              </a:rPr>
              <a:t>。共产国</a:t>
            </a:r>
            <a:r>
              <a:rPr sz="1400" b="1" spc="20" dirty="0">
                <a:solidFill>
                  <a:srgbClr val="5F0E04"/>
                </a:solidFill>
                <a:latin typeface="微软雅黑" panose="020B0503020204020204" pitchFamily="34" charset="-122"/>
                <a:cs typeface="微软雅黑" panose="020B0503020204020204" pitchFamily="34" charset="-122"/>
              </a:rPr>
              <a:t>际</a:t>
            </a:r>
            <a:r>
              <a:rPr sz="1400" b="1" spc="10" dirty="0">
                <a:solidFill>
                  <a:srgbClr val="5F0E04"/>
                </a:solidFill>
                <a:latin typeface="微软雅黑" panose="020B0503020204020204" pitchFamily="34" charset="-122"/>
                <a:cs typeface="微软雅黑" panose="020B0503020204020204" pitchFamily="34" charset="-122"/>
              </a:rPr>
              <a:t>代表维经</a:t>
            </a:r>
            <a:r>
              <a:rPr sz="1400" b="1" spc="20" dirty="0">
                <a:solidFill>
                  <a:srgbClr val="5F0E04"/>
                </a:solidFill>
                <a:latin typeface="微软雅黑" panose="020B0503020204020204" pitchFamily="34" charset="-122"/>
                <a:cs typeface="微软雅黑" panose="020B0503020204020204" pitchFamily="34" charset="-122"/>
              </a:rPr>
              <a:t>斯</a:t>
            </a:r>
            <a:r>
              <a:rPr sz="1400" b="1" spc="10" dirty="0">
                <a:solidFill>
                  <a:srgbClr val="5F0E04"/>
                </a:solidFill>
                <a:latin typeface="微软雅黑" panose="020B0503020204020204" pitchFamily="34" charset="-122"/>
                <a:cs typeface="微软雅黑" panose="020B0503020204020204" pitchFamily="34" charset="-122"/>
              </a:rPr>
              <a:t>基</a:t>
            </a:r>
            <a:r>
              <a:rPr sz="1400" b="1" spc="20" dirty="0">
                <a:solidFill>
                  <a:srgbClr val="5F0E04"/>
                </a:solidFill>
                <a:latin typeface="微软雅黑" panose="020B0503020204020204" pitchFamily="34" charset="-122"/>
                <a:cs typeface="微软雅黑" panose="020B0503020204020204" pitchFamily="34" charset="-122"/>
              </a:rPr>
              <a:t>参</a:t>
            </a:r>
            <a:r>
              <a:rPr sz="1400" b="1" spc="5" dirty="0">
                <a:solidFill>
                  <a:srgbClr val="5F0E04"/>
                </a:solidFill>
                <a:latin typeface="微软雅黑" panose="020B0503020204020204" pitchFamily="34" charset="-122"/>
                <a:cs typeface="微软雅黑" panose="020B0503020204020204" pitchFamily="34" charset="-122"/>
              </a:rPr>
              <a:t>加 </a:t>
            </a:r>
            <a:r>
              <a:rPr sz="1400" b="1" dirty="0">
                <a:solidFill>
                  <a:srgbClr val="5F0E04"/>
                </a:solidFill>
                <a:latin typeface="微软雅黑" panose="020B0503020204020204" pitchFamily="34" charset="-122"/>
                <a:cs typeface="微软雅黑" panose="020B0503020204020204" pitchFamily="34" charset="-122"/>
              </a:rPr>
              <a:t>了大会。</a:t>
            </a:r>
            <a:endParaRPr sz="1400" b="1">
              <a:latin typeface="微软雅黑" panose="020B0503020204020204" pitchFamily="34" charset="-122"/>
              <a:cs typeface="微软雅黑" panose="020B0503020204020204" pitchFamily="34" charset="-122"/>
            </a:endParaRPr>
          </a:p>
        </p:txBody>
      </p:sp>
      <p:sp>
        <p:nvSpPr>
          <p:cNvPr id="9" name="object 9"/>
          <p:cNvSpPr txBox="1"/>
          <p:nvPr/>
        </p:nvSpPr>
        <p:spPr>
          <a:xfrm>
            <a:off x="642937" y="3786187"/>
            <a:ext cx="3057525" cy="530225"/>
          </a:xfrm>
          <a:prstGeom prst="rect">
            <a:avLst/>
          </a:prstGeom>
          <a:solidFill>
            <a:srgbClr val="5F0E04"/>
          </a:solidFill>
        </p:spPr>
        <p:txBody>
          <a:bodyPr vert="horz" wrap="square" lIns="0" tIns="14604" rIns="0" bIns="0" rtlCol="0">
            <a:spAutoFit/>
          </a:bodyPr>
          <a:lstStyle/>
          <a:p>
            <a:pPr marL="1082040" marR="307340" indent="-768350">
              <a:lnSpc>
                <a:spcPct val="107000"/>
              </a:lnSpc>
              <a:spcBef>
                <a:spcPts val="115"/>
              </a:spcBef>
            </a:pPr>
            <a:r>
              <a:rPr sz="1400" b="1" dirty="0">
                <a:solidFill>
                  <a:srgbClr val="FFFFFF"/>
                </a:solidFill>
                <a:latin typeface="微软雅黑" panose="020B0503020204020204" pitchFamily="34" charset="-122"/>
                <a:cs typeface="微软雅黑" panose="020B0503020204020204" pitchFamily="34" charset="-122"/>
              </a:rPr>
              <a:t>时间</a:t>
            </a:r>
            <a:r>
              <a:rPr sz="1400" b="1" spc="-5" dirty="0">
                <a:solidFill>
                  <a:srgbClr val="FFFFFF"/>
                </a:solidFill>
                <a:latin typeface="微软雅黑" panose="020B0503020204020204" pitchFamily="34" charset="-122"/>
                <a:cs typeface="微软雅黑" panose="020B0503020204020204" pitchFamily="34" charset="-122"/>
              </a:rPr>
              <a:t>：1925</a:t>
            </a:r>
            <a:r>
              <a:rPr sz="1400" b="1" dirty="0">
                <a:solidFill>
                  <a:srgbClr val="FFFFFF"/>
                </a:solidFill>
                <a:latin typeface="微软雅黑" panose="020B0503020204020204" pitchFamily="34" charset="-122"/>
                <a:cs typeface="微软雅黑" panose="020B0503020204020204" pitchFamily="34" charset="-122"/>
              </a:rPr>
              <a:t>年</a:t>
            </a:r>
            <a:r>
              <a:rPr sz="1400" b="1" spc="-5" dirty="0">
                <a:solidFill>
                  <a:srgbClr val="FFFFFF"/>
                </a:solidFill>
                <a:latin typeface="微软雅黑" panose="020B0503020204020204" pitchFamily="34" charset="-122"/>
                <a:cs typeface="微软雅黑" panose="020B0503020204020204" pitchFamily="34" charset="-122"/>
              </a:rPr>
              <a:t>1</a:t>
            </a:r>
            <a:r>
              <a:rPr sz="1400" b="1" dirty="0">
                <a:solidFill>
                  <a:srgbClr val="FFFFFF"/>
                </a:solidFill>
                <a:latin typeface="微软雅黑" panose="020B0503020204020204" pitchFamily="34" charset="-122"/>
                <a:cs typeface="微软雅黑" panose="020B0503020204020204" pitchFamily="34" charset="-122"/>
              </a:rPr>
              <a:t>月</a:t>
            </a:r>
            <a:r>
              <a:rPr sz="1400" b="1" spc="-5" dirty="0">
                <a:solidFill>
                  <a:srgbClr val="FFFFFF"/>
                </a:solidFill>
                <a:latin typeface="微软雅黑" panose="020B0503020204020204" pitchFamily="34" charset="-122"/>
                <a:cs typeface="微软雅黑" panose="020B0503020204020204" pitchFamily="34" charset="-122"/>
              </a:rPr>
              <a:t>11</a:t>
            </a:r>
            <a:r>
              <a:rPr sz="1400" b="1" dirty="0">
                <a:solidFill>
                  <a:srgbClr val="FFFFFF"/>
                </a:solidFill>
                <a:latin typeface="微软雅黑" panose="020B0503020204020204" pitchFamily="34" charset="-122"/>
                <a:cs typeface="微软雅黑" panose="020B0503020204020204" pitchFamily="34" charset="-122"/>
              </a:rPr>
              <a:t>日</a:t>
            </a:r>
            <a:r>
              <a:rPr sz="1400" b="1" spc="-5" dirty="0">
                <a:solidFill>
                  <a:srgbClr val="FFFFFF"/>
                </a:solidFill>
                <a:latin typeface="微软雅黑" panose="020B0503020204020204" pitchFamily="34" charset="-122"/>
                <a:cs typeface="微软雅黑" panose="020B0503020204020204" pitchFamily="34" charset="-122"/>
              </a:rPr>
              <a:t>—22</a:t>
            </a:r>
            <a:r>
              <a:rPr sz="1400" b="1" dirty="0">
                <a:solidFill>
                  <a:srgbClr val="FFFFFF"/>
                </a:solidFill>
                <a:latin typeface="微软雅黑" panose="020B0503020204020204" pitchFamily="34" charset="-122"/>
                <a:cs typeface="微软雅黑" panose="020B0503020204020204" pitchFamily="34" charset="-122"/>
              </a:rPr>
              <a:t>日 地点：上海</a:t>
            </a:r>
            <a:endParaRPr sz="1400">
              <a:latin typeface="微软雅黑" panose="020B0503020204020204" pitchFamily="34" charset="-122"/>
              <a:cs typeface="微软雅黑" panose="020B0503020204020204" pitchFamily="34" charset="-122"/>
            </a:endParaRPr>
          </a:p>
        </p:txBody>
      </p:sp>
      <p:sp>
        <p:nvSpPr>
          <p:cNvPr id="10" name="object 10"/>
          <p:cNvSpPr/>
          <p:nvPr/>
        </p:nvSpPr>
        <p:spPr>
          <a:xfrm>
            <a:off x="551510" y="1782826"/>
            <a:ext cx="3053715" cy="1876425"/>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3898773" y="3027185"/>
            <a:ext cx="4697095" cy="1024255"/>
          </a:xfrm>
          <a:prstGeom prst="rect">
            <a:avLst/>
          </a:prstGeom>
        </p:spPr>
        <p:txBody>
          <a:bodyPr vert="horz" wrap="square" lIns="0" tIns="22860" rIns="0" bIns="0" rtlCol="0">
            <a:spAutoFit/>
          </a:bodyPr>
          <a:lstStyle/>
          <a:p>
            <a:pPr marL="12700" marR="5080" algn="just">
              <a:lnSpc>
                <a:spcPct val="148000"/>
              </a:lnSpc>
              <a:spcBef>
                <a:spcPts val="180"/>
              </a:spcBef>
            </a:pPr>
            <a:r>
              <a:rPr sz="1600" b="1" spc="30" dirty="0">
                <a:solidFill>
                  <a:srgbClr val="C00000"/>
                </a:solidFill>
                <a:latin typeface="微软雅黑" panose="020B0503020204020204" pitchFamily="34" charset="-122"/>
                <a:cs typeface="微软雅黑" panose="020B0503020204020204" pitchFamily="34" charset="-122"/>
              </a:rPr>
              <a:t>中心议题：</a:t>
            </a:r>
            <a:r>
              <a:rPr sz="1400" b="1" spc="35" dirty="0">
                <a:solidFill>
                  <a:srgbClr val="5F0E04"/>
                </a:solidFill>
                <a:latin typeface="微软雅黑" panose="020B0503020204020204" pitchFamily="34" charset="-122"/>
                <a:cs typeface="微软雅黑" panose="020B0503020204020204" pitchFamily="34" charset="-122"/>
              </a:rPr>
              <a:t>研</a:t>
            </a:r>
            <a:r>
              <a:rPr sz="1400" b="1" spc="20" dirty="0">
                <a:solidFill>
                  <a:srgbClr val="5F0E04"/>
                </a:solidFill>
                <a:latin typeface="微软雅黑" panose="020B0503020204020204" pitchFamily="34" charset="-122"/>
                <a:cs typeface="微软雅黑" panose="020B0503020204020204" pitchFamily="34" charset="-122"/>
              </a:rPr>
              <a:t>究</a:t>
            </a:r>
            <a:r>
              <a:rPr sz="1400" b="1" spc="35" dirty="0">
                <a:solidFill>
                  <a:srgbClr val="5F0E04"/>
                </a:solidFill>
                <a:latin typeface="微软雅黑" panose="020B0503020204020204" pitchFamily="34" charset="-122"/>
                <a:cs typeface="微软雅黑" panose="020B0503020204020204" pitchFamily="34" charset="-122"/>
              </a:rPr>
              <a:t>和</a:t>
            </a:r>
            <a:r>
              <a:rPr sz="1400" b="1" spc="20" dirty="0">
                <a:solidFill>
                  <a:srgbClr val="5F0E04"/>
                </a:solidFill>
                <a:latin typeface="微软雅黑" panose="020B0503020204020204" pitchFamily="34" charset="-122"/>
                <a:cs typeface="微软雅黑" panose="020B0503020204020204" pitchFamily="34" charset="-122"/>
              </a:rPr>
              <a:t>讨论</a:t>
            </a:r>
            <a:r>
              <a:rPr sz="1400" b="1" spc="35" dirty="0">
                <a:solidFill>
                  <a:srgbClr val="5F0E04"/>
                </a:solidFill>
                <a:latin typeface="微软雅黑" panose="020B0503020204020204" pitchFamily="34" charset="-122"/>
                <a:cs typeface="微软雅黑" panose="020B0503020204020204" pitchFamily="34" charset="-122"/>
              </a:rPr>
              <a:t>中</a:t>
            </a:r>
            <a:r>
              <a:rPr sz="1400" b="1" spc="20" dirty="0">
                <a:solidFill>
                  <a:srgbClr val="5F0E04"/>
                </a:solidFill>
                <a:latin typeface="微软雅黑" panose="020B0503020204020204" pitchFamily="34" charset="-122"/>
                <a:cs typeface="微软雅黑" panose="020B0503020204020204" pitchFamily="34" charset="-122"/>
              </a:rPr>
              <a:t>国共</a:t>
            </a:r>
            <a:r>
              <a:rPr sz="1400" b="1" spc="35" dirty="0">
                <a:solidFill>
                  <a:srgbClr val="5F0E04"/>
                </a:solidFill>
                <a:latin typeface="微软雅黑" panose="020B0503020204020204" pitchFamily="34" charset="-122"/>
                <a:cs typeface="微软雅黑" panose="020B0503020204020204" pitchFamily="34" charset="-122"/>
              </a:rPr>
              <a:t>产</a:t>
            </a:r>
            <a:r>
              <a:rPr sz="1400" b="1" spc="20" dirty="0">
                <a:solidFill>
                  <a:srgbClr val="5F0E04"/>
                </a:solidFill>
                <a:latin typeface="微软雅黑" panose="020B0503020204020204" pitchFamily="34" charset="-122"/>
                <a:cs typeface="微软雅黑" panose="020B0503020204020204" pitchFamily="34" charset="-122"/>
              </a:rPr>
              <a:t>党</a:t>
            </a:r>
            <a:r>
              <a:rPr sz="1400" b="1" spc="35" dirty="0">
                <a:solidFill>
                  <a:srgbClr val="5F0E04"/>
                </a:solidFill>
                <a:latin typeface="微软雅黑" panose="020B0503020204020204" pitchFamily="34" charset="-122"/>
                <a:cs typeface="微软雅黑" panose="020B0503020204020204" pitchFamily="34" charset="-122"/>
              </a:rPr>
              <a:t>如</a:t>
            </a:r>
            <a:r>
              <a:rPr sz="1400" b="1" spc="20" dirty="0">
                <a:solidFill>
                  <a:srgbClr val="5F0E04"/>
                </a:solidFill>
                <a:latin typeface="微软雅黑" panose="020B0503020204020204" pitchFamily="34" charset="-122"/>
                <a:cs typeface="微软雅黑" panose="020B0503020204020204" pitchFamily="34" charset="-122"/>
              </a:rPr>
              <a:t>何加</a:t>
            </a:r>
            <a:r>
              <a:rPr sz="1400" b="1" spc="35" dirty="0">
                <a:solidFill>
                  <a:srgbClr val="5F0E04"/>
                </a:solidFill>
                <a:latin typeface="微软雅黑" panose="020B0503020204020204" pitchFamily="34" charset="-122"/>
                <a:cs typeface="微软雅黑" panose="020B0503020204020204" pitchFamily="34" charset="-122"/>
              </a:rPr>
              <a:t>强</a:t>
            </a:r>
            <a:r>
              <a:rPr sz="1400" b="1" spc="20" dirty="0">
                <a:solidFill>
                  <a:srgbClr val="5F0E04"/>
                </a:solidFill>
                <a:latin typeface="微软雅黑" panose="020B0503020204020204" pitchFamily="34" charset="-122"/>
                <a:cs typeface="微软雅黑" panose="020B0503020204020204" pitchFamily="34" charset="-122"/>
              </a:rPr>
              <a:t>对日益高</a:t>
            </a:r>
            <a:r>
              <a:rPr sz="1400" b="1" spc="35" dirty="0">
                <a:solidFill>
                  <a:srgbClr val="5F0E04"/>
                </a:solidFill>
                <a:latin typeface="微软雅黑" panose="020B0503020204020204" pitchFamily="34" charset="-122"/>
                <a:cs typeface="微软雅黑" panose="020B0503020204020204" pitchFamily="34" charset="-122"/>
              </a:rPr>
              <a:t>涨</a:t>
            </a:r>
            <a:r>
              <a:rPr sz="1400" b="1" dirty="0">
                <a:solidFill>
                  <a:srgbClr val="5F0E04"/>
                </a:solidFill>
                <a:latin typeface="微软雅黑" panose="020B0503020204020204" pitchFamily="34" charset="-122"/>
                <a:cs typeface="微软雅黑" panose="020B0503020204020204" pitchFamily="34" charset="-122"/>
              </a:rPr>
              <a:t>的 </a:t>
            </a:r>
            <a:r>
              <a:rPr sz="1400" b="1" spc="10" dirty="0">
                <a:solidFill>
                  <a:srgbClr val="5F0E04"/>
                </a:solidFill>
                <a:latin typeface="微软雅黑" panose="020B0503020204020204" pitchFamily="34" charset="-122"/>
                <a:cs typeface="微软雅黑" panose="020B0503020204020204" pitchFamily="34" charset="-122"/>
              </a:rPr>
              <a:t>革命运动的领</a:t>
            </a:r>
            <a:r>
              <a:rPr sz="1400" b="1" spc="15" dirty="0">
                <a:solidFill>
                  <a:srgbClr val="5F0E04"/>
                </a:solidFill>
                <a:latin typeface="微软雅黑" panose="020B0503020204020204" pitchFamily="34" charset="-122"/>
                <a:cs typeface="微软雅黑" panose="020B0503020204020204" pitchFamily="34" charset="-122"/>
              </a:rPr>
              <a:t>导</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工人阶级如何参</a:t>
            </a:r>
            <a:r>
              <a:rPr sz="1400" b="1" spc="-5" dirty="0">
                <a:solidFill>
                  <a:srgbClr val="5F0E04"/>
                </a:solidFill>
                <a:latin typeface="微软雅黑" panose="020B0503020204020204" pitchFamily="34" charset="-122"/>
                <a:cs typeface="微软雅黑" panose="020B0503020204020204" pitchFamily="34" charset="-122"/>
              </a:rPr>
              <a:t>加</a:t>
            </a:r>
            <a:r>
              <a:rPr sz="1400" b="1" spc="10" dirty="0">
                <a:solidFill>
                  <a:srgbClr val="5F0E04"/>
                </a:solidFill>
                <a:latin typeface="微软雅黑" panose="020B0503020204020204" pitchFamily="34" charset="-122"/>
                <a:cs typeface="微软雅黑" panose="020B0503020204020204" pitchFamily="34" charset="-122"/>
              </a:rPr>
              <a:t>民族革命运动以</a:t>
            </a:r>
            <a:r>
              <a:rPr sz="1400" b="1" spc="-5" dirty="0">
                <a:solidFill>
                  <a:srgbClr val="5F0E04"/>
                </a:solidFill>
                <a:latin typeface="微软雅黑" panose="020B0503020204020204" pitchFamily="34" charset="-122"/>
                <a:cs typeface="微软雅黑" panose="020B0503020204020204" pitchFamily="34" charset="-122"/>
              </a:rPr>
              <a:t>及</a:t>
            </a:r>
            <a:r>
              <a:rPr sz="1400" b="1" spc="10" dirty="0">
                <a:solidFill>
                  <a:srgbClr val="5F0E04"/>
                </a:solidFill>
                <a:latin typeface="微软雅黑" panose="020B0503020204020204" pitchFamily="34" charset="-122"/>
                <a:cs typeface="微软雅黑" panose="020B0503020204020204" pitchFamily="34" charset="-122"/>
              </a:rPr>
              <a:t>党在 </a:t>
            </a:r>
            <a:r>
              <a:rPr sz="1400" b="1" dirty="0">
                <a:solidFill>
                  <a:srgbClr val="5F0E04"/>
                </a:solidFill>
                <a:latin typeface="微软雅黑" panose="020B0503020204020204" pitchFamily="34" charset="-122"/>
                <a:cs typeface="微软雅黑" panose="020B0503020204020204" pitchFamily="34" charset="-122"/>
              </a:rPr>
              <a:t>组织上和群众工作上如</a:t>
            </a:r>
            <a:r>
              <a:rPr sz="1400" b="1" spc="-15" dirty="0">
                <a:solidFill>
                  <a:srgbClr val="5F0E04"/>
                </a:solidFill>
                <a:latin typeface="微软雅黑" panose="020B0503020204020204" pitchFamily="34" charset="-122"/>
                <a:cs typeface="微软雅黑" panose="020B0503020204020204" pitchFamily="34" charset="-122"/>
              </a:rPr>
              <a:t>何</a:t>
            </a:r>
            <a:r>
              <a:rPr sz="1400" b="1" dirty="0">
                <a:solidFill>
                  <a:srgbClr val="5F0E04"/>
                </a:solidFill>
                <a:latin typeface="微软雅黑" panose="020B0503020204020204" pitchFamily="34" charset="-122"/>
                <a:cs typeface="微软雅黑" panose="020B0503020204020204" pitchFamily="34" charset="-122"/>
              </a:rPr>
              <a:t>进行</a:t>
            </a:r>
            <a:r>
              <a:rPr sz="1400" b="1" spc="-15" dirty="0">
                <a:solidFill>
                  <a:srgbClr val="5F0E04"/>
                </a:solidFill>
                <a:latin typeface="微软雅黑" panose="020B0503020204020204" pitchFamily="34" charset="-122"/>
                <a:cs typeface="微软雅黑" panose="020B0503020204020204" pitchFamily="34" charset="-122"/>
              </a:rPr>
              <a:t>准</a:t>
            </a:r>
            <a:r>
              <a:rPr sz="1400" b="1" dirty="0">
                <a:solidFill>
                  <a:srgbClr val="5F0E04"/>
                </a:solidFill>
                <a:latin typeface="微软雅黑" panose="020B0503020204020204" pitchFamily="34" charset="-122"/>
                <a:cs typeface="微软雅黑" panose="020B0503020204020204" pitchFamily="34" charset="-122"/>
              </a:rPr>
              <a:t>备的</a:t>
            </a:r>
            <a:r>
              <a:rPr sz="1400" b="1" spc="-15" dirty="0">
                <a:solidFill>
                  <a:srgbClr val="5F0E04"/>
                </a:solidFill>
                <a:latin typeface="微软雅黑" panose="020B0503020204020204" pitchFamily="34" charset="-122"/>
                <a:cs typeface="微软雅黑" panose="020B0503020204020204" pitchFamily="34" charset="-122"/>
              </a:rPr>
              <a:t>问</a:t>
            </a:r>
            <a:r>
              <a:rPr sz="1400" b="1" spc="5" dirty="0">
                <a:solidFill>
                  <a:srgbClr val="5F0E04"/>
                </a:solidFill>
                <a:latin typeface="微软雅黑" panose="020B0503020204020204" pitchFamily="34" charset="-122"/>
                <a:cs typeface="微软雅黑" panose="020B0503020204020204" pitchFamily="34" charset="-122"/>
              </a:rPr>
              <a:t>题</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2" name="object 12"/>
          <p:cNvSpPr txBox="1"/>
          <p:nvPr/>
        </p:nvSpPr>
        <p:spPr>
          <a:xfrm>
            <a:off x="547687" y="1000125"/>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中国共产党第四次全国代表大会</a:t>
            </a:r>
            <a:endParaRPr sz="2800">
              <a:latin typeface="微软雅黑" panose="020B0503020204020204" pitchFamily="34" charset="-122"/>
              <a:cs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a:spLocks noGrp="1"/>
          </p:cNvSpPr>
          <p:nvPr>
            <p:ph type="title"/>
          </p:nvPr>
        </p:nvSpPr>
        <p:spPr>
          <a:xfrm>
            <a:off x="941705" y="273050"/>
            <a:ext cx="4514850" cy="643255"/>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r>
              <a:rPr sz="1400">
                <a:latin typeface="微软雅黑" panose="020B0503020204020204" pitchFamily="34" charset="-122"/>
                <a:cs typeface="微软雅黑" panose="020B0503020204020204" pitchFamily="34" charset="-122"/>
              </a:rPr>
              <a:t/>
            </a:r>
            <a:br>
              <a:rPr sz="1400">
                <a:latin typeface="微软雅黑" panose="020B0503020204020204" pitchFamily="34" charset="-122"/>
                <a:cs typeface="微软雅黑" panose="020B0503020204020204" pitchFamily="34" charset="-122"/>
              </a:rPr>
            </a:br>
            <a:endParaRPr sz="1400">
              <a:latin typeface="微软雅黑" panose="020B0503020204020204" pitchFamily="34" charset="-122"/>
              <a:cs typeface="微软雅黑" panose="020B0503020204020204" pitchFamily="34" charset="-122"/>
            </a:endParaRPr>
          </a:p>
        </p:txBody>
      </p:sp>
      <p:sp>
        <p:nvSpPr>
          <p:cNvPr id="8" name="object 8"/>
          <p:cNvSpPr/>
          <p:nvPr/>
        </p:nvSpPr>
        <p:spPr>
          <a:xfrm>
            <a:off x="785812" y="1071562"/>
            <a:ext cx="2505075" cy="32099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81050" y="1066800"/>
            <a:ext cx="2514600" cy="3219450"/>
          </a:xfrm>
          <a:custGeom>
            <a:avLst/>
            <a:gdLst/>
            <a:ahLst/>
            <a:cxnLst/>
            <a:rect l="l" t="t" r="r" b="b"/>
            <a:pathLst>
              <a:path w="2514600" h="3219450">
                <a:moveTo>
                  <a:pt x="0" y="3219450"/>
                </a:moveTo>
                <a:lnTo>
                  <a:pt x="2514600" y="3219450"/>
                </a:lnTo>
                <a:lnTo>
                  <a:pt x="2514600" y="0"/>
                </a:lnTo>
                <a:lnTo>
                  <a:pt x="0" y="0"/>
                </a:lnTo>
                <a:lnTo>
                  <a:pt x="0" y="3219450"/>
                </a:lnTo>
                <a:close/>
              </a:path>
            </a:pathLst>
          </a:custGeom>
          <a:ln w="9525">
            <a:solidFill>
              <a:srgbClr val="C00000"/>
            </a:solidFill>
          </a:ln>
        </p:spPr>
        <p:txBody>
          <a:bodyPr wrap="square" lIns="0" tIns="0" rIns="0" bIns="0" rtlCol="0"/>
          <a:lstStyle/>
          <a:p>
            <a:endParaRPr/>
          </a:p>
        </p:txBody>
      </p:sp>
      <p:sp>
        <p:nvSpPr>
          <p:cNvPr id="10" name="object 10"/>
          <p:cNvSpPr txBox="1"/>
          <p:nvPr/>
        </p:nvSpPr>
        <p:spPr>
          <a:xfrm>
            <a:off x="3612895" y="1152732"/>
            <a:ext cx="4767580" cy="3133725"/>
          </a:xfrm>
          <a:prstGeom prst="rect">
            <a:avLst/>
          </a:prstGeom>
        </p:spPr>
        <p:txBody>
          <a:bodyPr vert="horz" wrap="square" lIns="0" tIns="164465" rIns="0" bIns="0" rtlCol="0">
            <a:spAutoFit/>
          </a:bodyPr>
          <a:lstStyle/>
          <a:p>
            <a:pPr marL="12700">
              <a:lnSpc>
                <a:spcPct val="100000"/>
              </a:lnSpc>
              <a:spcBef>
                <a:spcPts val="1295"/>
              </a:spcBef>
            </a:pPr>
            <a:r>
              <a:rPr sz="2000" b="1" spc="45" dirty="0">
                <a:solidFill>
                  <a:srgbClr val="C00000"/>
                </a:solidFill>
                <a:latin typeface="微软雅黑" panose="020B0503020204020204" pitchFamily="34" charset="-122"/>
                <a:cs typeface="微软雅黑" panose="020B0503020204020204" pitchFamily="34" charset="-122"/>
              </a:rPr>
              <a:t>党的</a:t>
            </a:r>
            <a:r>
              <a:rPr sz="2000" b="1" spc="35" dirty="0">
                <a:solidFill>
                  <a:srgbClr val="C00000"/>
                </a:solidFill>
                <a:latin typeface="微软雅黑" panose="020B0503020204020204" pitchFamily="34" charset="-122"/>
                <a:cs typeface="微软雅黑" panose="020B0503020204020204" pitchFamily="34" charset="-122"/>
              </a:rPr>
              <a:t>“</a:t>
            </a:r>
            <a:r>
              <a:rPr sz="2000" b="1" spc="45" dirty="0">
                <a:solidFill>
                  <a:srgbClr val="C00000"/>
                </a:solidFill>
                <a:latin typeface="微软雅黑" panose="020B0503020204020204" pitchFamily="34" charset="-122"/>
                <a:cs typeface="微软雅黑" panose="020B0503020204020204" pitchFamily="34" charset="-122"/>
              </a:rPr>
              <a:t>四</a:t>
            </a:r>
            <a:r>
              <a:rPr sz="2000" b="1" spc="35" dirty="0">
                <a:solidFill>
                  <a:srgbClr val="C00000"/>
                </a:solidFill>
                <a:latin typeface="微软雅黑" panose="020B0503020204020204" pitchFamily="34" charset="-122"/>
                <a:cs typeface="微软雅黑" panose="020B0503020204020204" pitchFamily="34" charset="-122"/>
              </a:rPr>
              <a:t>大</a:t>
            </a:r>
            <a:r>
              <a:rPr sz="2000" b="1" spc="45" dirty="0">
                <a:solidFill>
                  <a:srgbClr val="C00000"/>
                </a:solidFill>
                <a:latin typeface="微软雅黑" panose="020B0503020204020204" pitchFamily="34" charset="-122"/>
                <a:cs typeface="微软雅黑" panose="020B0503020204020204" pitchFamily="34" charset="-122"/>
              </a:rPr>
              <a:t>”为</a:t>
            </a:r>
            <a:r>
              <a:rPr sz="2000" b="1" spc="30" dirty="0">
                <a:solidFill>
                  <a:srgbClr val="C00000"/>
                </a:solidFill>
                <a:latin typeface="微软雅黑" panose="020B0503020204020204" pitchFamily="34" charset="-122"/>
                <a:cs typeface="微软雅黑" panose="020B0503020204020204" pitchFamily="34" charset="-122"/>
              </a:rPr>
              <a:t>革</a:t>
            </a:r>
            <a:r>
              <a:rPr sz="2000" b="1" spc="45" dirty="0">
                <a:solidFill>
                  <a:srgbClr val="C00000"/>
                </a:solidFill>
                <a:latin typeface="微软雅黑" panose="020B0503020204020204" pitchFamily="34" charset="-122"/>
                <a:cs typeface="微软雅黑" panose="020B0503020204020204" pitchFamily="34" charset="-122"/>
              </a:rPr>
              <a:t>命</a:t>
            </a:r>
            <a:r>
              <a:rPr sz="2000" b="1" spc="30" dirty="0">
                <a:solidFill>
                  <a:srgbClr val="C00000"/>
                </a:solidFill>
                <a:latin typeface="微软雅黑" panose="020B0503020204020204" pitchFamily="34" charset="-122"/>
                <a:cs typeface="微软雅黑" panose="020B0503020204020204" pitchFamily="34" charset="-122"/>
              </a:rPr>
              <a:t>斗</a:t>
            </a:r>
            <a:r>
              <a:rPr sz="2000" b="1" spc="45" dirty="0">
                <a:solidFill>
                  <a:srgbClr val="C00000"/>
                </a:solidFill>
                <a:latin typeface="微软雅黑" panose="020B0503020204020204" pitchFamily="34" charset="-122"/>
                <a:cs typeface="微软雅黑" panose="020B0503020204020204" pitchFamily="34" charset="-122"/>
              </a:rPr>
              <a:t>争的</a:t>
            </a:r>
            <a:r>
              <a:rPr sz="2000" b="1" spc="30" dirty="0">
                <a:solidFill>
                  <a:srgbClr val="C00000"/>
                </a:solidFill>
                <a:latin typeface="微软雅黑" panose="020B0503020204020204" pitchFamily="34" charset="-122"/>
                <a:cs typeface="微软雅黑" panose="020B0503020204020204" pitchFamily="34" charset="-122"/>
              </a:rPr>
              <a:t>新</a:t>
            </a:r>
            <a:r>
              <a:rPr sz="2000" b="1" spc="45" dirty="0">
                <a:solidFill>
                  <a:srgbClr val="C00000"/>
                </a:solidFill>
                <a:latin typeface="微软雅黑" panose="020B0503020204020204" pitchFamily="34" charset="-122"/>
                <a:cs typeface="微软雅黑" panose="020B0503020204020204" pitchFamily="34" charset="-122"/>
              </a:rPr>
              <a:t>高</a:t>
            </a:r>
            <a:r>
              <a:rPr sz="2000" b="1" dirty="0">
                <a:solidFill>
                  <a:srgbClr val="C00000"/>
                </a:solidFill>
                <a:latin typeface="微软雅黑" panose="020B0503020204020204" pitchFamily="34" charset="-122"/>
                <a:cs typeface="微软雅黑" panose="020B0503020204020204" pitchFamily="34" charset="-122"/>
              </a:rPr>
              <a:t>涨</a:t>
            </a:r>
            <a:endParaRPr sz="2000" b="1">
              <a:latin typeface="微软雅黑" panose="020B0503020204020204" pitchFamily="34" charset="-122"/>
              <a:cs typeface="微软雅黑" panose="020B0503020204020204" pitchFamily="34" charset="-122"/>
            </a:endParaRPr>
          </a:p>
          <a:p>
            <a:pPr marL="12700">
              <a:lnSpc>
                <a:spcPct val="100000"/>
              </a:lnSpc>
              <a:spcBef>
                <a:spcPts val="1205"/>
              </a:spcBef>
            </a:pPr>
            <a:r>
              <a:rPr sz="2000" b="1" dirty="0">
                <a:solidFill>
                  <a:srgbClr val="C00000"/>
                </a:solidFill>
                <a:latin typeface="微软雅黑" panose="020B0503020204020204" pitchFamily="34" charset="-122"/>
                <a:cs typeface="微软雅黑" panose="020B0503020204020204" pitchFamily="34" charset="-122"/>
              </a:rPr>
              <a:t>作了思想上和组织上的</a:t>
            </a:r>
            <a:r>
              <a:rPr sz="2000" b="1" spc="-10" dirty="0">
                <a:solidFill>
                  <a:srgbClr val="C00000"/>
                </a:solidFill>
                <a:latin typeface="微软雅黑" panose="020B0503020204020204" pitchFamily="34" charset="-122"/>
                <a:cs typeface="微软雅黑" panose="020B0503020204020204" pitchFamily="34" charset="-122"/>
              </a:rPr>
              <a:t>准</a:t>
            </a:r>
            <a:r>
              <a:rPr sz="2000" b="1" spc="5" dirty="0">
                <a:solidFill>
                  <a:srgbClr val="C00000"/>
                </a:solidFill>
                <a:latin typeface="微软雅黑" panose="020B0503020204020204" pitchFamily="34" charset="-122"/>
                <a:cs typeface="微软雅黑" panose="020B0503020204020204" pitchFamily="34" charset="-122"/>
              </a:rPr>
              <a:t>备</a:t>
            </a:r>
            <a:endParaRPr sz="2000" b="1">
              <a:latin typeface="微软雅黑" panose="020B0503020204020204" pitchFamily="34" charset="-122"/>
              <a:cs typeface="微软雅黑" panose="020B0503020204020204" pitchFamily="34" charset="-122"/>
            </a:endParaRPr>
          </a:p>
          <a:p>
            <a:pPr marL="12700" marR="5080" algn="just">
              <a:lnSpc>
                <a:spcPct val="150000"/>
              </a:lnSpc>
              <a:spcBef>
                <a:spcPts val="2030"/>
              </a:spcBef>
            </a:pPr>
            <a:r>
              <a:rPr sz="1400" b="1" spc="35" dirty="0">
                <a:solidFill>
                  <a:srgbClr val="5F0E04"/>
                </a:solidFill>
                <a:latin typeface="微软雅黑" panose="020B0503020204020204" pitchFamily="34" charset="-122"/>
                <a:cs typeface="微软雅黑" panose="020B0503020204020204" pitchFamily="34" charset="-122"/>
              </a:rPr>
              <a:t>大会</a:t>
            </a:r>
            <a:r>
              <a:rPr sz="1400" b="1" spc="35" dirty="0">
                <a:solidFill>
                  <a:srgbClr val="C00000"/>
                </a:solidFill>
                <a:latin typeface="微软雅黑" panose="020B0503020204020204" pitchFamily="34" charset="-122"/>
                <a:cs typeface="微软雅黑" panose="020B0503020204020204" pitchFamily="34" charset="-122"/>
              </a:rPr>
              <a:t>分</a:t>
            </a:r>
            <a:r>
              <a:rPr sz="1400" b="1" spc="20" dirty="0">
                <a:solidFill>
                  <a:srgbClr val="C00000"/>
                </a:solidFill>
                <a:latin typeface="微软雅黑" panose="020B0503020204020204" pitchFamily="34" charset="-122"/>
                <a:cs typeface="微软雅黑" panose="020B0503020204020204" pitchFamily="34" charset="-122"/>
              </a:rPr>
              <a:t>析</a:t>
            </a:r>
            <a:r>
              <a:rPr sz="1400" b="1" spc="35" dirty="0">
                <a:solidFill>
                  <a:srgbClr val="C00000"/>
                </a:solidFill>
                <a:latin typeface="微软雅黑" panose="020B0503020204020204" pitchFamily="34" charset="-122"/>
                <a:cs typeface="微软雅黑" panose="020B0503020204020204" pitchFamily="34" charset="-122"/>
              </a:rPr>
              <a:t>了</a:t>
            </a:r>
            <a:r>
              <a:rPr sz="1400" b="1" spc="35" dirty="0">
                <a:solidFill>
                  <a:srgbClr val="5F0E04"/>
                </a:solidFill>
                <a:latin typeface="微软雅黑" panose="020B0503020204020204" pitchFamily="34" charset="-122"/>
                <a:cs typeface="微软雅黑" panose="020B0503020204020204" pitchFamily="34" charset="-122"/>
              </a:rPr>
              <a:t>中</a:t>
            </a:r>
            <a:r>
              <a:rPr sz="1400" b="1" spc="20" dirty="0">
                <a:solidFill>
                  <a:srgbClr val="5F0E04"/>
                </a:solidFill>
                <a:latin typeface="微软雅黑" panose="020B0503020204020204" pitchFamily="34" charset="-122"/>
                <a:cs typeface="微软雅黑" panose="020B0503020204020204" pitchFamily="34" charset="-122"/>
              </a:rPr>
              <a:t>国社</a:t>
            </a:r>
            <a:r>
              <a:rPr sz="1400" b="1" spc="35" dirty="0">
                <a:solidFill>
                  <a:srgbClr val="5F0E04"/>
                </a:solidFill>
                <a:latin typeface="微软雅黑" panose="020B0503020204020204" pitchFamily="34" charset="-122"/>
                <a:cs typeface="微软雅黑" panose="020B0503020204020204" pitchFamily="34" charset="-122"/>
              </a:rPr>
              <a:t>会各阶</a:t>
            </a:r>
            <a:r>
              <a:rPr sz="1400" b="1" spc="20" dirty="0">
                <a:solidFill>
                  <a:srgbClr val="5F0E04"/>
                </a:solidFill>
                <a:latin typeface="微软雅黑" panose="020B0503020204020204" pitchFamily="34" charset="-122"/>
                <a:cs typeface="微软雅黑" panose="020B0503020204020204" pitchFamily="34" charset="-122"/>
              </a:rPr>
              <a:t>级</a:t>
            </a:r>
            <a:r>
              <a:rPr sz="1400" b="1" spc="35" dirty="0">
                <a:solidFill>
                  <a:srgbClr val="5F0E04"/>
                </a:solidFill>
                <a:latin typeface="微软雅黑" panose="020B0503020204020204" pitchFamily="34" charset="-122"/>
                <a:cs typeface="微软雅黑" panose="020B0503020204020204" pitchFamily="34" charset="-122"/>
              </a:rPr>
              <a:t>在民</a:t>
            </a:r>
            <a:r>
              <a:rPr sz="1400" b="1" spc="20" dirty="0">
                <a:solidFill>
                  <a:srgbClr val="5F0E04"/>
                </a:solidFill>
                <a:latin typeface="微软雅黑" panose="020B0503020204020204" pitchFamily="34" charset="-122"/>
                <a:cs typeface="微软雅黑" panose="020B0503020204020204" pitchFamily="34" charset="-122"/>
              </a:rPr>
              <a:t>族革</a:t>
            </a:r>
            <a:r>
              <a:rPr sz="1400" b="1" spc="35" dirty="0">
                <a:solidFill>
                  <a:srgbClr val="5F0E04"/>
                </a:solidFill>
                <a:latin typeface="微软雅黑" panose="020B0503020204020204" pitchFamily="34" charset="-122"/>
                <a:cs typeface="微软雅黑" panose="020B0503020204020204" pitchFamily="34" charset="-122"/>
              </a:rPr>
              <a:t>命运动</a:t>
            </a:r>
            <a:r>
              <a:rPr sz="1400" b="1" spc="20" dirty="0">
                <a:solidFill>
                  <a:srgbClr val="5F0E04"/>
                </a:solidFill>
                <a:latin typeface="微软雅黑" panose="020B0503020204020204" pitchFamily="34" charset="-122"/>
                <a:cs typeface="微软雅黑" panose="020B0503020204020204" pitchFamily="34" charset="-122"/>
              </a:rPr>
              <a:t>中</a:t>
            </a:r>
            <a:r>
              <a:rPr sz="1400" b="1" spc="35" dirty="0">
                <a:solidFill>
                  <a:srgbClr val="5F0E04"/>
                </a:solidFill>
                <a:latin typeface="微软雅黑" panose="020B0503020204020204" pitchFamily="34" charset="-122"/>
                <a:cs typeface="微软雅黑" panose="020B0503020204020204" pitchFamily="34" charset="-122"/>
              </a:rPr>
              <a:t>的地</a:t>
            </a:r>
            <a:r>
              <a:rPr sz="1400" b="1" spc="45" dirty="0">
                <a:solidFill>
                  <a:srgbClr val="5F0E04"/>
                </a:solidFill>
                <a:latin typeface="微软雅黑" panose="020B0503020204020204" pitchFamily="34" charset="-122"/>
                <a:cs typeface="微软雅黑" panose="020B0503020204020204" pitchFamily="34" charset="-122"/>
              </a:rPr>
              <a:t>位</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明确 地提出</a:t>
            </a:r>
            <a:r>
              <a:rPr sz="1400" b="1" spc="20" dirty="0">
                <a:solidFill>
                  <a:srgbClr val="C00000"/>
                </a:solidFill>
                <a:latin typeface="微软雅黑" panose="020B0503020204020204" pitchFamily="34" charset="-122"/>
                <a:cs typeface="微软雅黑" panose="020B0503020204020204" pitchFamily="34" charset="-122"/>
              </a:rPr>
              <a:t>了</a:t>
            </a:r>
            <a:r>
              <a:rPr sz="1400" b="1" spc="35" dirty="0">
                <a:solidFill>
                  <a:srgbClr val="5F0E04"/>
                </a:solidFill>
                <a:latin typeface="微软雅黑" panose="020B0503020204020204" pitchFamily="34" charset="-122"/>
                <a:cs typeface="微软雅黑" panose="020B0503020204020204" pitchFamily="34" charset="-122"/>
              </a:rPr>
              <a:t>无产</a:t>
            </a:r>
            <a:r>
              <a:rPr sz="1400" b="1" spc="20" dirty="0">
                <a:solidFill>
                  <a:srgbClr val="5F0E04"/>
                </a:solidFill>
                <a:latin typeface="微软雅黑" panose="020B0503020204020204" pitchFamily="34" charset="-122"/>
                <a:cs typeface="微软雅黑" panose="020B0503020204020204" pitchFamily="34" charset="-122"/>
              </a:rPr>
              <a:t>阶级</a:t>
            </a:r>
            <a:r>
              <a:rPr sz="1400" b="1" spc="35" dirty="0">
                <a:solidFill>
                  <a:srgbClr val="5F0E04"/>
                </a:solidFill>
                <a:latin typeface="微软雅黑" panose="020B0503020204020204" pitchFamily="34" charset="-122"/>
                <a:cs typeface="微软雅黑" panose="020B0503020204020204" pitchFamily="34" charset="-122"/>
              </a:rPr>
              <a:t>领导权</a:t>
            </a:r>
            <a:r>
              <a:rPr sz="1400" b="1" spc="20" dirty="0">
                <a:solidFill>
                  <a:srgbClr val="5F0E04"/>
                </a:solidFill>
                <a:latin typeface="微软雅黑" panose="020B0503020204020204" pitchFamily="34" charset="-122"/>
                <a:cs typeface="微软雅黑" panose="020B0503020204020204" pitchFamily="34" charset="-122"/>
              </a:rPr>
              <a:t>和</a:t>
            </a:r>
            <a:r>
              <a:rPr sz="1400" b="1" spc="35" dirty="0">
                <a:solidFill>
                  <a:srgbClr val="5F0E04"/>
                </a:solidFill>
                <a:latin typeface="微软雅黑" panose="020B0503020204020204" pitchFamily="34" charset="-122"/>
                <a:cs typeface="微软雅黑" panose="020B0503020204020204" pitchFamily="34" charset="-122"/>
              </a:rPr>
              <a:t>农民</a:t>
            </a:r>
            <a:r>
              <a:rPr sz="1400" b="1" spc="20" dirty="0">
                <a:solidFill>
                  <a:srgbClr val="5F0E04"/>
                </a:solidFill>
                <a:latin typeface="微软雅黑" panose="020B0503020204020204" pitchFamily="34" charset="-122"/>
                <a:cs typeface="微软雅黑" panose="020B0503020204020204" pitchFamily="34" charset="-122"/>
              </a:rPr>
              <a:t>同盟</a:t>
            </a:r>
            <a:r>
              <a:rPr sz="1400" b="1" spc="35" dirty="0">
                <a:solidFill>
                  <a:srgbClr val="5F0E04"/>
                </a:solidFill>
                <a:latin typeface="微软雅黑" panose="020B0503020204020204" pitchFamily="34" charset="-122"/>
                <a:cs typeface="微软雅黑" panose="020B0503020204020204" pitchFamily="34" charset="-122"/>
              </a:rPr>
              <a:t>军问</a:t>
            </a:r>
            <a:r>
              <a:rPr sz="1400" b="1" spc="50" dirty="0">
                <a:solidFill>
                  <a:srgbClr val="5F0E04"/>
                </a:solidFill>
                <a:latin typeface="微软雅黑" panose="020B0503020204020204" pitchFamily="34" charset="-122"/>
                <a:cs typeface="微软雅黑" panose="020B0503020204020204" pitchFamily="34" charset="-122"/>
              </a:rPr>
              <a:t>题</a:t>
            </a:r>
            <a:r>
              <a:rPr sz="1400" b="1" spc="2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大会</a:t>
            </a:r>
            <a:r>
              <a:rPr sz="1400" b="1" spc="20" dirty="0">
                <a:solidFill>
                  <a:srgbClr val="C00000"/>
                </a:solidFill>
                <a:latin typeface="微软雅黑" panose="020B0503020204020204" pitchFamily="34" charset="-122"/>
                <a:cs typeface="微软雅黑" panose="020B0503020204020204" pitchFamily="34" charset="-122"/>
              </a:rPr>
              <a:t>总结</a:t>
            </a:r>
            <a:r>
              <a:rPr sz="1400" b="1" spc="35" dirty="0">
                <a:solidFill>
                  <a:srgbClr val="C00000"/>
                </a:solidFill>
                <a:latin typeface="微软雅黑" panose="020B0503020204020204" pitchFamily="34" charset="-122"/>
                <a:cs typeface="微软雅黑" panose="020B0503020204020204" pitchFamily="34" charset="-122"/>
              </a:rPr>
              <a:t>了</a:t>
            </a:r>
            <a:r>
              <a:rPr sz="1400" b="1" dirty="0">
                <a:solidFill>
                  <a:srgbClr val="5F0E04"/>
                </a:solidFill>
                <a:latin typeface="微软雅黑" panose="020B0503020204020204" pitchFamily="34" charset="-122"/>
                <a:cs typeface="微软雅黑" panose="020B0503020204020204" pitchFamily="34" charset="-122"/>
              </a:rPr>
              <a:t>一 </a:t>
            </a:r>
            <a:r>
              <a:rPr sz="1400" b="1" spc="35" dirty="0">
                <a:solidFill>
                  <a:srgbClr val="5F0E04"/>
                </a:solidFill>
                <a:latin typeface="微软雅黑" panose="020B0503020204020204" pitchFamily="34" charset="-122"/>
                <a:cs typeface="微软雅黑" panose="020B0503020204020204" pitchFamily="34" charset="-122"/>
              </a:rPr>
              <a:t>年来国</a:t>
            </a:r>
            <a:r>
              <a:rPr sz="1400" b="1" spc="20" dirty="0">
                <a:solidFill>
                  <a:srgbClr val="5F0E04"/>
                </a:solidFill>
                <a:latin typeface="微软雅黑" panose="020B0503020204020204" pitchFamily="34" charset="-122"/>
                <a:cs typeface="微软雅黑" panose="020B0503020204020204" pitchFamily="34" charset="-122"/>
              </a:rPr>
              <a:t>共</a:t>
            </a:r>
            <a:r>
              <a:rPr sz="1400" b="1" spc="35" dirty="0">
                <a:solidFill>
                  <a:srgbClr val="5F0E04"/>
                </a:solidFill>
                <a:latin typeface="微软雅黑" panose="020B0503020204020204" pitchFamily="34" charset="-122"/>
                <a:cs typeface="微软雅黑" panose="020B0503020204020204" pitchFamily="34" charset="-122"/>
              </a:rPr>
              <a:t>合作</a:t>
            </a:r>
            <a:r>
              <a:rPr sz="1400" b="1" spc="20" dirty="0">
                <a:solidFill>
                  <a:srgbClr val="5F0E04"/>
                </a:solidFill>
                <a:latin typeface="微软雅黑" panose="020B0503020204020204" pitchFamily="34" charset="-122"/>
                <a:cs typeface="微软雅黑" panose="020B0503020204020204" pitchFamily="34" charset="-122"/>
              </a:rPr>
              <a:t>的经</a:t>
            </a:r>
            <a:r>
              <a:rPr sz="1400" b="1" spc="35" dirty="0">
                <a:solidFill>
                  <a:srgbClr val="5F0E04"/>
                </a:solidFill>
                <a:latin typeface="微软雅黑" panose="020B0503020204020204" pitchFamily="34" charset="-122"/>
                <a:cs typeface="微软雅黑" panose="020B0503020204020204" pitchFamily="34" charset="-122"/>
              </a:rPr>
              <a:t>验教</a:t>
            </a:r>
            <a:r>
              <a:rPr sz="1400" b="1" spc="45" dirty="0">
                <a:solidFill>
                  <a:srgbClr val="5F0E04"/>
                </a:solidFill>
                <a:latin typeface="微软雅黑" panose="020B0503020204020204" pitchFamily="34" charset="-122"/>
                <a:cs typeface="微软雅黑" panose="020B0503020204020204" pitchFamily="34" charset="-122"/>
              </a:rPr>
              <a:t>训</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制定</a:t>
            </a:r>
            <a:r>
              <a:rPr sz="1400" b="1" spc="20" dirty="0">
                <a:solidFill>
                  <a:srgbClr val="C00000"/>
                </a:solidFill>
                <a:latin typeface="微软雅黑" panose="020B0503020204020204" pitchFamily="34" charset="-122"/>
                <a:cs typeface="微软雅黑" panose="020B0503020204020204" pitchFamily="34" charset="-122"/>
              </a:rPr>
              <a:t>了</a:t>
            </a:r>
            <a:r>
              <a:rPr sz="1400" b="1" spc="20" dirty="0">
                <a:solidFill>
                  <a:srgbClr val="5F0E04"/>
                </a:solidFill>
                <a:latin typeface="微软雅黑" panose="020B0503020204020204" pitchFamily="34" charset="-122"/>
                <a:cs typeface="微软雅黑" panose="020B0503020204020204" pitchFamily="34" charset="-122"/>
              </a:rPr>
              <a:t>开</a:t>
            </a:r>
            <a:r>
              <a:rPr sz="1400" b="1" spc="35" dirty="0">
                <a:solidFill>
                  <a:srgbClr val="5F0E04"/>
                </a:solidFill>
                <a:latin typeface="微软雅黑" panose="020B0503020204020204" pitchFamily="34" charset="-122"/>
                <a:cs typeface="微软雅黑" panose="020B0503020204020204" pitchFamily="34" charset="-122"/>
              </a:rPr>
              <a:t>展群众</a:t>
            </a:r>
            <a:r>
              <a:rPr sz="1400" b="1" spc="20" dirty="0">
                <a:solidFill>
                  <a:srgbClr val="5F0E04"/>
                </a:solidFill>
                <a:latin typeface="微软雅黑" panose="020B0503020204020204" pitchFamily="34" charset="-122"/>
                <a:cs typeface="微软雅黑" panose="020B0503020204020204" pitchFamily="34" charset="-122"/>
              </a:rPr>
              <a:t>运</a:t>
            </a:r>
            <a:r>
              <a:rPr sz="1400" b="1" spc="35" dirty="0">
                <a:solidFill>
                  <a:srgbClr val="5F0E04"/>
                </a:solidFill>
                <a:latin typeface="微软雅黑" panose="020B0503020204020204" pitchFamily="34" charset="-122"/>
                <a:cs typeface="微软雅黑" panose="020B0503020204020204" pitchFamily="34" charset="-122"/>
              </a:rPr>
              <a:t>动的</a:t>
            </a:r>
            <a:r>
              <a:rPr sz="1400" b="1" spc="20" dirty="0">
                <a:solidFill>
                  <a:srgbClr val="5F0E04"/>
                </a:solidFill>
                <a:latin typeface="微软雅黑" panose="020B0503020204020204" pitchFamily="34" charset="-122"/>
                <a:cs typeface="微软雅黑" panose="020B0503020204020204" pitchFamily="34" charset="-122"/>
              </a:rPr>
              <a:t>计</a:t>
            </a:r>
            <a:r>
              <a:rPr sz="1400" b="1" spc="35" dirty="0">
                <a:solidFill>
                  <a:srgbClr val="5F0E04"/>
                </a:solidFill>
                <a:latin typeface="微软雅黑" panose="020B0503020204020204" pitchFamily="34" charset="-122"/>
                <a:cs typeface="微软雅黑" panose="020B0503020204020204" pitchFamily="34" charset="-122"/>
              </a:rPr>
              <a:t>划，</a:t>
            </a:r>
            <a:r>
              <a:rPr sz="1400" b="1" dirty="0">
                <a:solidFill>
                  <a:srgbClr val="C00000"/>
                </a:solidFill>
                <a:latin typeface="微软雅黑" panose="020B0503020204020204" pitchFamily="34" charset="-122"/>
                <a:cs typeface="微软雅黑" panose="020B0503020204020204" pitchFamily="34" charset="-122"/>
              </a:rPr>
              <a:t>并 </a:t>
            </a:r>
            <a:r>
              <a:rPr sz="1400" b="1" spc="35" dirty="0">
                <a:solidFill>
                  <a:srgbClr val="C00000"/>
                </a:solidFill>
                <a:latin typeface="微软雅黑" panose="020B0503020204020204" pitchFamily="34" charset="-122"/>
                <a:cs typeface="微软雅黑" panose="020B0503020204020204" pitchFamily="34" charset="-122"/>
              </a:rPr>
              <a:t>决定</a:t>
            </a:r>
            <a:r>
              <a:rPr sz="1400" b="1" spc="35" dirty="0">
                <a:solidFill>
                  <a:srgbClr val="5F0E04"/>
                </a:solidFill>
                <a:latin typeface="微软雅黑" panose="020B0503020204020204" pitchFamily="34" charset="-122"/>
                <a:cs typeface="微软雅黑" panose="020B0503020204020204" pitchFamily="34" charset="-122"/>
              </a:rPr>
              <a:t>在</a:t>
            </a:r>
            <a:r>
              <a:rPr sz="1400" b="1" spc="20" dirty="0">
                <a:solidFill>
                  <a:srgbClr val="5F0E04"/>
                </a:solidFill>
                <a:latin typeface="微软雅黑" panose="020B0503020204020204" pitchFamily="34" charset="-122"/>
                <a:cs typeface="微软雅黑" panose="020B0503020204020204" pitchFamily="34" charset="-122"/>
              </a:rPr>
              <a:t>全</a:t>
            </a:r>
            <a:r>
              <a:rPr sz="1400" b="1" spc="35" dirty="0">
                <a:solidFill>
                  <a:srgbClr val="5F0E04"/>
                </a:solidFill>
                <a:latin typeface="微软雅黑" panose="020B0503020204020204" pitchFamily="34" charset="-122"/>
                <a:cs typeface="微软雅黑" panose="020B0503020204020204" pitchFamily="34" charset="-122"/>
              </a:rPr>
              <a:t>国积</a:t>
            </a:r>
            <a:r>
              <a:rPr sz="1400" b="1" spc="20" dirty="0">
                <a:solidFill>
                  <a:srgbClr val="5F0E04"/>
                </a:solidFill>
                <a:latin typeface="微软雅黑" panose="020B0503020204020204" pitchFamily="34" charset="-122"/>
                <a:cs typeface="微软雅黑" panose="020B0503020204020204" pitchFamily="34" charset="-122"/>
              </a:rPr>
              <a:t>极建</a:t>
            </a:r>
            <a:r>
              <a:rPr sz="1400" b="1" spc="35" dirty="0">
                <a:solidFill>
                  <a:srgbClr val="5F0E04"/>
                </a:solidFill>
                <a:latin typeface="微软雅黑" panose="020B0503020204020204" pitchFamily="34" charset="-122"/>
                <a:cs typeface="微软雅黑" panose="020B0503020204020204" pitchFamily="34" charset="-122"/>
              </a:rPr>
              <a:t>立和加</a:t>
            </a:r>
            <a:r>
              <a:rPr sz="1400" b="1" spc="20" dirty="0">
                <a:solidFill>
                  <a:srgbClr val="5F0E04"/>
                </a:solidFill>
                <a:latin typeface="微软雅黑" panose="020B0503020204020204" pitchFamily="34" charset="-122"/>
                <a:cs typeface="微软雅黑" panose="020B0503020204020204" pitchFamily="34" charset="-122"/>
              </a:rPr>
              <a:t>强</a:t>
            </a:r>
            <a:r>
              <a:rPr sz="1400" b="1" spc="35" dirty="0">
                <a:solidFill>
                  <a:srgbClr val="5F0E04"/>
                </a:solidFill>
                <a:latin typeface="微软雅黑" panose="020B0503020204020204" pitchFamily="34" charset="-122"/>
                <a:cs typeface="微软雅黑" panose="020B0503020204020204" pitchFamily="34" charset="-122"/>
              </a:rPr>
              <a:t>党的</a:t>
            </a:r>
            <a:r>
              <a:rPr sz="1400" b="1" spc="20" dirty="0">
                <a:solidFill>
                  <a:srgbClr val="5F0E04"/>
                </a:solidFill>
                <a:latin typeface="微软雅黑" panose="020B0503020204020204" pitchFamily="34" charset="-122"/>
                <a:cs typeface="微软雅黑" panose="020B0503020204020204" pitchFamily="34" charset="-122"/>
              </a:rPr>
              <a:t>组</a:t>
            </a:r>
            <a:r>
              <a:rPr sz="1400" b="1" spc="40" dirty="0">
                <a:solidFill>
                  <a:srgbClr val="5F0E04"/>
                </a:solidFill>
                <a:latin typeface="微软雅黑" panose="020B0503020204020204" pitchFamily="34" charset="-122"/>
                <a:cs typeface="微软雅黑" panose="020B0503020204020204" pitchFamily="34" charset="-122"/>
              </a:rPr>
              <a:t>织</a:t>
            </a:r>
            <a:r>
              <a:rPr sz="1400" b="1" spc="35" dirty="0">
                <a:solidFill>
                  <a:srgbClr val="5F0E04"/>
                </a:solidFill>
                <a:latin typeface="微软雅黑" panose="020B0503020204020204" pitchFamily="34" charset="-122"/>
                <a:cs typeface="微软雅黑" panose="020B0503020204020204" pitchFamily="34" charset="-122"/>
              </a:rPr>
              <a:t>，以适</a:t>
            </a:r>
            <a:r>
              <a:rPr sz="1400" b="1" spc="20" dirty="0">
                <a:solidFill>
                  <a:srgbClr val="5F0E04"/>
                </a:solidFill>
                <a:latin typeface="微软雅黑" panose="020B0503020204020204" pitchFamily="34" charset="-122"/>
                <a:cs typeface="微软雅黑" panose="020B0503020204020204" pitchFamily="34" charset="-122"/>
              </a:rPr>
              <a:t>应</a:t>
            </a:r>
            <a:r>
              <a:rPr sz="1400" b="1" spc="35" dirty="0">
                <a:solidFill>
                  <a:srgbClr val="5F0E04"/>
                </a:solidFill>
                <a:latin typeface="微软雅黑" panose="020B0503020204020204" pitchFamily="34" charset="-122"/>
                <a:cs typeface="微软雅黑" panose="020B0503020204020204" pitchFamily="34" charset="-122"/>
              </a:rPr>
              <a:t>革命</a:t>
            </a:r>
            <a:r>
              <a:rPr sz="1400" b="1" spc="20" dirty="0">
                <a:solidFill>
                  <a:srgbClr val="5F0E04"/>
                </a:solidFill>
                <a:latin typeface="微软雅黑" panose="020B0503020204020204" pitchFamily="34" charset="-122"/>
                <a:cs typeface="微软雅黑" panose="020B0503020204020204" pitchFamily="34" charset="-122"/>
              </a:rPr>
              <a:t>发展</a:t>
            </a:r>
            <a:r>
              <a:rPr sz="1400" b="1" spc="3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需 要。大会选出新的中央</a:t>
            </a:r>
            <a:r>
              <a:rPr sz="1400" b="1" spc="-15" dirty="0">
                <a:solidFill>
                  <a:srgbClr val="5F0E04"/>
                </a:solidFill>
                <a:latin typeface="微软雅黑" panose="020B0503020204020204" pitchFamily="34" charset="-122"/>
                <a:cs typeface="微软雅黑" panose="020B0503020204020204" pitchFamily="34" charset="-122"/>
              </a:rPr>
              <a:t>执</a:t>
            </a:r>
            <a:r>
              <a:rPr sz="1400" b="1" dirty="0">
                <a:solidFill>
                  <a:srgbClr val="5F0E04"/>
                </a:solidFill>
                <a:latin typeface="微软雅黑" panose="020B0503020204020204" pitchFamily="34" charset="-122"/>
                <a:cs typeface="微软雅黑" panose="020B0503020204020204" pitchFamily="34" charset="-122"/>
              </a:rPr>
              <a:t>行委</a:t>
            </a:r>
            <a:r>
              <a:rPr sz="1400" b="1" spc="-15" dirty="0">
                <a:solidFill>
                  <a:srgbClr val="5F0E04"/>
                </a:solidFill>
                <a:latin typeface="微软雅黑" panose="020B0503020204020204" pitchFamily="34" charset="-122"/>
                <a:cs typeface="微软雅黑" panose="020B0503020204020204" pitchFamily="34" charset="-122"/>
              </a:rPr>
              <a:t>员</a:t>
            </a:r>
            <a:r>
              <a:rPr sz="1400" b="1" dirty="0">
                <a:solidFill>
                  <a:srgbClr val="5F0E04"/>
                </a:solidFill>
                <a:latin typeface="微软雅黑" panose="020B0503020204020204" pitchFamily="34" charset="-122"/>
                <a:cs typeface="微软雅黑" panose="020B0503020204020204" pitchFamily="34" charset="-122"/>
              </a:rPr>
              <a:t>会，</a:t>
            </a:r>
            <a:r>
              <a:rPr sz="1400" b="1" spc="-15" dirty="0">
                <a:solidFill>
                  <a:srgbClr val="C00000"/>
                </a:solidFill>
                <a:latin typeface="微软雅黑" panose="020B0503020204020204" pitchFamily="34" charset="-122"/>
                <a:cs typeface="微软雅黑" panose="020B0503020204020204" pitchFamily="34" charset="-122"/>
              </a:rPr>
              <a:t>陈</a:t>
            </a:r>
            <a:r>
              <a:rPr sz="1400" b="1" dirty="0">
                <a:solidFill>
                  <a:srgbClr val="C00000"/>
                </a:solidFill>
                <a:latin typeface="微软雅黑" panose="020B0503020204020204" pitchFamily="34" charset="-122"/>
                <a:cs typeface="微软雅黑" panose="020B0503020204020204" pitchFamily="34" charset="-122"/>
              </a:rPr>
              <a:t>独秀</a:t>
            </a:r>
            <a:r>
              <a:rPr sz="1400" b="1" spc="-15" dirty="0">
                <a:solidFill>
                  <a:srgbClr val="C00000"/>
                </a:solidFill>
                <a:latin typeface="微软雅黑" panose="020B0503020204020204" pitchFamily="34" charset="-122"/>
                <a:cs typeface="微软雅黑" panose="020B0503020204020204" pitchFamily="34" charset="-122"/>
              </a:rPr>
              <a:t>为</a:t>
            </a:r>
            <a:r>
              <a:rPr sz="1400" b="1" dirty="0">
                <a:solidFill>
                  <a:srgbClr val="C00000"/>
                </a:solidFill>
                <a:latin typeface="微软雅黑" panose="020B0503020204020204" pitchFamily="34" charset="-122"/>
                <a:cs typeface="微软雅黑" panose="020B0503020204020204" pitchFamily="34" charset="-122"/>
              </a:rPr>
              <a:t>总书</a:t>
            </a:r>
            <a:r>
              <a:rPr sz="1400" b="1" spc="-10" dirty="0">
                <a:solidFill>
                  <a:srgbClr val="C00000"/>
                </a:solidFill>
                <a:latin typeface="微软雅黑" panose="020B0503020204020204" pitchFamily="34" charset="-122"/>
                <a:cs typeface="微软雅黑" panose="020B0503020204020204" pitchFamily="34" charset="-122"/>
              </a:rPr>
              <a:t>记</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1" name="object 11"/>
          <p:cNvSpPr/>
          <p:nvPr/>
        </p:nvSpPr>
        <p:spPr>
          <a:xfrm>
            <a:off x="6875526" y="1982851"/>
            <a:ext cx="612775" cy="0"/>
          </a:xfrm>
          <a:custGeom>
            <a:avLst/>
            <a:gdLst/>
            <a:ahLst/>
            <a:cxnLst/>
            <a:rect l="l" t="t" r="r" b="b"/>
            <a:pathLst>
              <a:path w="612775">
                <a:moveTo>
                  <a:pt x="0" y="0"/>
                </a:moveTo>
                <a:lnTo>
                  <a:pt x="612775" y="0"/>
                </a:lnTo>
              </a:path>
            </a:pathLst>
          </a:custGeom>
          <a:ln w="25400">
            <a:solidFill>
              <a:srgbClr val="C00000"/>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1270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11" name="object 11"/>
          <p:cNvSpPr txBox="1"/>
          <p:nvPr/>
        </p:nvSpPr>
        <p:spPr>
          <a:xfrm>
            <a:off x="566801" y="871600"/>
            <a:ext cx="5102225" cy="563245"/>
          </a:xfrm>
          <a:prstGeom prst="rect">
            <a:avLst/>
          </a:prstGeom>
          <a:solidFill>
            <a:srgbClr val="C00000"/>
          </a:solidFill>
        </p:spPr>
        <p:txBody>
          <a:bodyPr vert="horz" wrap="square" lIns="0" tIns="132715" rIns="0" bIns="0" rtlCol="0">
            <a:spAutoFit/>
          </a:bodyPr>
          <a:lstStyle/>
          <a:p>
            <a:pPr marL="1905" algn="ctr">
              <a:lnSpc>
                <a:spcPct val="100000"/>
              </a:lnSpc>
              <a:spcBef>
                <a:spcPts val="1045"/>
              </a:spcBef>
            </a:pPr>
            <a:r>
              <a:rPr sz="2800" b="1" spc="-5" dirty="0">
                <a:solidFill>
                  <a:srgbClr val="FFF8E6"/>
                </a:solidFill>
                <a:latin typeface="微软雅黑" panose="020B0503020204020204" pitchFamily="34" charset="-122"/>
                <a:cs typeface="微软雅黑" panose="020B0503020204020204" pitchFamily="34" charset="-122"/>
              </a:rPr>
              <a:t>国民大革命高潮的到来</a:t>
            </a:r>
            <a:endParaRPr sz="2800">
              <a:latin typeface="微软雅黑" panose="020B0503020204020204" pitchFamily="34" charset="-122"/>
              <a:cs typeface="微软雅黑" panose="020B0503020204020204" pitchFamily="34" charset="-122"/>
            </a:endParaRPr>
          </a:p>
        </p:txBody>
      </p:sp>
      <p:sp>
        <p:nvSpPr>
          <p:cNvPr id="13" name="object 7"/>
          <p:cNvSpPr txBox="1">
            <a:spLocks noGrp="1"/>
          </p:cNvSpPr>
          <p:nvPr/>
        </p:nvSpPr>
        <p:spPr>
          <a:xfrm>
            <a:off x="919480" y="187325"/>
            <a:ext cx="4514850" cy="643255"/>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r>
              <a:rPr sz="1400">
                <a:latin typeface="微软雅黑" panose="020B0503020204020204" pitchFamily="34" charset="-122"/>
                <a:cs typeface="微软雅黑" panose="020B0503020204020204" pitchFamily="34" charset="-122"/>
              </a:rPr>
              <a:t/>
            </a:r>
            <a:br>
              <a:rPr sz="1400">
                <a:latin typeface="微软雅黑" panose="020B0503020204020204" pitchFamily="34" charset="-122"/>
                <a:cs typeface="微软雅黑" panose="020B0503020204020204" pitchFamily="34" charset="-122"/>
              </a:rPr>
            </a:br>
            <a:endParaRPr sz="1400">
              <a:latin typeface="微软雅黑" panose="020B0503020204020204" pitchFamily="34" charset="-122"/>
              <a:cs typeface="微软雅黑" panose="020B0503020204020204" pitchFamily="34" charset="-122"/>
            </a:endParaRPr>
          </a:p>
        </p:txBody>
      </p:sp>
      <p:sp>
        <p:nvSpPr>
          <p:cNvPr id="34" name="矩形 33"/>
          <p:cNvSpPr/>
          <p:nvPr/>
        </p:nvSpPr>
        <p:spPr>
          <a:xfrm>
            <a:off x="356235" y="1649730"/>
            <a:ext cx="1308735" cy="571500"/>
          </a:xfrm>
          <a:prstGeom prst="rect">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南方</a:t>
            </a:r>
            <a:endParaRPr lang="zh-CN" altLang="en-US" sz="2000" b="1" dirty="0">
              <a:latin typeface="微软雅黑" panose="020B0503020204020204" pitchFamily="34" charset="-122"/>
              <a:ea typeface="微软雅黑" panose="020B0503020204020204" pitchFamily="34" charset="-122"/>
            </a:endParaRPr>
          </a:p>
        </p:txBody>
      </p:sp>
      <p:sp>
        <p:nvSpPr>
          <p:cNvPr id="30" name="TextBox 29"/>
          <p:cNvSpPr txBox="1"/>
          <p:nvPr/>
        </p:nvSpPr>
        <p:spPr>
          <a:xfrm>
            <a:off x="1990379" y="1650043"/>
            <a:ext cx="3500462" cy="1096839"/>
          </a:xfrm>
          <a:prstGeom prst="rect">
            <a:avLst/>
          </a:prstGeom>
          <a:noFill/>
        </p:spPr>
        <p:txBody>
          <a:bodyPr wrap="square" rtlCol="0">
            <a:spAutoFit/>
          </a:bodyPr>
          <a:lstStyle/>
          <a:p>
            <a:pPr algn="just">
              <a:lnSpc>
                <a:spcPts val="2000"/>
              </a:lnSpc>
            </a:pPr>
            <a:r>
              <a:rPr lang="zh-CN" altLang="en-US" sz="1400" dirty="0" smtClean="0">
                <a:latin typeface="微软雅黑" panose="020B0503020204020204" pitchFamily="34" charset="-122"/>
                <a:ea typeface="微软雅黑" panose="020B0503020204020204" pitchFamily="34" charset="-122"/>
              </a:rPr>
              <a:t>广东革命政府进行了统一广东斗争，肃清了广东境内的大小军阀势力，</a:t>
            </a:r>
            <a:r>
              <a:rPr lang="zh-CN" altLang="en-US" sz="1400" dirty="0" smtClean="0">
                <a:solidFill>
                  <a:srgbClr val="FF0000"/>
                </a:solidFill>
                <a:latin typeface="微软雅黑" panose="020B0503020204020204" pitchFamily="34" charset="-122"/>
                <a:ea typeface="微软雅黑" panose="020B0503020204020204" pitchFamily="34" charset="-122"/>
              </a:rPr>
              <a:t>成立了革命政府</a:t>
            </a:r>
            <a:r>
              <a:rPr lang="zh-CN" altLang="en-US" sz="1400" dirty="0" smtClean="0">
                <a:latin typeface="微软雅黑" panose="020B0503020204020204" pitchFamily="34" charset="-122"/>
                <a:ea typeface="微软雅黑" panose="020B0503020204020204" pitchFamily="34" charset="-122"/>
              </a:rPr>
              <a:t>，组建了新型的反帝反封建的国民革命军。</a:t>
            </a:r>
            <a:endParaRPr lang="en-US" altLang="zh-CN" sz="1400" dirty="0" smtClean="0">
              <a:latin typeface="微软雅黑" panose="020B0503020204020204" pitchFamily="34" charset="-122"/>
              <a:ea typeface="微软雅黑" panose="020B0503020204020204" pitchFamily="34" charset="-122"/>
            </a:endParaRPr>
          </a:p>
        </p:txBody>
      </p:sp>
      <p:sp>
        <p:nvSpPr>
          <p:cNvPr id="18" name="矩形 17"/>
          <p:cNvSpPr/>
          <p:nvPr/>
        </p:nvSpPr>
        <p:spPr>
          <a:xfrm>
            <a:off x="356235" y="3041015"/>
            <a:ext cx="1308100" cy="571500"/>
          </a:xfrm>
          <a:prstGeom prst="rect">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北方</a:t>
            </a:r>
            <a:endParaRPr lang="zh-CN" altLang="en-US" sz="2000" b="1" dirty="0">
              <a:latin typeface="微软雅黑" panose="020B0503020204020204" pitchFamily="34" charset="-122"/>
              <a:ea typeface="微软雅黑" panose="020B0503020204020204" pitchFamily="34" charset="-122"/>
            </a:endParaRPr>
          </a:p>
        </p:txBody>
      </p:sp>
      <p:sp>
        <p:nvSpPr>
          <p:cNvPr id="19" name="TextBox 18"/>
          <p:cNvSpPr txBox="1"/>
          <p:nvPr/>
        </p:nvSpPr>
        <p:spPr>
          <a:xfrm>
            <a:off x="2068484" y="3040706"/>
            <a:ext cx="3500462" cy="656590"/>
          </a:xfrm>
          <a:prstGeom prst="rect">
            <a:avLst/>
          </a:prstGeom>
          <a:noFill/>
        </p:spPr>
        <p:txBody>
          <a:bodyPr wrap="square" rtlCol="0">
            <a:spAutoFit/>
          </a:bodyPr>
          <a:lstStyle/>
          <a:p>
            <a:pPr algn="just">
              <a:lnSpc>
                <a:spcPts val="2200"/>
              </a:lnSpc>
            </a:pPr>
            <a:r>
              <a:rPr lang="zh-CN" altLang="en-US" sz="1400" dirty="0" smtClean="0">
                <a:latin typeface="微软雅黑" panose="020B0503020204020204" pitchFamily="34" charset="-122"/>
                <a:ea typeface="微软雅黑" panose="020B0503020204020204" pitchFamily="34" charset="-122"/>
              </a:rPr>
              <a:t>由于国共两党的共同组织和发动，</a:t>
            </a:r>
            <a:r>
              <a:rPr lang="zh-CN" altLang="en-US" sz="1400" dirty="0" smtClean="0">
                <a:solidFill>
                  <a:srgbClr val="FF0000"/>
                </a:solidFill>
                <a:latin typeface="微软雅黑" panose="020B0503020204020204" pitchFamily="34" charset="-122"/>
                <a:ea typeface="微软雅黑" panose="020B0503020204020204" pitchFamily="34" charset="-122"/>
              </a:rPr>
              <a:t>反奉倒段运动</a:t>
            </a:r>
            <a:r>
              <a:rPr lang="zh-CN" altLang="en-US" sz="1400" dirty="0" smtClean="0">
                <a:latin typeface="微软雅黑" panose="020B0503020204020204" pitchFamily="34" charset="-122"/>
                <a:ea typeface="微软雅黑" panose="020B0503020204020204" pitchFamily="34" charset="-122"/>
              </a:rPr>
              <a:t>此起彼伏。</a:t>
            </a:r>
            <a:endParaRPr lang="en-US" altLang="zh-CN" sz="1400" dirty="0" smtClean="0">
              <a:latin typeface="微软雅黑" panose="020B0503020204020204" pitchFamily="34" charset="-122"/>
              <a:ea typeface="微软雅黑" panose="020B0503020204020204" pitchFamily="34" charset="-122"/>
            </a:endParaRPr>
          </a:p>
        </p:txBody>
      </p:sp>
      <p:pic>
        <p:nvPicPr>
          <p:cNvPr id="69636" name="Picture 4" descr="https://ss0.bdstatic.com/70cFuHSh_Q1YnxGkpoWK1HF6hhy/it/u=337748520,1017625936&amp;fm=26&amp;gp=0.jpg"/>
          <p:cNvPicPr>
            <a:picLocks noChangeAspect="1" noChangeArrowheads="1"/>
          </p:cNvPicPr>
          <p:nvPr/>
        </p:nvPicPr>
        <p:blipFill>
          <a:blip r:embed="rId3" cstate="print"/>
          <a:srcRect/>
          <a:stretch>
            <a:fillRect/>
          </a:stretch>
        </p:blipFill>
        <p:spPr bwMode="auto">
          <a:xfrm>
            <a:off x="5738495" y="1609725"/>
            <a:ext cx="3170555" cy="1923415"/>
          </a:xfrm>
          <a:prstGeom prst="rect">
            <a:avLst/>
          </a:prstGeom>
          <a:noFill/>
        </p:spPr>
      </p:pic>
      <p:sp>
        <p:nvSpPr>
          <p:cNvPr id="20" name="TextBox 19"/>
          <p:cNvSpPr txBox="1"/>
          <p:nvPr/>
        </p:nvSpPr>
        <p:spPr>
          <a:xfrm>
            <a:off x="4981255" y="3612523"/>
            <a:ext cx="4071966" cy="938719"/>
          </a:xfrm>
          <a:prstGeom prst="rect">
            <a:avLst/>
          </a:prstGeom>
          <a:noFill/>
        </p:spPr>
        <p:txBody>
          <a:bodyPr wrap="square" rtlCol="0">
            <a:spAutoFit/>
          </a:bodyPr>
          <a:lstStyle/>
          <a:p>
            <a:pPr algn="just">
              <a:lnSpc>
                <a:spcPts val="2200"/>
              </a:lnSpc>
            </a:pPr>
            <a:r>
              <a:rPr lang="zh-CN" altLang="en-US" sz="1600" dirty="0" smtClean="0">
                <a:latin typeface="微软雅黑" panose="020B0503020204020204" pitchFamily="34" charset="-122"/>
                <a:ea typeface="微软雅黑" panose="020B0503020204020204" pitchFamily="34" charset="-122"/>
              </a:rPr>
              <a:t>与此同时，</a:t>
            </a:r>
            <a:r>
              <a:rPr lang="en-US" altLang="zh-CN" sz="1600" dirty="0" smtClean="0">
                <a:latin typeface="微软雅黑" panose="020B0503020204020204" pitchFamily="34" charset="-122"/>
                <a:ea typeface="微软雅黑" panose="020B0503020204020204" pitchFamily="34" charset="-122"/>
              </a:rPr>
              <a:t>1925</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5</a:t>
            </a:r>
            <a:r>
              <a:rPr lang="zh-CN" altLang="en-US" sz="1600" dirty="0" smtClean="0">
                <a:latin typeface="微软雅黑" panose="020B0503020204020204" pitchFamily="34" charset="-122"/>
                <a:ea typeface="微软雅黑" panose="020B0503020204020204" pitchFamily="34" charset="-122"/>
              </a:rPr>
              <a:t>月爆发的全国规模的</a:t>
            </a:r>
            <a:r>
              <a:rPr lang="zh-CN" altLang="en-US" sz="1600" dirty="0" smtClean="0">
                <a:solidFill>
                  <a:srgbClr val="FF0000"/>
                </a:solidFill>
                <a:latin typeface="微软雅黑" panose="020B0503020204020204" pitchFamily="34" charset="-122"/>
                <a:ea typeface="微软雅黑" panose="020B0503020204020204" pitchFamily="34" charset="-122"/>
              </a:rPr>
              <a:t>五卅运动</a:t>
            </a:r>
            <a:r>
              <a:rPr lang="zh-CN" altLang="en-US" sz="1600" dirty="0" smtClean="0">
                <a:latin typeface="微软雅黑" panose="020B0503020204020204" pitchFamily="34" charset="-122"/>
                <a:ea typeface="微软雅黑" panose="020B0503020204020204" pitchFamily="34" charset="-122"/>
              </a:rPr>
              <a:t>，不仅沉重地打击了外国列强在中国的统治，而且把全国革命运动推向了高潮。</a:t>
            </a:r>
            <a:endParaRPr lang="en-US" altLang="zh-CN" sz="1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out)">
                                      <p:cBhvr>
                                        <p:cTn id="17" dur="500"/>
                                        <p:tgtEl>
                                          <p:spTgt spid="18"/>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out)">
                                      <p:cBhvr>
                                        <p:cTn id="20" dur="500"/>
                                        <p:tgtEl>
                                          <p:spTgt spid="19"/>
                                        </p:tgtEl>
                                      </p:cBhvr>
                                    </p:animEffect>
                                  </p:childTnLst>
                                </p:cTn>
                              </p:par>
                              <p:par>
                                <p:cTn id="21" presetID="8" presetClass="entr" presetSubtype="16" fill="hold" nodeType="withEffect">
                                  <p:stCondLst>
                                    <p:cond delay="0"/>
                                  </p:stCondLst>
                                  <p:childTnLst>
                                    <p:set>
                                      <p:cBhvr>
                                        <p:cTn id="22" dur="1" fill="hold">
                                          <p:stCondLst>
                                            <p:cond delay="0"/>
                                          </p:stCondLst>
                                        </p:cTn>
                                        <p:tgtEl>
                                          <p:spTgt spid="69636"/>
                                        </p:tgtEl>
                                        <p:attrNameLst>
                                          <p:attrName>style.visibility</p:attrName>
                                        </p:attrNameLst>
                                      </p:cBhvr>
                                      <p:to>
                                        <p:strVal val="visible"/>
                                      </p:to>
                                    </p:set>
                                    <p:animEffect transition="in" filter="diamond(in)">
                                      <p:cBhvr>
                                        <p:cTn id="23" dur="1000"/>
                                        <p:tgtEl>
                                          <p:spTgt spid="6963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amond(in)">
                                      <p:cBhvr>
                                        <p:cTn id="2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0" grpId="0"/>
      <p:bldP spid="18" grpId="0" bldLvl="0" animBg="1"/>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1"/>
          <p:cNvSpPr>
            <a:spLocks noGrp="1"/>
          </p:cNvSpPr>
          <p:nvPr>
            <p:ph type="sldNum" sz="quarter" idx="12"/>
          </p:nvPr>
        </p:nvSpPr>
        <p:spPr>
          <a:xfrm>
            <a:off x="6583680" y="4866005"/>
            <a:ext cx="2103120" cy="92075"/>
          </a:xfrm>
        </p:spPr>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Narrow" panose="020B0606020202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5pPr>
          </a:lstStyle>
          <a:p>
            <a:pPr lvl="0" algn="r"/>
            <a:fld id="{9A0DB2DC-4C9A-4742-B13C-FB6460FD3503}" type="slidenum">
              <a:rPr lang="zh-CN" altLang="en-GB" sz="600" dirty="0">
                <a:solidFill>
                  <a:schemeClr val="bg1"/>
                </a:solidFill>
                <a:latin typeface="Arial" panose="020B0604020202020204" pitchFamily="34" charset="0"/>
                <a:ea typeface="宋体" panose="02010600030101010101" pitchFamily="2" charset="-122"/>
              </a:rPr>
              <a:pPr lvl="0" algn="r"/>
              <a:t>19</a:t>
            </a:fld>
            <a:endParaRPr lang="zh-CN" altLang="en-GB" sz="600" dirty="0">
              <a:solidFill>
                <a:schemeClr val="bg1"/>
              </a:solidFill>
              <a:latin typeface="Arial" panose="020B0604020202020204" pitchFamily="34" charset="0"/>
              <a:ea typeface="宋体" panose="02010600030101010101" pitchFamily="2" charset="-122"/>
            </a:endParaRPr>
          </a:p>
        </p:txBody>
      </p:sp>
      <p:pic>
        <p:nvPicPr>
          <p:cNvPr id="28675" name="图片 4" descr="u=3504969893,1696461534&amp;fm=26&amp;gp=0[1]"/>
          <p:cNvPicPr>
            <a:picLocks noGrp="1" noChangeAspect="1"/>
          </p:cNvPicPr>
          <p:nvPr>
            <p:ph idx="1"/>
          </p:nvPr>
        </p:nvPicPr>
        <p:blipFill>
          <a:blip r:embed="rId2"/>
          <a:stretch>
            <a:fillRect/>
          </a:stretch>
        </p:blipFill>
        <p:spPr>
          <a:xfrm>
            <a:off x="614680" y="821055"/>
            <a:ext cx="4447540" cy="2964180"/>
          </a:xfrm>
        </p:spPr>
      </p:pic>
      <p:pic>
        <p:nvPicPr>
          <p:cNvPr id="28677" name="图片 2"/>
          <p:cNvPicPr>
            <a:picLocks noChangeAspect="1"/>
          </p:cNvPicPr>
          <p:nvPr/>
        </p:nvPicPr>
        <p:blipFill>
          <a:blip r:embed="rId3"/>
          <a:stretch>
            <a:fillRect/>
          </a:stretch>
        </p:blipFill>
        <p:spPr>
          <a:xfrm>
            <a:off x="928662" y="928676"/>
            <a:ext cx="3214710" cy="2595131"/>
          </a:xfrm>
          <a:prstGeom prst="rect">
            <a:avLst/>
          </a:prstGeom>
          <a:noFill/>
          <a:ln w="9525">
            <a:noFill/>
          </a:ln>
        </p:spPr>
      </p:pic>
      <p:sp>
        <p:nvSpPr>
          <p:cNvPr id="28678" name="文本框 4"/>
          <p:cNvSpPr txBox="1"/>
          <p:nvPr/>
        </p:nvSpPr>
        <p:spPr>
          <a:xfrm>
            <a:off x="928662" y="3714758"/>
            <a:ext cx="3143272" cy="506730"/>
          </a:xfrm>
          <a:prstGeom prst="rect">
            <a:avLst/>
          </a:prstGeom>
          <a:noFill/>
          <a:ln w="9525">
            <a:noFill/>
          </a:ln>
        </p:spPr>
        <p:txBody>
          <a:bodyPr wrap="square" anchor="t">
            <a:spAutoFit/>
          </a:bodyPr>
          <a:lstStyle/>
          <a:p>
            <a:r>
              <a:rPr lang="en-US" altLang="zh-CN" sz="1350" dirty="0">
                <a:latin typeface="Arial Narrow" panose="020B0606020202030204" pitchFamily="34" charset="0"/>
              </a:rPr>
              <a:t>1926</a:t>
            </a:r>
            <a:r>
              <a:rPr lang="zh-CN" altLang="en-US" sz="1350" dirty="0">
                <a:latin typeface="Arial Narrow" panose="020B0606020202030204" pitchFamily="34" charset="0"/>
              </a:rPr>
              <a:t>年</a:t>
            </a:r>
            <a:r>
              <a:rPr lang="en-US" altLang="zh-CN" sz="1350" dirty="0">
                <a:latin typeface="Arial Narrow" panose="020B0606020202030204" pitchFamily="34" charset="0"/>
              </a:rPr>
              <a:t>7</a:t>
            </a:r>
            <a:r>
              <a:rPr lang="zh-CN" altLang="en-US" sz="1350" dirty="0">
                <a:latin typeface="Arial Narrow" panose="020B0606020202030204" pitchFamily="34" charset="0"/>
              </a:rPr>
              <a:t>月</a:t>
            </a:r>
            <a:r>
              <a:rPr lang="en-US" altLang="zh-CN" sz="1350" dirty="0">
                <a:latin typeface="Arial Narrow" panose="020B0606020202030204" pitchFamily="34" charset="0"/>
              </a:rPr>
              <a:t>9</a:t>
            </a:r>
            <a:r>
              <a:rPr lang="zh-CN" altLang="en-US" sz="1350" dirty="0">
                <a:latin typeface="Arial Narrow" panose="020B0606020202030204" pitchFamily="34" charset="0"/>
              </a:rPr>
              <a:t>日，广州国民革命军北伐誓师大会现场</a:t>
            </a:r>
          </a:p>
        </p:txBody>
      </p:sp>
      <p:sp>
        <p:nvSpPr>
          <p:cNvPr id="13" name="object 7"/>
          <p:cNvSpPr txBox="1">
            <a:spLocks noGrp="1"/>
          </p:cNvSpPr>
          <p:nvPr/>
        </p:nvSpPr>
        <p:spPr>
          <a:xfrm>
            <a:off x="919480" y="187325"/>
            <a:ext cx="4514850" cy="643255"/>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r>
              <a:rPr sz="1400">
                <a:latin typeface="微软雅黑" panose="020B0503020204020204" pitchFamily="34" charset="-122"/>
                <a:cs typeface="微软雅黑" panose="020B0503020204020204" pitchFamily="34" charset="-122"/>
              </a:rPr>
              <a:t/>
            </a:r>
            <a:br>
              <a:rPr sz="1400">
                <a:latin typeface="微软雅黑" panose="020B0503020204020204" pitchFamily="34" charset="-122"/>
                <a:cs typeface="微软雅黑" panose="020B0503020204020204" pitchFamily="34" charset="-122"/>
              </a:rPr>
            </a:br>
            <a:endParaRPr sz="1400">
              <a:latin typeface="微软雅黑" panose="020B0503020204020204" pitchFamily="34" charset="-122"/>
              <a:cs typeface="微软雅黑" panose="020B0503020204020204" pitchFamily="34" charset="-122"/>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12700"/>
            <a:ext cx="1223898" cy="1058926"/>
          </a:xfrm>
          <a:prstGeom prst="rect">
            <a:avLst/>
          </a:prstGeom>
          <a:blipFill>
            <a:blip r:embed="rId4" cstate="print"/>
            <a:stretch>
              <a:fillRect/>
            </a:stretch>
          </a:blipFill>
        </p:spPr>
        <p:txBody>
          <a:bodyPr wrap="square" lIns="0" tIns="0" rIns="0" bIns="0" rtlCol="0"/>
          <a:lstStyle/>
          <a:p>
            <a:endParaRPr/>
          </a:p>
        </p:txBody>
      </p:sp>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 name="矩形 25"/>
          <p:cNvSpPr/>
          <p:nvPr/>
        </p:nvSpPr>
        <p:spPr>
          <a:xfrm>
            <a:off x="4145620" y="396541"/>
            <a:ext cx="995680" cy="583565"/>
          </a:xfrm>
          <a:prstGeom prst="rect">
            <a:avLst/>
          </a:prstGeom>
          <a:noFill/>
        </p:spPr>
        <p:txBody>
          <a:bodyPr wrap="none" lIns="91440" tIns="45720" rIns="91440" bIns="45720">
            <a:spAutoFit/>
          </a:bodyPr>
          <a:lstStyle/>
          <a:p>
            <a:pPr algn="ctr"/>
            <a:r>
              <a:rPr lang="zh-CN" altLang="en-US" sz="32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rPr>
              <a:t>前言 </a:t>
            </a:r>
            <a:endParaRPr lang="zh-CN" altLang="en-US" sz="3200" b="1" cap="none" spc="0" dirty="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201396" y="979795"/>
            <a:ext cx="700092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1571604" y="1218239"/>
            <a:ext cx="285752" cy="285752"/>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742912" name="任意多边形 1073742911"/>
          <p:cNvSpPr/>
          <p:nvPr/>
        </p:nvSpPr>
        <p:spPr>
          <a:xfrm>
            <a:off x="368300" y="124143"/>
            <a:ext cx="774700" cy="790575"/>
          </a:xfrm>
          <a:custGeom>
            <a:avLst/>
            <a:gdLst/>
            <a:ahLst/>
            <a:cxnLst/>
            <a:rect l="0" t="0" r="0" b="0"/>
            <a:pathLst>
              <a:path w="1220" h="1245">
                <a:moveTo>
                  <a:pt x="130" y="845"/>
                </a:moveTo>
                <a:lnTo>
                  <a:pt x="37" y="941"/>
                </a:lnTo>
                <a:lnTo>
                  <a:pt x="117" y="1039"/>
                </a:lnTo>
                <a:lnTo>
                  <a:pt x="105" y="1049"/>
                </a:lnTo>
                <a:lnTo>
                  <a:pt x="96" y="1050"/>
                </a:lnTo>
                <a:lnTo>
                  <a:pt x="87" y="1051"/>
                </a:lnTo>
                <a:lnTo>
                  <a:pt x="79" y="1053"/>
                </a:lnTo>
                <a:lnTo>
                  <a:pt x="71" y="1055"/>
                </a:lnTo>
                <a:lnTo>
                  <a:pt x="63" y="1058"/>
                </a:lnTo>
                <a:lnTo>
                  <a:pt x="56" y="1061"/>
                </a:lnTo>
                <a:lnTo>
                  <a:pt x="49" y="1064"/>
                </a:lnTo>
                <a:lnTo>
                  <a:pt x="43" y="1068"/>
                </a:lnTo>
                <a:lnTo>
                  <a:pt x="37" y="1072"/>
                </a:lnTo>
                <a:lnTo>
                  <a:pt x="31" y="1077"/>
                </a:lnTo>
                <a:lnTo>
                  <a:pt x="26" y="1081"/>
                </a:lnTo>
                <a:lnTo>
                  <a:pt x="21" y="1086"/>
                </a:lnTo>
                <a:lnTo>
                  <a:pt x="17" y="1092"/>
                </a:lnTo>
                <a:lnTo>
                  <a:pt x="13" y="1097"/>
                </a:lnTo>
                <a:lnTo>
                  <a:pt x="10" y="1103"/>
                </a:lnTo>
                <a:lnTo>
                  <a:pt x="7" y="1109"/>
                </a:lnTo>
                <a:lnTo>
                  <a:pt x="5" y="1115"/>
                </a:lnTo>
                <a:lnTo>
                  <a:pt x="3" y="1121"/>
                </a:lnTo>
                <a:lnTo>
                  <a:pt x="1" y="1128"/>
                </a:lnTo>
                <a:lnTo>
                  <a:pt x="0" y="1135"/>
                </a:lnTo>
                <a:lnTo>
                  <a:pt x="0" y="1139"/>
                </a:lnTo>
                <a:lnTo>
                  <a:pt x="0" y="1155"/>
                </a:lnTo>
                <a:lnTo>
                  <a:pt x="1" y="1163"/>
                </a:lnTo>
                <a:lnTo>
                  <a:pt x="2" y="1170"/>
                </a:lnTo>
                <a:lnTo>
                  <a:pt x="4" y="1177"/>
                </a:lnTo>
                <a:lnTo>
                  <a:pt x="7" y="1184"/>
                </a:lnTo>
                <a:lnTo>
                  <a:pt x="9" y="1192"/>
                </a:lnTo>
                <a:lnTo>
                  <a:pt x="13" y="1199"/>
                </a:lnTo>
                <a:lnTo>
                  <a:pt x="17" y="1206"/>
                </a:lnTo>
                <a:lnTo>
                  <a:pt x="21" y="1213"/>
                </a:lnTo>
                <a:lnTo>
                  <a:pt x="27" y="1220"/>
                </a:lnTo>
                <a:lnTo>
                  <a:pt x="34" y="1226"/>
                </a:lnTo>
                <a:lnTo>
                  <a:pt x="42" y="1231"/>
                </a:lnTo>
                <a:lnTo>
                  <a:pt x="50" y="1235"/>
                </a:lnTo>
                <a:lnTo>
                  <a:pt x="58" y="1238"/>
                </a:lnTo>
                <a:lnTo>
                  <a:pt x="66" y="1241"/>
                </a:lnTo>
                <a:lnTo>
                  <a:pt x="74" y="1243"/>
                </a:lnTo>
                <a:lnTo>
                  <a:pt x="81" y="1244"/>
                </a:lnTo>
                <a:lnTo>
                  <a:pt x="89" y="1245"/>
                </a:lnTo>
                <a:lnTo>
                  <a:pt x="96" y="1245"/>
                </a:lnTo>
                <a:lnTo>
                  <a:pt x="104" y="1245"/>
                </a:lnTo>
                <a:lnTo>
                  <a:pt x="111" y="1244"/>
                </a:lnTo>
                <a:lnTo>
                  <a:pt x="118" y="1243"/>
                </a:lnTo>
                <a:lnTo>
                  <a:pt x="125" y="1241"/>
                </a:lnTo>
                <a:lnTo>
                  <a:pt x="132" y="1238"/>
                </a:lnTo>
                <a:lnTo>
                  <a:pt x="138" y="1235"/>
                </a:lnTo>
                <a:lnTo>
                  <a:pt x="144" y="1232"/>
                </a:lnTo>
                <a:lnTo>
                  <a:pt x="150" y="1228"/>
                </a:lnTo>
                <a:lnTo>
                  <a:pt x="155" y="1223"/>
                </a:lnTo>
                <a:lnTo>
                  <a:pt x="161" y="1219"/>
                </a:lnTo>
                <a:lnTo>
                  <a:pt x="165" y="1213"/>
                </a:lnTo>
                <a:lnTo>
                  <a:pt x="170" y="1208"/>
                </a:lnTo>
                <a:lnTo>
                  <a:pt x="174" y="1202"/>
                </a:lnTo>
                <a:lnTo>
                  <a:pt x="178" y="1195"/>
                </a:lnTo>
                <a:lnTo>
                  <a:pt x="181" y="1188"/>
                </a:lnTo>
                <a:lnTo>
                  <a:pt x="183" y="1181"/>
                </a:lnTo>
                <a:lnTo>
                  <a:pt x="186" y="1174"/>
                </a:lnTo>
                <a:lnTo>
                  <a:pt x="187" y="1166"/>
                </a:lnTo>
                <a:lnTo>
                  <a:pt x="189" y="1158"/>
                </a:lnTo>
                <a:lnTo>
                  <a:pt x="189" y="1150"/>
                </a:lnTo>
                <a:lnTo>
                  <a:pt x="189" y="1139"/>
                </a:lnTo>
                <a:lnTo>
                  <a:pt x="189" y="1132"/>
                </a:lnTo>
                <a:lnTo>
                  <a:pt x="188" y="1122"/>
                </a:lnTo>
                <a:lnTo>
                  <a:pt x="205" y="1106"/>
                </a:lnTo>
                <a:lnTo>
                  <a:pt x="1193" y="1106"/>
                </a:lnTo>
                <a:lnTo>
                  <a:pt x="1220" y="1077"/>
                </a:lnTo>
                <a:lnTo>
                  <a:pt x="1171" y="1031"/>
                </a:lnTo>
                <a:lnTo>
                  <a:pt x="548" y="1031"/>
                </a:lnTo>
                <a:lnTo>
                  <a:pt x="526" y="1030"/>
                </a:lnTo>
                <a:lnTo>
                  <a:pt x="504" y="1028"/>
                </a:lnTo>
                <a:lnTo>
                  <a:pt x="483" y="1026"/>
                </a:lnTo>
                <a:lnTo>
                  <a:pt x="461" y="1022"/>
                </a:lnTo>
                <a:lnTo>
                  <a:pt x="440" y="1018"/>
                </a:lnTo>
                <a:lnTo>
                  <a:pt x="418" y="1013"/>
                </a:lnTo>
                <a:lnTo>
                  <a:pt x="397" y="1006"/>
                </a:lnTo>
                <a:lnTo>
                  <a:pt x="377" y="1000"/>
                </a:lnTo>
                <a:lnTo>
                  <a:pt x="356" y="992"/>
                </a:lnTo>
                <a:lnTo>
                  <a:pt x="336" y="983"/>
                </a:lnTo>
                <a:lnTo>
                  <a:pt x="315" y="974"/>
                </a:lnTo>
                <a:lnTo>
                  <a:pt x="296" y="964"/>
                </a:lnTo>
                <a:lnTo>
                  <a:pt x="276" y="953"/>
                </a:lnTo>
                <a:lnTo>
                  <a:pt x="257" y="942"/>
                </a:lnTo>
                <a:lnTo>
                  <a:pt x="238" y="930"/>
                </a:lnTo>
                <a:lnTo>
                  <a:pt x="219" y="917"/>
                </a:lnTo>
                <a:lnTo>
                  <a:pt x="200" y="904"/>
                </a:lnTo>
                <a:lnTo>
                  <a:pt x="182" y="890"/>
                </a:lnTo>
                <a:lnTo>
                  <a:pt x="165" y="875"/>
                </a:lnTo>
                <a:lnTo>
                  <a:pt x="147" y="860"/>
                </a:lnTo>
                <a:lnTo>
                  <a:pt x="130" y="845"/>
                </a:lnTo>
                <a:close/>
                <a:moveTo>
                  <a:pt x="1193" y="1106"/>
                </a:moveTo>
                <a:lnTo>
                  <a:pt x="205" y="1106"/>
                </a:lnTo>
                <a:lnTo>
                  <a:pt x="228" y="1121"/>
                </a:lnTo>
                <a:lnTo>
                  <a:pt x="251" y="1136"/>
                </a:lnTo>
                <a:lnTo>
                  <a:pt x="274" y="1150"/>
                </a:lnTo>
                <a:lnTo>
                  <a:pt x="297" y="1163"/>
                </a:lnTo>
                <a:lnTo>
                  <a:pt x="320" y="1175"/>
                </a:lnTo>
                <a:lnTo>
                  <a:pt x="344" y="1186"/>
                </a:lnTo>
                <a:lnTo>
                  <a:pt x="367" y="1195"/>
                </a:lnTo>
                <a:lnTo>
                  <a:pt x="391" y="1204"/>
                </a:lnTo>
                <a:lnTo>
                  <a:pt x="414" y="1212"/>
                </a:lnTo>
                <a:lnTo>
                  <a:pt x="438" y="1219"/>
                </a:lnTo>
                <a:lnTo>
                  <a:pt x="461" y="1225"/>
                </a:lnTo>
                <a:lnTo>
                  <a:pt x="485" y="1230"/>
                </a:lnTo>
                <a:lnTo>
                  <a:pt x="509" y="1233"/>
                </a:lnTo>
                <a:lnTo>
                  <a:pt x="532" y="1236"/>
                </a:lnTo>
                <a:lnTo>
                  <a:pt x="556" y="1238"/>
                </a:lnTo>
                <a:lnTo>
                  <a:pt x="580" y="1239"/>
                </a:lnTo>
                <a:lnTo>
                  <a:pt x="604" y="1239"/>
                </a:lnTo>
                <a:lnTo>
                  <a:pt x="628" y="1238"/>
                </a:lnTo>
                <a:lnTo>
                  <a:pt x="651" y="1236"/>
                </a:lnTo>
                <a:lnTo>
                  <a:pt x="675" y="1233"/>
                </a:lnTo>
                <a:lnTo>
                  <a:pt x="699" y="1229"/>
                </a:lnTo>
                <a:lnTo>
                  <a:pt x="723" y="1225"/>
                </a:lnTo>
                <a:lnTo>
                  <a:pt x="746" y="1219"/>
                </a:lnTo>
                <a:lnTo>
                  <a:pt x="770" y="1212"/>
                </a:lnTo>
                <a:lnTo>
                  <a:pt x="794" y="1205"/>
                </a:lnTo>
                <a:lnTo>
                  <a:pt x="817" y="1196"/>
                </a:lnTo>
                <a:lnTo>
                  <a:pt x="841" y="1187"/>
                </a:lnTo>
                <a:lnTo>
                  <a:pt x="864" y="1176"/>
                </a:lnTo>
                <a:lnTo>
                  <a:pt x="888" y="1165"/>
                </a:lnTo>
                <a:lnTo>
                  <a:pt x="911" y="1153"/>
                </a:lnTo>
                <a:lnTo>
                  <a:pt x="935" y="1139"/>
                </a:lnTo>
                <a:lnTo>
                  <a:pt x="958" y="1125"/>
                </a:lnTo>
                <a:lnTo>
                  <a:pt x="1174" y="1125"/>
                </a:lnTo>
                <a:lnTo>
                  <a:pt x="1193" y="1106"/>
                </a:lnTo>
                <a:close/>
                <a:moveTo>
                  <a:pt x="1174" y="1125"/>
                </a:moveTo>
                <a:lnTo>
                  <a:pt x="958" y="1125"/>
                </a:lnTo>
                <a:lnTo>
                  <a:pt x="1069" y="1235"/>
                </a:lnTo>
                <a:lnTo>
                  <a:pt x="1174" y="1125"/>
                </a:lnTo>
                <a:close/>
                <a:moveTo>
                  <a:pt x="714" y="580"/>
                </a:moveTo>
                <a:lnTo>
                  <a:pt x="395" y="580"/>
                </a:lnTo>
                <a:lnTo>
                  <a:pt x="795" y="968"/>
                </a:lnTo>
                <a:lnTo>
                  <a:pt x="773" y="979"/>
                </a:lnTo>
                <a:lnTo>
                  <a:pt x="750" y="990"/>
                </a:lnTo>
                <a:lnTo>
                  <a:pt x="727" y="999"/>
                </a:lnTo>
                <a:lnTo>
                  <a:pt x="705" y="1007"/>
                </a:lnTo>
                <a:lnTo>
                  <a:pt x="682" y="1013"/>
                </a:lnTo>
                <a:lnTo>
                  <a:pt x="660" y="1019"/>
                </a:lnTo>
                <a:lnTo>
                  <a:pt x="637" y="1023"/>
                </a:lnTo>
                <a:lnTo>
                  <a:pt x="615" y="1027"/>
                </a:lnTo>
                <a:lnTo>
                  <a:pt x="593" y="1029"/>
                </a:lnTo>
                <a:lnTo>
                  <a:pt x="570" y="1030"/>
                </a:lnTo>
                <a:lnTo>
                  <a:pt x="548" y="1031"/>
                </a:lnTo>
                <a:lnTo>
                  <a:pt x="1171" y="1031"/>
                </a:lnTo>
                <a:lnTo>
                  <a:pt x="1107" y="970"/>
                </a:lnTo>
                <a:lnTo>
                  <a:pt x="1131" y="936"/>
                </a:lnTo>
                <a:lnTo>
                  <a:pt x="1152" y="900"/>
                </a:lnTo>
                <a:lnTo>
                  <a:pt x="1170" y="863"/>
                </a:lnTo>
                <a:lnTo>
                  <a:pt x="1185" y="825"/>
                </a:lnTo>
                <a:lnTo>
                  <a:pt x="1186" y="821"/>
                </a:lnTo>
                <a:lnTo>
                  <a:pt x="956" y="821"/>
                </a:lnTo>
                <a:lnTo>
                  <a:pt x="714" y="580"/>
                </a:lnTo>
                <a:close/>
                <a:moveTo>
                  <a:pt x="611" y="0"/>
                </a:moveTo>
                <a:lnTo>
                  <a:pt x="643" y="13"/>
                </a:lnTo>
                <a:lnTo>
                  <a:pt x="673" y="28"/>
                </a:lnTo>
                <a:lnTo>
                  <a:pt x="702" y="45"/>
                </a:lnTo>
                <a:lnTo>
                  <a:pt x="730" y="63"/>
                </a:lnTo>
                <a:lnTo>
                  <a:pt x="756" y="82"/>
                </a:lnTo>
                <a:lnTo>
                  <a:pt x="782" y="103"/>
                </a:lnTo>
                <a:lnTo>
                  <a:pt x="806" y="125"/>
                </a:lnTo>
                <a:lnTo>
                  <a:pt x="829" y="148"/>
                </a:lnTo>
                <a:lnTo>
                  <a:pt x="850" y="173"/>
                </a:lnTo>
                <a:lnTo>
                  <a:pt x="871" y="198"/>
                </a:lnTo>
                <a:lnTo>
                  <a:pt x="890" y="225"/>
                </a:lnTo>
                <a:lnTo>
                  <a:pt x="907" y="252"/>
                </a:lnTo>
                <a:lnTo>
                  <a:pt x="924" y="280"/>
                </a:lnTo>
                <a:lnTo>
                  <a:pt x="939" y="308"/>
                </a:lnTo>
                <a:lnTo>
                  <a:pt x="952" y="337"/>
                </a:lnTo>
                <a:lnTo>
                  <a:pt x="964" y="367"/>
                </a:lnTo>
                <a:lnTo>
                  <a:pt x="975" y="397"/>
                </a:lnTo>
                <a:lnTo>
                  <a:pt x="985" y="427"/>
                </a:lnTo>
                <a:lnTo>
                  <a:pt x="993" y="457"/>
                </a:lnTo>
                <a:lnTo>
                  <a:pt x="999" y="487"/>
                </a:lnTo>
                <a:lnTo>
                  <a:pt x="1004" y="517"/>
                </a:lnTo>
                <a:lnTo>
                  <a:pt x="1007" y="548"/>
                </a:lnTo>
                <a:lnTo>
                  <a:pt x="1009" y="577"/>
                </a:lnTo>
                <a:lnTo>
                  <a:pt x="1010" y="607"/>
                </a:lnTo>
                <a:lnTo>
                  <a:pt x="1009" y="636"/>
                </a:lnTo>
                <a:lnTo>
                  <a:pt x="1006" y="665"/>
                </a:lnTo>
                <a:lnTo>
                  <a:pt x="1002" y="693"/>
                </a:lnTo>
                <a:lnTo>
                  <a:pt x="996" y="720"/>
                </a:lnTo>
                <a:lnTo>
                  <a:pt x="988" y="747"/>
                </a:lnTo>
                <a:lnTo>
                  <a:pt x="979" y="772"/>
                </a:lnTo>
                <a:lnTo>
                  <a:pt x="968" y="797"/>
                </a:lnTo>
                <a:lnTo>
                  <a:pt x="956" y="821"/>
                </a:lnTo>
                <a:lnTo>
                  <a:pt x="1186" y="821"/>
                </a:lnTo>
                <a:lnTo>
                  <a:pt x="1197" y="787"/>
                </a:lnTo>
                <a:lnTo>
                  <a:pt x="1207" y="748"/>
                </a:lnTo>
                <a:lnTo>
                  <a:pt x="1214" y="709"/>
                </a:lnTo>
                <a:lnTo>
                  <a:pt x="1218" y="669"/>
                </a:lnTo>
                <a:lnTo>
                  <a:pt x="1219" y="629"/>
                </a:lnTo>
                <a:lnTo>
                  <a:pt x="1218" y="589"/>
                </a:lnTo>
                <a:lnTo>
                  <a:pt x="1215" y="549"/>
                </a:lnTo>
                <a:lnTo>
                  <a:pt x="1209" y="509"/>
                </a:lnTo>
                <a:lnTo>
                  <a:pt x="1200" y="470"/>
                </a:lnTo>
                <a:lnTo>
                  <a:pt x="1189" y="432"/>
                </a:lnTo>
                <a:lnTo>
                  <a:pt x="1175" y="394"/>
                </a:lnTo>
                <a:lnTo>
                  <a:pt x="1159" y="357"/>
                </a:lnTo>
                <a:lnTo>
                  <a:pt x="1141" y="321"/>
                </a:lnTo>
                <a:lnTo>
                  <a:pt x="1121" y="286"/>
                </a:lnTo>
                <a:lnTo>
                  <a:pt x="1098" y="252"/>
                </a:lnTo>
                <a:lnTo>
                  <a:pt x="1073" y="220"/>
                </a:lnTo>
                <a:lnTo>
                  <a:pt x="1045" y="189"/>
                </a:lnTo>
                <a:lnTo>
                  <a:pt x="1016" y="161"/>
                </a:lnTo>
                <a:lnTo>
                  <a:pt x="984" y="134"/>
                </a:lnTo>
                <a:lnTo>
                  <a:pt x="951" y="109"/>
                </a:lnTo>
                <a:lnTo>
                  <a:pt x="915" y="86"/>
                </a:lnTo>
                <a:lnTo>
                  <a:pt x="877" y="66"/>
                </a:lnTo>
                <a:lnTo>
                  <a:pt x="838" y="48"/>
                </a:lnTo>
                <a:lnTo>
                  <a:pt x="796" y="32"/>
                </a:lnTo>
                <a:lnTo>
                  <a:pt x="753" y="20"/>
                </a:lnTo>
                <a:lnTo>
                  <a:pt x="707" y="10"/>
                </a:lnTo>
                <a:lnTo>
                  <a:pt x="660" y="4"/>
                </a:lnTo>
                <a:lnTo>
                  <a:pt x="611" y="0"/>
                </a:lnTo>
                <a:close/>
                <a:moveTo>
                  <a:pt x="412" y="194"/>
                </a:moveTo>
                <a:lnTo>
                  <a:pt x="108" y="517"/>
                </a:lnTo>
                <a:lnTo>
                  <a:pt x="285" y="695"/>
                </a:lnTo>
                <a:lnTo>
                  <a:pt x="395" y="580"/>
                </a:lnTo>
                <a:lnTo>
                  <a:pt x="714" y="580"/>
                </a:lnTo>
                <a:lnTo>
                  <a:pt x="548" y="415"/>
                </a:lnTo>
                <a:lnTo>
                  <a:pt x="701" y="250"/>
                </a:lnTo>
                <a:lnTo>
                  <a:pt x="654" y="203"/>
                </a:lnTo>
                <a:lnTo>
                  <a:pt x="473" y="203"/>
                </a:lnTo>
                <a:lnTo>
                  <a:pt x="466" y="203"/>
                </a:lnTo>
                <a:lnTo>
                  <a:pt x="460" y="202"/>
                </a:lnTo>
                <a:lnTo>
                  <a:pt x="446" y="201"/>
                </a:lnTo>
                <a:lnTo>
                  <a:pt x="440" y="200"/>
                </a:lnTo>
                <a:lnTo>
                  <a:pt x="433" y="199"/>
                </a:lnTo>
                <a:lnTo>
                  <a:pt x="426" y="197"/>
                </a:lnTo>
                <a:lnTo>
                  <a:pt x="419" y="196"/>
                </a:lnTo>
                <a:lnTo>
                  <a:pt x="412" y="194"/>
                </a:lnTo>
                <a:close/>
                <a:moveTo>
                  <a:pt x="604" y="151"/>
                </a:moveTo>
                <a:lnTo>
                  <a:pt x="599" y="156"/>
                </a:lnTo>
                <a:lnTo>
                  <a:pt x="594" y="161"/>
                </a:lnTo>
                <a:lnTo>
                  <a:pt x="589" y="165"/>
                </a:lnTo>
                <a:lnTo>
                  <a:pt x="584" y="169"/>
                </a:lnTo>
                <a:lnTo>
                  <a:pt x="579" y="172"/>
                </a:lnTo>
                <a:lnTo>
                  <a:pt x="573" y="176"/>
                </a:lnTo>
                <a:lnTo>
                  <a:pt x="563" y="182"/>
                </a:lnTo>
                <a:lnTo>
                  <a:pt x="557" y="185"/>
                </a:lnTo>
                <a:lnTo>
                  <a:pt x="551" y="188"/>
                </a:lnTo>
                <a:lnTo>
                  <a:pt x="546" y="190"/>
                </a:lnTo>
                <a:lnTo>
                  <a:pt x="540" y="192"/>
                </a:lnTo>
                <a:lnTo>
                  <a:pt x="534" y="194"/>
                </a:lnTo>
                <a:lnTo>
                  <a:pt x="528" y="196"/>
                </a:lnTo>
                <a:lnTo>
                  <a:pt x="516" y="199"/>
                </a:lnTo>
                <a:lnTo>
                  <a:pt x="510" y="200"/>
                </a:lnTo>
                <a:lnTo>
                  <a:pt x="498" y="202"/>
                </a:lnTo>
                <a:lnTo>
                  <a:pt x="492" y="202"/>
                </a:lnTo>
                <a:lnTo>
                  <a:pt x="479" y="203"/>
                </a:lnTo>
                <a:lnTo>
                  <a:pt x="654" y="203"/>
                </a:lnTo>
                <a:lnTo>
                  <a:pt x="604" y="151"/>
                </a:lnTo>
                <a:close/>
              </a:path>
            </a:pathLst>
          </a:custGeom>
          <a:solidFill>
            <a:srgbClr val="AD0D16"/>
          </a:solidFill>
          <a:ln w="9525">
            <a:noFill/>
          </a:ln>
        </p:spPr>
        <p:txBody>
          <a:bodyPr/>
          <a:lstStyle/>
          <a:p>
            <a:endParaRPr lang="zh-CN" altLang="en-US"/>
          </a:p>
        </p:txBody>
      </p:sp>
      <p:sp>
        <p:nvSpPr>
          <p:cNvPr id="100" name="文本框 99"/>
          <p:cNvSpPr txBox="1"/>
          <p:nvPr/>
        </p:nvSpPr>
        <p:spPr>
          <a:xfrm>
            <a:off x="2005965" y="979805"/>
            <a:ext cx="6137910" cy="3046095"/>
          </a:xfrm>
          <a:prstGeom prst="rect">
            <a:avLst/>
          </a:prstGeom>
          <a:noFill/>
          <a:ln w="9525">
            <a:noFill/>
          </a:ln>
        </p:spPr>
        <p:txBody>
          <a:bodyPr wrap="square">
            <a:spAutoFit/>
          </a:bodyPr>
          <a:lstStyle/>
          <a:p>
            <a:pPr indent="0"/>
            <a:r>
              <a:rPr lang="zh-CN" sz="1600" b="0">
                <a:solidFill>
                  <a:srgbClr val="FF0000"/>
                </a:solidFill>
                <a:ea typeface="微软雅黑" panose="020B0503020204020204" pitchFamily="34" charset="-122"/>
              </a:rPr>
              <a:t> １８４０年鸦片战争以后，帝国主义和中华民族、封建主义和人民大众的矛盾上升为中国社会的主要矛盾。争取民族独立、人民解放，实现国家富强、人民富裕，成为中国人民必须完成的历史任务。 </a:t>
            </a:r>
          </a:p>
          <a:p>
            <a:pPr indent="0"/>
            <a:r>
              <a:rPr lang="zh-CN" sz="1600" b="0">
                <a:solidFill>
                  <a:srgbClr val="FF0000"/>
                </a:solidFill>
                <a:ea typeface="微软雅黑" panose="020B0503020204020204" pitchFamily="34" charset="-122"/>
              </a:rPr>
              <a:t>１９２１年，中国共产党应运而生。</a:t>
            </a:r>
            <a:r>
              <a:rPr sz="1600" b="0">
                <a:solidFill>
                  <a:srgbClr val="FF0000"/>
                </a:solidFill>
                <a:ea typeface="微软雅黑" panose="020B0503020204020204" pitchFamily="34" charset="-122"/>
              </a:rPr>
              <a:t>党和人民进行２８年浴血奋战，</a:t>
            </a:r>
            <a:r>
              <a:rPr lang="zh-CN" sz="1600" b="0">
                <a:solidFill>
                  <a:srgbClr val="FF0000"/>
                </a:solidFill>
                <a:ea typeface="微软雅黑" panose="020B0503020204020204" pitchFamily="34" charset="-122"/>
              </a:rPr>
              <a:t>实现了民族独立、人民解放。</a:t>
            </a:r>
          </a:p>
          <a:p>
            <a:pPr indent="0"/>
            <a:r>
              <a:rPr lang="zh-CN" sz="1600" b="0">
                <a:solidFill>
                  <a:srgbClr val="FF0000"/>
                </a:solidFill>
                <a:ea typeface="微软雅黑" panose="020B0503020204020204" pitchFamily="34" charset="-122"/>
              </a:rPr>
              <a:t>70年前毛泽东同志向世界庄严宣告了中华人民共和国的成立，中国人民从此站起来了。</a:t>
            </a:r>
          </a:p>
          <a:p>
            <a:pPr indent="0"/>
            <a:r>
              <a:rPr lang="en-US" altLang="zh-CN" sz="1600" b="0">
                <a:solidFill>
                  <a:srgbClr val="FF0000"/>
                </a:solidFill>
                <a:ea typeface="微软雅黑" panose="020B0503020204020204" pitchFamily="34" charset="-122"/>
              </a:rPr>
              <a:t>7</a:t>
            </a:r>
            <a:r>
              <a:rPr lang="zh-CN" sz="1600" b="0">
                <a:solidFill>
                  <a:srgbClr val="FF0000"/>
                </a:solidFill>
                <a:ea typeface="微软雅黑" panose="020B0503020204020204" pitchFamily="34" charset="-122"/>
              </a:rPr>
              <a:t>0年来，全国各族人民同心同德、艰苦奋斗，取得了令世界刮目相看的伟大成就。中国特色社会主义进入了新时代，近代以来久经磨难的中华民族迎来了从站起来、富起来到强起来的伟大飞跃。社会主义中国巍然屹立在世界东方，没有任何力量能够撼动我们伟大祖国的地位，没有任何力量能够阻挡中国人民和中华民族的前进步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amond(out)">
                                      <p:cBhvr>
                                        <p:cTn id="1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98487" y="3059430"/>
            <a:ext cx="2584450" cy="614680"/>
          </a:xfrm>
          <a:prstGeom prst="rect">
            <a:avLst/>
          </a:prstGeom>
          <a:solidFill>
            <a:srgbClr val="C00000"/>
          </a:solidFill>
        </p:spPr>
        <p:txBody>
          <a:bodyPr vert="horz" wrap="square" lIns="0" tIns="87630" rIns="0" bIns="0" rtlCol="0">
            <a:spAutoFit/>
          </a:bodyPr>
          <a:lstStyle/>
          <a:p>
            <a:pPr algn="ctr">
              <a:lnSpc>
                <a:spcPct val="100000"/>
              </a:lnSpc>
              <a:spcBef>
                <a:spcPts val="690"/>
              </a:spcBef>
            </a:pPr>
            <a:r>
              <a:rPr sz="1400" dirty="0">
                <a:solidFill>
                  <a:srgbClr val="FFF8E6"/>
                </a:solidFill>
                <a:latin typeface="微软雅黑" panose="020B0503020204020204" pitchFamily="34" charset="-122"/>
                <a:cs typeface="微软雅黑" panose="020B0503020204020204" pitchFamily="34" charset="-122"/>
              </a:rPr>
              <a:t>时间：1927.4.27-5.9</a:t>
            </a:r>
            <a:endParaRPr sz="1400">
              <a:latin typeface="微软雅黑" panose="020B0503020204020204" pitchFamily="34" charset="-122"/>
              <a:cs typeface="微软雅黑" panose="020B0503020204020204" pitchFamily="34" charset="-122"/>
            </a:endParaRPr>
          </a:p>
          <a:p>
            <a:pPr algn="ctr">
              <a:lnSpc>
                <a:spcPct val="100000"/>
              </a:lnSpc>
            </a:pPr>
            <a:r>
              <a:rPr sz="1400" dirty="0">
                <a:solidFill>
                  <a:srgbClr val="FFF8E6"/>
                </a:solidFill>
                <a:latin typeface="微软雅黑" panose="020B0503020204020204" pitchFamily="34" charset="-122"/>
                <a:cs typeface="微软雅黑" panose="020B0503020204020204" pitchFamily="34" charset="-122"/>
              </a:rPr>
              <a:t>地点：武汉</a:t>
            </a:r>
            <a:endParaRPr sz="1400">
              <a:latin typeface="微软雅黑" panose="020B0503020204020204" pitchFamily="34" charset="-122"/>
              <a:cs typeface="微软雅黑" panose="020B0503020204020204" pitchFamily="34" charset="-122"/>
            </a:endParaRPr>
          </a:p>
        </p:txBody>
      </p:sp>
      <p:sp>
        <p:nvSpPr>
          <p:cNvPr id="8" name="object 8"/>
          <p:cNvSpPr txBox="1"/>
          <p:nvPr/>
        </p:nvSpPr>
        <p:spPr>
          <a:xfrm>
            <a:off x="547687" y="3821430"/>
            <a:ext cx="8048625" cy="956945"/>
          </a:xfrm>
          <a:prstGeom prst="rect">
            <a:avLst/>
          </a:prstGeom>
          <a:solidFill>
            <a:srgbClr val="5F0E04"/>
          </a:solidFill>
        </p:spPr>
        <p:txBody>
          <a:bodyPr vert="horz" wrap="square" lIns="0" tIns="63500" rIns="0" bIns="0" rtlCol="0">
            <a:spAutoFit/>
          </a:bodyPr>
          <a:lstStyle/>
          <a:p>
            <a:pPr marL="68580">
              <a:lnSpc>
                <a:spcPct val="100000"/>
              </a:lnSpc>
              <a:spcBef>
                <a:spcPts val="500"/>
              </a:spcBef>
            </a:pPr>
            <a:r>
              <a:rPr sz="1600" b="1" spc="-5" dirty="0">
                <a:solidFill>
                  <a:srgbClr val="FFF088"/>
                </a:solidFill>
                <a:latin typeface="微软雅黑" panose="020B0503020204020204" pitchFamily="34" charset="-122"/>
                <a:cs typeface="微软雅黑" panose="020B0503020204020204" pitchFamily="34" charset="-122"/>
              </a:rPr>
              <a:t>历史意义：</a:t>
            </a:r>
            <a:endParaRPr sz="1600" b="1">
              <a:latin typeface="微软雅黑" panose="020B0503020204020204" pitchFamily="34" charset="-122"/>
              <a:cs typeface="微软雅黑" panose="020B0503020204020204" pitchFamily="34" charset="-122"/>
            </a:endParaRPr>
          </a:p>
          <a:p>
            <a:pPr marL="68580" marR="142875" algn="just">
              <a:lnSpc>
                <a:spcPct val="100000"/>
              </a:lnSpc>
              <a:spcBef>
                <a:spcPts val="10"/>
              </a:spcBef>
            </a:pPr>
            <a:r>
              <a:rPr sz="1400" b="1" dirty="0">
                <a:solidFill>
                  <a:srgbClr val="FFF8E6"/>
                </a:solidFill>
                <a:latin typeface="微软雅黑" panose="020B0503020204020204" pitchFamily="34" charset="-122"/>
                <a:cs typeface="微软雅黑" panose="020B0503020204020204" pitchFamily="34" charset="-122"/>
              </a:rPr>
              <a:t>中共五大虽然召开在革</a:t>
            </a:r>
            <a:r>
              <a:rPr sz="1400" b="1" spc="-15" dirty="0">
                <a:solidFill>
                  <a:srgbClr val="FFF8E6"/>
                </a:solidFill>
                <a:latin typeface="微软雅黑" panose="020B0503020204020204" pitchFamily="34" charset="-122"/>
                <a:cs typeface="微软雅黑" panose="020B0503020204020204" pitchFamily="34" charset="-122"/>
              </a:rPr>
              <a:t>命</a:t>
            </a:r>
            <a:r>
              <a:rPr sz="1400" b="1" dirty="0">
                <a:solidFill>
                  <a:srgbClr val="FFF8E6"/>
                </a:solidFill>
                <a:latin typeface="微软雅黑" panose="020B0503020204020204" pitchFamily="34" charset="-122"/>
                <a:cs typeface="微软雅黑" panose="020B0503020204020204" pitchFamily="34" charset="-122"/>
              </a:rPr>
              <a:t>的危</a:t>
            </a:r>
            <a:r>
              <a:rPr sz="1400" b="1" spc="-15" dirty="0">
                <a:solidFill>
                  <a:srgbClr val="FFF8E6"/>
                </a:solidFill>
                <a:latin typeface="微软雅黑" panose="020B0503020204020204" pitchFamily="34" charset="-122"/>
                <a:cs typeface="微软雅黑" panose="020B0503020204020204" pitchFamily="34" charset="-122"/>
              </a:rPr>
              <a:t>急</a:t>
            </a:r>
            <a:r>
              <a:rPr sz="1400" b="1" dirty="0">
                <a:solidFill>
                  <a:srgbClr val="FFF8E6"/>
                </a:solidFill>
                <a:latin typeface="微软雅黑" panose="020B0503020204020204" pitchFamily="34" charset="-122"/>
                <a:cs typeface="微软雅黑" panose="020B0503020204020204" pitchFamily="34" charset="-122"/>
              </a:rPr>
              <a:t>关头</a:t>
            </a:r>
            <a:r>
              <a:rPr sz="1400" b="1" spc="-15" dirty="0">
                <a:solidFill>
                  <a:srgbClr val="FFF8E6"/>
                </a:solidFill>
                <a:latin typeface="微软雅黑" panose="020B0503020204020204" pitchFamily="34" charset="-122"/>
                <a:cs typeface="微软雅黑" panose="020B0503020204020204" pitchFamily="34" charset="-122"/>
              </a:rPr>
              <a:t>，</a:t>
            </a:r>
            <a:r>
              <a:rPr sz="1400" b="1" dirty="0">
                <a:solidFill>
                  <a:srgbClr val="FFF8E6"/>
                </a:solidFill>
                <a:latin typeface="微软雅黑" panose="020B0503020204020204" pitchFamily="34" charset="-122"/>
                <a:cs typeface="微软雅黑" panose="020B0503020204020204" pitchFamily="34" charset="-122"/>
              </a:rPr>
              <a:t>却没</a:t>
            </a:r>
            <a:r>
              <a:rPr sz="1400" b="1" spc="-15" dirty="0">
                <a:solidFill>
                  <a:srgbClr val="FFF8E6"/>
                </a:solidFill>
                <a:latin typeface="微软雅黑" panose="020B0503020204020204" pitchFamily="34" charset="-122"/>
                <a:cs typeface="微软雅黑" panose="020B0503020204020204" pitchFamily="34" charset="-122"/>
              </a:rPr>
              <a:t>有</a:t>
            </a:r>
            <a:r>
              <a:rPr sz="1400" b="1" dirty="0">
                <a:solidFill>
                  <a:srgbClr val="FFF8E6"/>
                </a:solidFill>
                <a:latin typeface="微软雅黑" panose="020B0503020204020204" pitchFamily="34" charset="-122"/>
                <a:cs typeface="微软雅黑" panose="020B0503020204020204" pitchFamily="34" charset="-122"/>
              </a:rPr>
              <a:t>承担</a:t>
            </a:r>
            <a:r>
              <a:rPr sz="1400" b="1" spc="-15" dirty="0">
                <a:solidFill>
                  <a:srgbClr val="FFF8E6"/>
                </a:solidFill>
                <a:latin typeface="微软雅黑" panose="020B0503020204020204" pitchFamily="34" charset="-122"/>
                <a:cs typeface="微软雅黑" panose="020B0503020204020204" pitchFamily="34" charset="-122"/>
              </a:rPr>
              <a:t>起</a:t>
            </a:r>
            <a:r>
              <a:rPr sz="1400" b="1" dirty="0">
                <a:solidFill>
                  <a:srgbClr val="FFF8E6"/>
                </a:solidFill>
                <a:latin typeface="微软雅黑" panose="020B0503020204020204" pitchFamily="34" charset="-122"/>
                <a:cs typeface="微软雅黑" panose="020B0503020204020204" pitchFamily="34" charset="-122"/>
              </a:rPr>
              <a:t>挽救</a:t>
            </a:r>
            <a:r>
              <a:rPr sz="1400" b="1" spc="-15" dirty="0">
                <a:solidFill>
                  <a:srgbClr val="FFF8E6"/>
                </a:solidFill>
                <a:latin typeface="微软雅黑" panose="020B0503020204020204" pitchFamily="34" charset="-122"/>
                <a:cs typeface="微软雅黑" panose="020B0503020204020204" pitchFamily="34" charset="-122"/>
              </a:rPr>
              <a:t>革</a:t>
            </a:r>
            <a:r>
              <a:rPr sz="1400" b="1" dirty="0">
                <a:solidFill>
                  <a:srgbClr val="FFF8E6"/>
                </a:solidFill>
                <a:latin typeface="微软雅黑" panose="020B0503020204020204" pitchFamily="34" charset="-122"/>
                <a:cs typeface="微软雅黑" panose="020B0503020204020204" pitchFamily="34" charset="-122"/>
              </a:rPr>
              <a:t>命的</a:t>
            </a:r>
            <a:r>
              <a:rPr sz="1400" b="1" spc="-15" dirty="0">
                <a:solidFill>
                  <a:srgbClr val="FFF8E6"/>
                </a:solidFill>
                <a:latin typeface="微软雅黑" panose="020B0503020204020204" pitchFamily="34" charset="-122"/>
                <a:cs typeface="微软雅黑" panose="020B0503020204020204" pitchFamily="34" charset="-122"/>
              </a:rPr>
              <a:t>任</a:t>
            </a:r>
            <a:r>
              <a:rPr sz="1400" b="1" dirty="0">
                <a:solidFill>
                  <a:srgbClr val="FFF8E6"/>
                </a:solidFill>
                <a:latin typeface="微软雅黑" panose="020B0503020204020204" pitchFamily="34" charset="-122"/>
                <a:cs typeface="微软雅黑" panose="020B0503020204020204" pitchFamily="34" charset="-122"/>
              </a:rPr>
              <a:t>务。</a:t>
            </a:r>
            <a:r>
              <a:rPr sz="1400" b="1" spc="-15" dirty="0">
                <a:solidFill>
                  <a:srgbClr val="FFF8E6"/>
                </a:solidFill>
                <a:latin typeface="微软雅黑" panose="020B0503020204020204" pitchFamily="34" charset="-122"/>
                <a:cs typeface="微软雅黑" panose="020B0503020204020204" pitchFamily="34" charset="-122"/>
              </a:rPr>
              <a:t>但</a:t>
            </a:r>
            <a:r>
              <a:rPr sz="1400" b="1" dirty="0">
                <a:solidFill>
                  <a:srgbClr val="FFF8E6"/>
                </a:solidFill>
                <a:latin typeface="微软雅黑" panose="020B0503020204020204" pitchFamily="34" charset="-122"/>
                <a:cs typeface="微软雅黑" panose="020B0503020204020204" pitchFamily="34" charset="-122"/>
              </a:rPr>
              <a:t>周恩</a:t>
            </a:r>
            <a:r>
              <a:rPr sz="1400" b="1" spc="-15" dirty="0">
                <a:solidFill>
                  <a:srgbClr val="FFF8E6"/>
                </a:solidFill>
                <a:latin typeface="微软雅黑" panose="020B0503020204020204" pitchFamily="34" charset="-122"/>
                <a:cs typeface="微软雅黑" panose="020B0503020204020204" pitchFamily="34" charset="-122"/>
              </a:rPr>
              <a:t>来</a:t>
            </a:r>
            <a:r>
              <a:rPr sz="1400" b="1" dirty="0">
                <a:solidFill>
                  <a:srgbClr val="FFF8E6"/>
                </a:solidFill>
                <a:latin typeface="微软雅黑" panose="020B0503020204020204" pitchFamily="34" charset="-122"/>
                <a:cs typeface="微软雅黑" panose="020B0503020204020204" pitchFamily="34" charset="-122"/>
              </a:rPr>
              <a:t>、任</a:t>
            </a:r>
            <a:r>
              <a:rPr sz="1400" b="1" spc="-15" dirty="0">
                <a:solidFill>
                  <a:srgbClr val="FFF8E6"/>
                </a:solidFill>
                <a:latin typeface="微软雅黑" panose="020B0503020204020204" pitchFamily="34" charset="-122"/>
                <a:cs typeface="微软雅黑" panose="020B0503020204020204" pitchFamily="34" charset="-122"/>
              </a:rPr>
              <a:t>弼</a:t>
            </a:r>
            <a:r>
              <a:rPr sz="1400" b="1" dirty="0">
                <a:solidFill>
                  <a:srgbClr val="FFF8E6"/>
                </a:solidFill>
                <a:latin typeface="微软雅黑" panose="020B0503020204020204" pitchFamily="34" charset="-122"/>
                <a:cs typeface="微软雅黑" panose="020B0503020204020204" pitchFamily="34" charset="-122"/>
              </a:rPr>
              <a:t>时等</a:t>
            </a:r>
            <a:r>
              <a:rPr sz="1400" b="1" spc="-15" dirty="0">
                <a:solidFill>
                  <a:srgbClr val="FFF8E6"/>
                </a:solidFill>
                <a:latin typeface="微软雅黑" panose="020B0503020204020204" pitchFamily="34" charset="-122"/>
                <a:cs typeface="微软雅黑" panose="020B0503020204020204" pitchFamily="34" charset="-122"/>
              </a:rPr>
              <a:t>一</a:t>
            </a:r>
            <a:r>
              <a:rPr sz="1400" b="1" dirty="0">
                <a:solidFill>
                  <a:srgbClr val="FFF8E6"/>
                </a:solidFill>
                <a:latin typeface="微软雅黑" panose="020B0503020204020204" pitchFamily="34" charset="-122"/>
                <a:cs typeface="微软雅黑" panose="020B0503020204020204" pitchFamily="34" charset="-122"/>
              </a:rPr>
              <a:t>批对陈 独秀的右倾错误有所认</a:t>
            </a:r>
            <a:r>
              <a:rPr sz="1400" b="1" spc="-15" dirty="0">
                <a:solidFill>
                  <a:srgbClr val="FFF8E6"/>
                </a:solidFill>
                <a:latin typeface="微软雅黑" panose="020B0503020204020204" pitchFamily="34" charset="-122"/>
                <a:cs typeface="微软雅黑" panose="020B0503020204020204" pitchFamily="34" charset="-122"/>
              </a:rPr>
              <a:t>识</a:t>
            </a:r>
            <a:r>
              <a:rPr sz="1400" b="1" dirty="0">
                <a:solidFill>
                  <a:srgbClr val="FFF8E6"/>
                </a:solidFill>
                <a:latin typeface="微软雅黑" panose="020B0503020204020204" pitchFamily="34" charset="-122"/>
                <a:cs typeface="微软雅黑" panose="020B0503020204020204" pitchFamily="34" charset="-122"/>
              </a:rPr>
              <a:t>、有</a:t>
            </a:r>
            <a:r>
              <a:rPr sz="1400" b="1" spc="-15" dirty="0">
                <a:solidFill>
                  <a:srgbClr val="FFF8E6"/>
                </a:solidFill>
                <a:latin typeface="微软雅黑" panose="020B0503020204020204" pitchFamily="34" charset="-122"/>
                <a:cs typeface="微软雅黑" panose="020B0503020204020204" pitchFamily="34" charset="-122"/>
              </a:rPr>
              <a:t>所</a:t>
            </a:r>
            <a:r>
              <a:rPr sz="1400" b="1" dirty="0">
                <a:solidFill>
                  <a:srgbClr val="FFF8E6"/>
                </a:solidFill>
                <a:latin typeface="微软雅黑" panose="020B0503020204020204" pitchFamily="34" charset="-122"/>
                <a:cs typeface="微软雅黑" panose="020B0503020204020204" pitchFamily="34" charset="-122"/>
              </a:rPr>
              <a:t>抵制</a:t>
            </a:r>
            <a:r>
              <a:rPr sz="1400" b="1" spc="-15" dirty="0">
                <a:solidFill>
                  <a:srgbClr val="FFF8E6"/>
                </a:solidFill>
                <a:latin typeface="微软雅黑" panose="020B0503020204020204" pitchFamily="34" charset="-122"/>
                <a:cs typeface="微软雅黑" panose="020B0503020204020204" pitchFamily="34" charset="-122"/>
              </a:rPr>
              <a:t>的</a:t>
            </a:r>
            <a:r>
              <a:rPr sz="1400" b="1" dirty="0">
                <a:solidFill>
                  <a:srgbClr val="FFF8E6"/>
                </a:solidFill>
                <a:latin typeface="微软雅黑" panose="020B0503020204020204" pitchFamily="34" charset="-122"/>
                <a:cs typeface="微软雅黑" panose="020B0503020204020204" pitchFamily="34" charset="-122"/>
              </a:rPr>
              <a:t>同志</a:t>
            </a:r>
            <a:r>
              <a:rPr sz="1400" b="1" spc="-15" dirty="0">
                <a:solidFill>
                  <a:srgbClr val="FFF8E6"/>
                </a:solidFill>
                <a:latin typeface="微软雅黑" panose="020B0503020204020204" pitchFamily="34" charset="-122"/>
                <a:cs typeface="微软雅黑" panose="020B0503020204020204" pitchFamily="34" charset="-122"/>
              </a:rPr>
              <a:t>，</a:t>
            </a:r>
            <a:r>
              <a:rPr sz="1400" b="1" dirty="0">
                <a:solidFill>
                  <a:srgbClr val="FFF8E6"/>
                </a:solidFill>
                <a:latin typeface="微软雅黑" panose="020B0503020204020204" pitchFamily="34" charset="-122"/>
                <a:cs typeface="微软雅黑" panose="020B0503020204020204" pitchFamily="34" charset="-122"/>
              </a:rPr>
              <a:t>被选</a:t>
            </a:r>
            <a:r>
              <a:rPr sz="1400" b="1" spc="-15" dirty="0">
                <a:solidFill>
                  <a:srgbClr val="FFF8E6"/>
                </a:solidFill>
                <a:latin typeface="微软雅黑" panose="020B0503020204020204" pitchFamily="34" charset="-122"/>
                <a:cs typeface="微软雅黑" panose="020B0503020204020204" pitchFamily="34" charset="-122"/>
              </a:rPr>
              <a:t>进</a:t>
            </a:r>
            <a:r>
              <a:rPr sz="1400" b="1" dirty="0">
                <a:solidFill>
                  <a:srgbClr val="FFF8E6"/>
                </a:solidFill>
                <a:latin typeface="微软雅黑" panose="020B0503020204020204" pitchFamily="34" charset="-122"/>
                <a:cs typeface="微软雅黑" panose="020B0503020204020204" pitchFamily="34" charset="-122"/>
              </a:rPr>
              <a:t>了新</a:t>
            </a:r>
            <a:r>
              <a:rPr sz="1400" b="1" spc="-15" dirty="0">
                <a:solidFill>
                  <a:srgbClr val="FFF8E6"/>
                </a:solidFill>
                <a:latin typeface="微软雅黑" panose="020B0503020204020204" pitchFamily="34" charset="-122"/>
                <a:cs typeface="微软雅黑" panose="020B0503020204020204" pitchFamily="34" charset="-122"/>
              </a:rPr>
              <a:t>的</a:t>
            </a:r>
            <a:r>
              <a:rPr sz="1400" b="1" dirty="0">
                <a:solidFill>
                  <a:srgbClr val="FFF8E6"/>
                </a:solidFill>
                <a:latin typeface="微软雅黑" panose="020B0503020204020204" pitchFamily="34" charset="-122"/>
                <a:cs typeface="微软雅黑" panose="020B0503020204020204" pitchFamily="34" charset="-122"/>
              </a:rPr>
              <a:t>中央</a:t>
            </a:r>
            <a:r>
              <a:rPr sz="1400" b="1" spc="-15" dirty="0">
                <a:solidFill>
                  <a:srgbClr val="FFF8E6"/>
                </a:solidFill>
                <a:latin typeface="微软雅黑" panose="020B0503020204020204" pitchFamily="34" charset="-122"/>
                <a:cs typeface="微软雅黑" panose="020B0503020204020204" pitchFamily="34" charset="-122"/>
              </a:rPr>
              <a:t>委</a:t>
            </a:r>
            <a:r>
              <a:rPr sz="1400" b="1" dirty="0">
                <a:solidFill>
                  <a:srgbClr val="FFF8E6"/>
                </a:solidFill>
                <a:latin typeface="微软雅黑" panose="020B0503020204020204" pitchFamily="34" charset="-122"/>
                <a:cs typeface="微软雅黑" panose="020B0503020204020204" pitchFamily="34" charset="-122"/>
              </a:rPr>
              <a:t>员会</a:t>
            </a:r>
            <a:r>
              <a:rPr sz="1400" b="1" spc="-5" dirty="0">
                <a:solidFill>
                  <a:srgbClr val="FFF8E6"/>
                </a:solidFill>
                <a:latin typeface="微软雅黑" panose="020B0503020204020204" pitchFamily="34" charset="-122"/>
                <a:cs typeface="微软雅黑" panose="020B0503020204020204" pitchFamily="34" charset="-122"/>
              </a:rPr>
              <a:t>，</a:t>
            </a:r>
            <a:r>
              <a:rPr sz="1400" b="1" dirty="0">
                <a:solidFill>
                  <a:srgbClr val="FFF088"/>
                </a:solidFill>
                <a:latin typeface="微软雅黑" panose="020B0503020204020204" pitchFamily="34" charset="-122"/>
                <a:cs typeface="微软雅黑" panose="020B0503020204020204" pitchFamily="34" charset="-122"/>
              </a:rPr>
              <a:t>这为</a:t>
            </a:r>
            <a:r>
              <a:rPr sz="1400" b="1" spc="-15" dirty="0">
                <a:solidFill>
                  <a:srgbClr val="FFF088"/>
                </a:solidFill>
                <a:latin typeface="微软雅黑" panose="020B0503020204020204" pitchFamily="34" charset="-122"/>
                <a:cs typeface="微软雅黑" panose="020B0503020204020204" pitchFamily="34" charset="-122"/>
              </a:rPr>
              <a:t>后</a:t>
            </a:r>
            <a:r>
              <a:rPr sz="1400" b="1" dirty="0">
                <a:solidFill>
                  <a:srgbClr val="FFF088"/>
                </a:solidFill>
                <a:latin typeface="微软雅黑" panose="020B0503020204020204" pitchFamily="34" charset="-122"/>
                <a:cs typeface="微软雅黑" panose="020B0503020204020204" pitchFamily="34" charset="-122"/>
              </a:rPr>
              <a:t>来纠</a:t>
            </a:r>
            <a:r>
              <a:rPr sz="1400" b="1" spc="-15" dirty="0">
                <a:solidFill>
                  <a:srgbClr val="FFF088"/>
                </a:solidFill>
                <a:latin typeface="微软雅黑" panose="020B0503020204020204" pitchFamily="34" charset="-122"/>
                <a:cs typeface="微软雅黑" panose="020B0503020204020204" pitchFamily="34" charset="-122"/>
              </a:rPr>
              <a:t>正</a:t>
            </a:r>
            <a:r>
              <a:rPr sz="1400" b="1" dirty="0">
                <a:solidFill>
                  <a:srgbClr val="FFF088"/>
                </a:solidFill>
                <a:latin typeface="微软雅黑" panose="020B0503020204020204" pitchFamily="34" charset="-122"/>
                <a:cs typeface="微软雅黑" panose="020B0503020204020204" pitchFamily="34" charset="-122"/>
              </a:rPr>
              <a:t>陈独</a:t>
            </a:r>
            <a:r>
              <a:rPr sz="1400" b="1" spc="-15" dirty="0">
                <a:solidFill>
                  <a:srgbClr val="FFF088"/>
                </a:solidFill>
                <a:latin typeface="微软雅黑" panose="020B0503020204020204" pitchFamily="34" charset="-122"/>
                <a:cs typeface="微软雅黑" panose="020B0503020204020204" pitchFamily="34" charset="-122"/>
              </a:rPr>
              <a:t>秀</a:t>
            </a:r>
            <a:r>
              <a:rPr sz="1400" b="1" dirty="0">
                <a:solidFill>
                  <a:srgbClr val="FFF088"/>
                </a:solidFill>
                <a:latin typeface="微软雅黑" panose="020B0503020204020204" pitchFamily="34" charset="-122"/>
                <a:cs typeface="微软雅黑" panose="020B0503020204020204" pitchFamily="34" charset="-122"/>
              </a:rPr>
              <a:t>的右倾 错误，提供了组织上的</a:t>
            </a:r>
            <a:r>
              <a:rPr sz="1400" b="1" spc="-15" dirty="0">
                <a:solidFill>
                  <a:srgbClr val="FFF088"/>
                </a:solidFill>
                <a:latin typeface="微软雅黑" panose="020B0503020204020204" pitchFamily="34" charset="-122"/>
                <a:cs typeface="微软雅黑" panose="020B0503020204020204" pitchFamily="34" charset="-122"/>
              </a:rPr>
              <a:t>准</a:t>
            </a:r>
            <a:r>
              <a:rPr sz="1400" b="1" dirty="0">
                <a:solidFill>
                  <a:srgbClr val="FFF088"/>
                </a:solidFill>
                <a:latin typeface="微软雅黑" panose="020B0503020204020204" pitchFamily="34" charset="-122"/>
                <a:cs typeface="微软雅黑" panose="020B0503020204020204" pitchFamily="34" charset="-122"/>
              </a:rPr>
              <a:t>备。</a:t>
            </a:r>
            <a:endParaRPr sz="1400" b="1">
              <a:latin typeface="微软雅黑" panose="020B0503020204020204" pitchFamily="34" charset="-122"/>
              <a:cs typeface="微软雅黑" panose="020B0503020204020204" pitchFamily="34" charset="-122"/>
            </a:endParaRPr>
          </a:p>
        </p:txBody>
      </p:sp>
      <p:sp>
        <p:nvSpPr>
          <p:cNvPr id="10" name="object 10"/>
          <p:cNvSpPr/>
          <p:nvPr/>
        </p:nvSpPr>
        <p:spPr>
          <a:xfrm>
            <a:off x="547687" y="1680464"/>
            <a:ext cx="2584450" cy="1296162"/>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3382390" y="1680082"/>
            <a:ext cx="5353685" cy="199961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C00000"/>
                </a:solidFill>
                <a:latin typeface="微软雅黑" panose="020B0503020204020204" pitchFamily="34" charset="-122"/>
                <a:cs typeface="微软雅黑" panose="020B0503020204020204" pitchFamily="34" charset="-122"/>
              </a:rPr>
              <a:t>出席代表：</a:t>
            </a:r>
            <a:endParaRPr sz="1400" b="1">
              <a:latin typeface="微软雅黑" panose="020B0503020204020204" pitchFamily="34" charset="-122"/>
              <a:cs typeface="微软雅黑" panose="020B0503020204020204" pitchFamily="34" charset="-122"/>
            </a:endParaRPr>
          </a:p>
          <a:p>
            <a:pPr marL="12700" marR="177165" algn="just">
              <a:lnSpc>
                <a:spcPct val="100000"/>
              </a:lnSpc>
            </a:pPr>
            <a:r>
              <a:rPr sz="1400" b="1" spc="45" dirty="0">
                <a:solidFill>
                  <a:srgbClr val="5F0E04"/>
                </a:solidFill>
                <a:latin typeface="微软雅黑" panose="020B0503020204020204" pitchFamily="34" charset="-122"/>
                <a:cs typeface="微软雅黑" panose="020B0503020204020204" pitchFamily="34" charset="-122"/>
              </a:rPr>
              <a:t>陈独</a:t>
            </a:r>
            <a:r>
              <a:rPr sz="1400" b="1" spc="50" dirty="0">
                <a:solidFill>
                  <a:srgbClr val="5F0E04"/>
                </a:solidFill>
                <a:latin typeface="微软雅黑" panose="020B0503020204020204" pitchFamily="34" charset="-122"/>
                <a:cs typeface="微软雅黑" panose="020B0503020204020204" pitchFamily="34" charset="-122"/>
              </a:rPr>
              <a:t>秀</a:t>
            </a:r>
            <a:r>
              <a:rPr sz="1400" b="1" spc="45" dirty="0">
                <a:solidFill>
                  <a:srgbClr val="5F0E04"/>
                </a:solidFill>
                <a:latin typeface="微软雅黑" panose="020B0503020204020204" pitchFamily="34" charset="-122"/>
                <a:cs typeface="微软雅黑" panose="020B0503020204020204" pitchFamily="34" charset="-122"/>
              </a:rPr>
              <a:t>、瞿</a:t>
            </a:r>
            <a:r>
              <a:rPr sz="1400" b="1" spc="35" dirty="0">
                <a:solidFill>
                  <a:srgbClr val="5F0E04"/>
                </a:solidFill>
                <a:latin typeface="微软雅黑" panose="020B0503020204020204" pitchFamily="34" charset="-122"/>
                <a:cs typeface="微软雅黑" panose="020B0503020204020204" pitchFamily="34" charset="-122"/>
              </a:rPr>
              <a:t>秋</a:t>
            </a:r>
            <a:r>
              <a:rPr sz="1400" b="1" spc="50" dirty="0">
                <a:solidFill>
                  <a:srgbClr val="5F0E04"/>
                </a:solidFill>
                <a:latin typeface="微软雅黑" panose="020B0503020204020204" pitchFamily="34" charset="-122"/>
                <a:cs typeface="微软雅黑" panose="020B0503020204020204" pitchFamily="34" charset="-122"/>
              </a:rPr>
              <a:t>白</a:t>
            </a:r>
            <a:r>
              <a:rPr sz="1400" b="1" spc="35" dirty="0">
                <a:solidFill>
                  <a:srgbClr val="5F0E04"/>
                </a:solidFill>
                <a:latin typeface="微软雅黑" panose="020B0503020204020204" pitchFamily="34" charset="-122"/>
                <a:cs typeface="微软雅黑" panose="020B0503020204020204" pitchFamily="34" charset="-122"/>
              </a:rPr>
              <a:t>、</a:t>
            </a:r>
            <a:r>
              <a:rPr sz="1400" b="1" spc="45" dirty="0">
                <a:solidFill>
                  <a:srgbClr val="5F0E04"/>
                </a:solidFill>
                <a:latin typeface="微软雅黑" panose="020B0503020204020204" pitchFamily="34" charset="-122"/>
                <a:cs typeface="微软雅黑" panose="020B0503020204020204" pitchFamily="34" charset="-122"/>
              </a:rPr>
              <a:t>蔡和森</a:t>
            </a:r>
            <a:r>
              <a:rPr sz="1400" b="1" spc="5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李</a:t>
            </a:r>
            <a:r>
              <a:rPr sz="1400" b="1" spc="45" dirty="0">
                <a:solidFill>
                  <a:srgbClr val="5F0E04"/>
                </a:solidFill>
                <a:latin typeface="微软雅黑" panose="020B0503020204020204" pitchFamily="34" charset="-122"/>
                <a:cs typeface="微软雅黑" panose="020B0503020204020204" pitchFamily="34" charset="-122"/>
              </a:rPr>
              <a:t>维</a:t>
            </a:r>
            <a:r>
              <a:rPr sz="1400" b="1" spc="50" dirty="0">
                <a:solidFill>
                  <a:srgbClr val="5F0E04"/>
                </a:solidFill>
                <a:latin typeface="微软雅黑" panose="020B0503020204020204" pitchFamily="34" charset="-122"/>
                <a:cs typeface="微软雅黑" panose="020B0503020204020204" pitchFamily="34" charset="-122"/>
              </a:rPr>
              <a:t>汉</a:t>
            </a:r>
            <a:r>
              <a:rPr sz="1400" b="1" spc="35" dirty="0">
                <a:solidFill>
                  <a:srgbClr val="5F0E04"/>
                </a:solidFill>
                <a:latin typeface="微软雅黑" panose="020B0503020204020204" pitchFamily="34" charset="-122"/>
                <a:cs typeface="微软雅黑" panose="020B0503020204020204" pitchFamily="34" charset="-122"/>
              </a:rPr>
              <a:t>、</a:t>
            </a:r>
            <a:r>
              <a:rPr sz="1400" b="1" spc="45" dirty="0">
                <a:solidFill>
                  <a:srgbClr val="5F0E04"/>
                </a:solidFill>
                <a:latin typeface="微软雅黑" panose="020B0503020204020204" pitchFamily="34" charset="-122"/>
                <a:cs typeface="微软雅黑" panose="020B0503020204020204" pitchFamily="34" charset="-122"/>
              </a:rPr>
              <a:t>毛泽东、</a:t>
            </a:r>
            <a:r>
              <a:rPr sz="1400" b="1" spc="35" dirty="0">
                <a:solidFill>
                  <a:srgbClr val="5F0E04"/>
                </a:solidFill>
                <a:latin typeface="微软雅黑" panose="020B0503020204020204" pitchFamily="34" charset="-122"/>
                <a:cs typeface="微软雅黑" panose="020B0503020204020204" pitchFamily="34" charset="-122"/>
              </a:rPr>
              <a:t>张</a:t>
            </a:r>
            <a:r>
              <a:rPr sz="1400" b="1" spc="45" dirty="0">
                <a:solidFill>
                  <a:srgbClr val="5F0E04"/>
                </a:solidFill>
                <a:latin typeface="微软雅黑" panose="020B0503020204020204" pitchFamily="34" charset="-122"/>
                <a:cs typeface="微软雅黑" panose="020B0503020204020204" pitchFamily="34" charset="-122"/>
              </a:rPr>
              <a:t>国</a:t>
            </a:r>
            <a:r>
              <a:rPr sz="1400" b="1" spc="50" dirty="0">
                <a:solidFill>
                  <a:srgbClr val="5F0E04"/>
                </a:solidFill>
                <a:latin typeface="微软雅黑" panose="020B0503020204020204" pitchFamily="34" charset="-122"/>
                <a:cs typeface="微软雅黑" panose="020B0503020204020204" pitchFamily="34" charset="-122"/>
              </a:rPr>
              <a:t>焘</a:t>
            </a:r>
            <a:r>
              <a:rPr sz="1400" b="1" spc="35" dirty="0">
                <a:solidFill>
                  <a:srgbClr val="5F0E04"/>
                </a:solidFill>
                <a:latin typeface="微软雅黑" panose="020B0503020204020204" pitchFamily="34" charset="-122"/>
                <a:cs typeface="微软雅黑" panose="020B0503020204020204" pitchFamily="34" charset="-122"/>
              </a:rPr>
              <a:t>、</a:t>
            </a:r>
            <a:r>
              <a:rPr sz="1400" b="1" spc="45" dirty="0">
                <a:solidFill>
                  <a:srgbClr val="5F0E04"/>
                </a:solidFill>
                <a:latin typeface="微软雅黑" panose="020B0503020204020204" pitchFamily="34" charset="-122"/>
                <a:cs typeface="微软雅黑" panose="020B0503020204020204" pitchFamily="34" charset="-122"/>
              </a:rPr>
              <a:t>李立三等 </a:t>
            </a:r>
            <a:r>
              <a:rPr sz="1400" b="1" spc="25" dirty="0">
                <a:solidFill>
                  <a:srgbClr val="5F0E04"/>
                </a:solidFill>
                <a:latin typeface="微软雅黑" panose="020B0503020204020204" pitchFamily="34" charset="-122"/>
                <a:cs typeface="微软雅黑" panose="020B0503020204020204" pitchFamily="34" charset="-122"/>
              </a:rPr>
              <a:t>82</a:t>
            </a:r>
            <a:r>
              <a:rPr sz="1400" b="1" spc="35" dirty="0">
                <a:solidFill>
                  <a:srgbClr val="5F0E04"/>
                </a:solidFill>
                <a:latin typeface="微软雅黑" panose="020B0503020204020204" pitchFamily="34" charset="-122"/>
                <a:cs typeface="微软雅黑" panose="020B0503020204020204" pitchFamily="34" charset="-122"/>
              </a:rPr>
              <a:t>人</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代</a:t>
            </a:r>
            <a:r>
              <a:rPr sz="1400" b="1" spc="45" dirty="0">
                <a:solidFill>
                  <a:srgbClr val="5F0E04"/>
                </a:solidFill>
                <a:latin typeface="微软雅黑" panose="020B0503020204020204" pitchFamily="34" charset="-122"/>
                <a:cs typeface="微软雅黑" panose="020B0503020204020204" pitchFamily="34" charset="-122"/>
              </a:rPr>
              <a:t>表</a:t>
            </a:r>
            <a:r>
              <a:rPr sz="1400" b="1" spc="35" dirty="0">
                <a:solidFill>
                  <a:srgbClr val="5F0E04"/>
                </a:solidFill>
                <a:latin typeface="微软雅黑" panose="020B0503020204020204" pitchFamily="34" charset="-122"/>
                <a:cs typeface="微软雅黑" panose="020B0503020204020204" pitchFamily="34" charset="-122"/>
              </a:rPr>
              <a:t>全</a:t>
            </a:r>
            <a:r>
              <a:rPr sz="1400" b="1" spc="50" dirty="0">
                <a:solidFill>
                  <a:srgbClr val="5F0E04"/>
                </a:solidFill>
                <a:latin typeface="微软雅黑" panose="020B0503020204020204" pitchFamily="34" charset="-122"/>
                <a:cs typeface="微软雅黑" panose="020B0503020204020204" pitchFamily="34" charset="-122"/>
              </a:rPr>
              <a:t>国</a:t>
            </a:r>
            <a:r>
              <a:rPr sz="1400" b="1" spc="10" dirty="0">
                <a:solidFill>
                  <a:srgbClr val="5F0E04"/>
                </a:solidFill>
                <a:latin typeface="微软雅黑" panose="020B0503020204020204" pitchFamily="34" charset="-122"/>
                <a:cs typeface="微软雅黑" panose="020B0503020204020204" pitchFamily="34" charset="-122"/>
              </a:rPr>
              <a:t>57967</a:t>
            </a:r>
            <a:r>
              <a:rPr sz="1400" b="1" spc="35" dirty="0">
                <a:solidFill>
                  <a:srgbClr val="5F0E04"/>
                </a:solidFill>
                <a:latin typeface="微软雅黑" panose="020B0503020204020204" pitchFamily="34" charset="-122"/>
                <a:cs typeface="微软雅黑" panose="020B0503020204020204" pitchFamily="34" charset="-122"/>
              </a:rPr>
              <a:t>名</a:t>
            </a:r>
            <a:r>
              <a:rPr sz="1400" b="1" spc="45" dirty="0">
                <a:solidFill>
                  <a:srgbClr val="5F0E04"/>
                </a:solidFill>
                <a:latin typeface="微软雅黑" panose="020B0503020204020204" pitchFamily="34" charset="-122"/>
                <a:cs typeface="微软雅黑" panose="020B0503020204020204" pitchFamily="34" charset="-122"/>
              </a:rPr>
              <a:t>党</a:t>
            </a:r>
            <a:r>
              <a:rPr sz="1400" b="1" spc="40" dirty="0">
                <a:solidFill>
                  <a:srgbClr val="5F0E04"/>
                </a:solidFill>
                <a:latin typeface="微软雅黑" panose="020B0503020204020204" pitchFamily="34" charset="-122"/>
                <a:cs typeface="微软雅黑" panose="020B0503020204020204" pitchFamily="34" charset="-122"/>
              </a:rPr>
              <a:t>员</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共产</a:t>
            </a:r>
            <a:r>
              <a:rPr sz="1400" b="1" spc="45" dirty="0">
                <a:solidFill>
                  <a:srgbClr val="5F0E04"/>
                </a:solidFill>
                <a:latin typeface="微软雅黑" panose="020B0503020204020204" pitchFamily="34" charset="-122"/>
                <a:cs typeface="微软雅黑" panose="020B0503020204020204" pitchFamily="34" charset="-122"/>
              </a:rPr>
              <a:t>国</a:t>
            </a:r>
            <a:r>
              <a:rPr sz="1400" b="1" spc="35" dirty="0">
                <a:solidFill>
                  <a:srgbClr val="5F0E04"/>
                </a:solidFill>
                <a:latin typeface="微软雅黑" panose="020B0503020204020204" pitchFamily="34" charset="-122"/>
                <a:cs typeface="微软雅黑" panose="020B0503020204020204" pitchFamily="34" charset="-122"/>
              </a:rPr>
              <a:t>际</a:t>
            </a:r>
            <a:r>
              <a:rPr sz="1400" b="1" spc="45" dirty="0">
                <a:solidFill>
                  <a:srgbClr val="5F0E04"/>
                </a:solidFill>
                <a:latin typeface="微软雅黑" panose="020B0503020204020204" pitchFamily="34" charset="-122"/>
                <a:cs typeface="微软雅黑" panose="020B0503020204020204" pitchFamily="34" charset="-122"/>
              </a:rPr>
              <a:t>代</a:t>
            </a:r>
            <a:r>
              <a:rPr sz="1400" b="1" spc="35" dirty="0">
                <a:solidFill>
                  <a:srgbClr val="5F0E04"/>
                </a:solidFill>
                <a:latin typeface="微软雅黑" panose="020B0503020204020204" pitchFamily="34" charset="-122"/>
                <a:cs typeface="微软雅黑" panose="020B0503020204020204" pitchFamily="34" charset="-122"/>
              </a:rPr>
              <a:t>表</a:t>
            </a:r>
            <a:r>
              <a:rPr sz="1400" b="1" spc="45" dirty="0">
                <a:solidFill>
                  <a:srgbClr val="5F0E04"/>
                </a:solidFill>
                <a:latin typeface="微软雅黑" panose="020B0503020204020204" pitchFamily="34" charset="-122"/>
                <a:cs typeface="微软雅黑" panose="020B0503020204020204" pitchFamily="34" charset="-122"/>
              </a:rPr>
              <a:t>罗易、</a:t>
            </a:r>
            <a:r>
              <a:rPr sz="1400" b="1" spc="35" dirty="0">
                <a:solidFill>
                  <a:srgbClr val="5F0E04"/>
                </a:solidFill>
                <a:latin typeface="微软雅黑" panose="020B0503020204020204" pitchFamily="34" charset="-122"/>
                <a:cs typeface="微软雅黑" panose="020B0503020204020204" pitchFamily="34" charset="-122"/>
              </a:rPr>
              <a:t>鲍</a:t>
            </a:r>
            <a:r>
              <a:rPr sz="1400" b="1" spc="45" dirty="0">
                <a:solidFill>
                  <a:srgbClr val="5F0E04"/>
                </a:solidFill>
                <a:latin typeface="微软雅黑" panose="020B0503020204020204" pitchFamily="34" charset="-122"/>
                <a:cs typeface="微软雅黑" panose="020B0503020204020204" pitchFamily="34" charset="-122"/>
              </a:rPr>
              <a:t>罗</a:t>
            </a:r>
            <a:r>
              <a:rPr sz="1400" b="1" spc="35" dirty="0">
                <a:solidFill>
                  <a:srgbClr val="5F0E04"/>
                </a:solidFill>
                <a:latin typeface="微软雅黑" panose="020B0503020204020204" pitchFamily="34" charset="-122"/>
                <a:cs typeface="微软雅黑" panose="020B0503020204020204" pitchFamily="34" charset="-122"/>
              </a:rPr>
              <a:t>廷</a:t>
            </a:r>
            <a:r>
              <a:rPr sz="1400" b="1" spc="4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维 经斯基等也出席了大会。</a:t>
            </a:r>
            <a:endParaRPr sz="1400" b="1">
              <a:latin typeface="微软雅黑" panose="020B0503020204020204" pitchFamily="34" charset="-122"/>
              <a:cs typeface="微软雅黑" panose="020B0503020204020204" pitchFamily="34" charset="-122"/>
            </a:endParaRPr>
          </a:p>
          <a:p>
            <a:pPr marL="12700">
              <a:lnSpc>
                <a:spcPct val="100000"/>
              </a:lnSpc>
              <a:spcBef>
                <a:spcPts val="370"/>
              </a:spcBef>
            </a:pPr>
            <a:r>
              <a:rPr sz="1400" b="1" dirty="0">
                <a:solidFill>
                  <a:srgbClr val="C00000"/>
                </a:solidFill>
                <a:latin typeface="微软雅黑" panose="020B0503020204020204" pitchFamily="34" charset="-122"/>
                <a:cs typeface="微软雅黑" panose="020B0503020204020204" pitchFamily="34" charset="-122"/>
              </a:rPr>
              <a:t>中心议题：</a:t>
            </a:r>
            <a:endParaRPr sz="1400" b="1">
              <a:latin typeface="微软雅黑" panose="020B0503020204020204" pitchFamily="34" charset="-122"/>
              <a:cs typeface="微软雅黑" panose="020B0503020204020204" pitchFamily="34" charset="-122"/>
            </a:endParaRPr>
          </a:p>
          <a:p>
            <a:pPr marL="12700" marR="5080">
              <a:lnSpc>
                <a:spcPct val="100000"/>
              </a:lnSpc>
            </a:pPr>
            <a:r>
              <a:rPr sz="1400" b="1" spc="45" dirty="0">
                <a:solidFill>
                  <a:srgbClr val="5F0E04"/>
                </a:solidFill>
                <a:latin typeface="微软雅黑" panose="020B0503020204020204" pitchFamily="34" charset="-122"/>
                <a:cs typeface="微软雅黑" panose="020B0503020204020204" pitchFamily="34" charset="-122"/>
              </a:rPr>
              <a:t>中共五大是</a:t>
            </a:r>
            <a:r>
              <a:rPr sz="1400" b="1" spc="35" dirty="0">
                <a:solidFill>
                  <a:srgbClr val="5F0E04"/>
                </a:solidFill>
                <a:latin typeface="微软雅黑" panose="020B0503020204020204" pitchFamily="34" charset="-122"/>
                <a:cs typeface="微软雅黑" panose="020B0503020204020204" pitchFamily="34" charset="-122"/>
              </a:rPr>
              <a:t>在</a:t>
            </a:r>
            <a:r>
              <a:rPr sz="1400" b="1" spc="45" dirty="0">
                <a:solidFill>
                  <a:srgbClr val="5F0E04"/>
                </a:solidFill>
                <a:latin typeface="微软雅黑" panose="020B0503020204020204" pitchFamily="34" charset="-122"/>
                <a:cs typeface="微软雅黑" panose="020B0503020204020204" pitchFamily="34" charset="-122"/>
              </a:rPr>
              <a:t>蒋</a:t>
            </a:r>
            <a:r>
              <a:rPr sz="1400" b="1" spc="35" dirty="0">
                <a:solidFill>
                  <a:srgbClr val="5F0E04"/>
                </a:solidFill>
                <a:latin typeface="微软雅黑" panose="020B0503020204020204" pitchFamily="34" charset="-122"/>
                <a:cs typeface="微软雅黑" panose="020B0503020204020204" pitchFamily="34" charset="-122"/>
              </a:rPr>
              <a:t>介</a:t>
            </a:r>
            <a:r>
              <a:rPr sz="1400" b="1" spc="45" dirty="0">
                <a:solidFill>
                  <a:srgbClr val="5F0E04"/>
                </a:solidFill>
                <a:latin typeface="微软雅黑" panose="020B0503020204020204" pitchFamily="34" charset="-122"/>
                <a:cs typeface="微软雅黑" panose="020B0503020204020204" pitchFamily="34" charset="-122"/>
              </a:rPr>
              <a:t>石发动反</a:t>
            </a:r>
            <a:r>
              <a:rPr sz="1400" b="1" spc="35" dirty="0">
                <a:solidFill>
                  <a:srgbClr val="5F0E04"/>
                </a:solidFill>
                <a:latin typeface="微软雅黑" panose="020B0503020204020204" pitchFamily="34" charset="-122"/>
                <a:cs typeface="微软雅黑" panose="020B0503020204020204" pitchFamily="34" charset="-122"/>
              </a:rPr>
              <a:t>革</a:t>
            </a:r>
            <a:r>
              <a:rPr sz="1400" b="1" spc="45" dirty="0">
                <a:solidFill>
                  <a:srgbClr val="5F0E04"/>
                </a:solidFill>
                <a:latin typeface="微软雅黑" panose="020B0503020204020204" pitchFamily="34" charset="-122"/>
                <a:cs typeface="微软雅黑" panose="020B0503020204020204" pitchFamily="34" charset="-122"/>
              </a:rPr>
              <a:t>命政</a:t>
            </a:r>
            <a:r>
              <a:rPr sz="1400" b="1" spc="35" dirty="0">
                <a:solidFill>
                  <a:srgbClr val="5F0E04"/>
                </a:solidFill>
                <a:latin typeface="微软雅黑" panose="020B0503020204020204" pitchFamily="34" charset="-122"/>
                <a:cs typeface="微软雅黑" panose="020B0503020204020204" pitchFamily="34" charset="-122"/>
              </a:rPr>
              <a:t>变</a:t>
            </a:r>
            <a:r>
              <a:rPr sz="1400" b="1" spc="45" dirty="0">
                <a:solidFill>
                  <a:srgbClr val="5F0E04"/>
                </a:solidFill>
                <a:latin typeface="微软雅黑" panose="020B0503020204020204" pitchFamily="34" charset="-122"/>
                <a:cs typeface="微软雅黑" panose="020B0503020204020204" pitchFamily="34" charset="-122"/>
              </a:rPr>
              <a:t>之后半个</a:t>
            </a:r>
            <a:r>
              <a:rPr sz="1400" b="1" spc="70" dirty="0">
                <a:solidFill>
                  <a:srgbClr val="5F0E04"/>
                </a:solidFill>
                <a:latin typeface="微软雅黑" panose="020B0503020204020204" pitchFamily="34" charset="-122"/>
                <a:cs typeface="微软雅黑" panose="020B0503020204020204" pitchFamily="34" charset="-122"/>
              </a:rPr>
              <a:t>月</a:t>
            </a:r>
            <a:r>
              <a:rPr sz="1400" b="1" spc="50" dirty="0">
                <a:solidFill>
                  <a:srgbClr val="5F0E04"/>
                </a:solidFill>
                <a:latin typeface="微软雅黑" panose="020B0503020204020204" pitchFamily="34" charset="-122"/>
                <a:cs typeface="微软雅黑" panose="020B0503020204020204" pitchFamily="34" charset="-122"/>
              </a:rPr>
              <a:t>，</a:t>
            </a:r>
            <a:r>
              <a:rPr sz="1400" b="1" spc="45" dirty="0">
                <a:solidFill>
                  <a:srgbClr val="5F0E04"/>
                </a:solidFill>
                <a:latin typeface="微软雅黑" panose="020B0503020204020204" pitchFamily="34" charset="-122"/>
                <a:cs typeface="微软雅黑" panose="020B0503020204020204" pitchFamily="34" charset="-122"/>
              </a:rPr>
              <a:t>中</a:t>
            </a:r>
            <a:r>
              <a:rPr sz="1400" b="1" spc="35" dirty="0">
                <a:solidFill>
                  <a:srgbClr val="5F0E04"/>
                </a:solidFill>
                <a:latin typeface="微软雅黑" panose="020B0503020204020204" pitchFamily="34" charset="-122"/>
                <a:cs typeface="微软雅黑" panose="020B0503020204020204" pitchFamily="34" charset="-122"/>
              </a:rPr>
              <a:t>国</a:t>
            </a:r>
            <a:r>
              <a:rPr sz="1400" b="1" spc="45" dirty="0">
                <a:solidFill>
                  <a:srgbClr val="5F0E04"/>
                </a:solidFill>
                <a:latin typeface="微软雅黑" panose="020B0503020204020204" pitchFamily="34" charset="-122"/>
                <a:cs typeface="微软雅黑" panose="020B0503020204020204" pitchFamily="34" charset="-122"/>
              </a:rPr>
              <a:t>革命处</a:t>
            </a:r>
            <a:r>
              <a:rPr sz="1400" b="1" dirty="0">
                <a:solidFill>
                  <a:srgbClr val="5F0E04"/>
                </a:solidFill>
                <a:latin typeface="微软雅黑" panose="020B0503020204020204" pitchFamily="34" charset="-122"/>
                <a:cs typeface="微软雅黑" panose="020B0503020204020204" pitchFamily="34" charset="-122"/>
              </a:rPr>
              <a:t>于 </a:t>
            </a:r>
            <a:r>
              <a:rPr sz="1400" b="1" spc="45" dirty="0">
                <a:solidFill>
                  <a:srgbClr val="5F0E04"/>
                </a:solidFill>
                <a:latin typeface="微软雅黑" panose="020B0503020204020204" pitchFamily="34" charset="-122"/>
                <a:cs typeface="微软雅黑" panose="020B0503020204020204" pitchFamily="34" charset="-122"/>
              </a:rPr>
              <a:t>危急关头召</a:t>
            </a:r>
            <a:r>
              <a:rPr sz="1400" b="1" spc="35" dirty="0">
                <a:solidFill>
                  <a:srgbClr val="5F0E04"/>
                </a:solidFill>
                <a:latin typeface="微软雅黑" panose="020B0503020204020204" pitchFamily="34" charset="-122"/>
                <a:cs typeface="微软雅黑" panose="020B0503020204020204" pitchFamily="34" charset="-122"/>
              </a:rPr>
              <a:t>开</a:t>
            </a:r>
            <a:r>
              <a:rPr sz="1400" b="1" spc="6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a:t>
            </a:r>
            <a:r>
              <a:rPr sz="1400" b="1" spc="45" dirty="0">
                <a:solidFill>
                  <a:srgbClr val="5F0E04"/>
                </a:solidFill>
                <a:latin typeface="微软雅黑" panose="020B0503020204020204" pitchFamily="34" charset="-122"/>
                <a:cs typeface="微软雅黑" panose="020B0503020204020204" pitchFamily="34" charset="-122"/>
              </a:rPr>
              <a:t>主要任务</a:t>
            </a:r>
            <a:r>
              <a:rPr sz="1400" b="1" spc="35" dirty="0">
                <a:solidFill>
                  <a:srgbClr val="5F0E04"/>
                </a:solidFill>
                <a:latin typeface="微软雅黑" panose="020B0503020204020204" pitchFamily="34" charset="-122"/>
                <a:cs typeface="微软雅黑" panose="020B0503020204020204" pitchFamily="34" charset="-122"/>
              </a:rPr>
              <a:t>是</a:t>
            </a:r>
            <a:r>
              <a:rPr sz="1400" b="1" spc="45" dirty="0">
                <a:solidFill>
                  <a:srgbClr val="5F0E04"/>
                </a:solidFill>
                <a:latin typeface="微软雅黑" panose="020B0503020204020204" pitchFamily="34" charset="-122"/>
                <a:cs typeface="微软雅黑" panose="020B0503020204020204" pitchFamily="34" charset="-122"/>
              </a:rPr>
              <a:t>纠正</a:t>
            </a:r>
            <a:r>
              <a:rPr sz="1400" b="1" spc="35" dirty="0">
                <a:solidFill>
                  <a:srgbClr val="5F0E04"/>
                </a:solidFill>
                <a:latin typeface="微软雅黑" panose="020B0503020204020204" pitchFamily="34" charset="-122"/>
                <a:cs typeface="微软雅黑" panose="020B0503020204020204" pitchFamily="34" charset="-122"/>
              </a:rPr>
              <a:t>陈</a:t>
            </a:r>
            <a:r>
              <a:rPr sz="1400" b="1" spc="45" dirty="0">
                <a:solidFill>
                  <a:srgbClr val="5F0E04"/>
                </a:solidFill>
                <a:latin typeface="微软雅黑" panose="020B0503020204020204" pitchFamily="34" charset="-122"/>
                <a:cs typeface="微软雅黑" panose="020B0503020204020204" pitchFamily="34" charset="-122"/>
              </a:rPr>
              <a:t>独秀的机</a:t>
            </a:r>
            <a:r>
              <a:rPr sz="1400" b="1" spc="35" dirty="0">
                <a:solidFill>
                  <a:srgbClr val="5F0E04"/>
                </a:solidFill>
                <a:latin typeface="微软雅黑" panose="020B0503020204020204" pitchFamily="34" charset="-122"/>
                <a:cs typeface="微软雅黑" panose="020B0503020204020204" pitchFamily="34" charset="-122"/>
              </a:rPr>
              <a:t>会</a:t>
            </a:r>
            <a:r>
              <a:rPr sz="1400" b="1" spc="45" dirty="0">
                <a:solidFill>
                  <a:srgbClr val="5F0E04"/>
                </a:solidFill>
                <a:latin typeface="微软雅黑" panose="020B0503020204020204" pitchFamily="34" charset="-122"/>
                <a:cs typeface="微软雅黑" panose="020B0503020204020204" pitchFamily="34" charset="-122"/>
              </a:rPr>
              <a:t>主义</a:t>
            </a:r>
            <a:r>
              <a:rPr sz="1400" b="1" spc="35" dirty="0">
                <a:solidFill>
                  <a:srgbClr val="5F0E04"/>
                </a:solidFill>
                <a:latin typeface="微软雅黑" panose="020B0503020204020204" pitchFamily="34" charset="-122"/>
                <a:cs typeface="微软雅黑" panose="020B0503020204020204" pitchFamily="34" charset="-122"/>
              </a:rPr>
              <a:t>错</a:t>
            </a:r>
            <a:r>
              <a:rPr sz="1400" b="1" spc="75" dirty="0">
                <a:solidFill>
                  <a:srgbClr val="5F0E04"/>
                </a:solidFill>
                <a:latin typeface="微软雅黑" panose="020B0503020204020204" pitchFamily="34" charset="-122"/>
                <a:cs typeface="微软雅黑" panose="020B0503020204020204" pitchFamily="34" charset="-122"/>
              </a:rPr>
              <a:t>误</a:t>
            </a:r>
            <a:r>
              <a:rPr sz="1400" b="1" spc="45" dirty="0">
                <a:solidFill>
                  <a:srgbClr val="5F0E04"/>
                </a:solidFill>
                <a:latin typeface="微软雅黑" panose="020B0503020204020204" pitchFamily="34" charset="-122"/>
                <a:cs typeface="微软雅黑" panose="020B0503020204020204" pitchFamily="34" charset="-122"/>
              </a:rPr>
              <a:t>，并决 定党</a:t>
            </a:r>
            <a:r>
              <a:rPr sz="1400" b="1" spc="35" dirty="0">
                <a:solidFill>
                  <a:srgbClr val="5F0E04"/>
                </a:solidFill>
                <a:latin typeface="微软雅黑" panose="020B0503020204020204" pitchFamily="34" charset="-122"/>
                <a:cs typeface="微软雅黑" panose="020B0503020204020204" pitchFamily="34" charset="-122"/>
              </a:rPr>
              <a:t>的</a:t>
            </a:r>
            <a:r>
              <a:rPr sz="1400" b="1" spc="45" dirty="0">
                <a:solidFill>
                  <a:srgbClr val="5F0E04"/>
                </a:solidFill>
                <a:latin typeface="微软雅黑" panose="020B0503020204020204" pitchFamily="34" charset="-122"/>
                <a:cs typeface="微软雅黑" panose="020B0503020204020204" pitchFamily="34" charset="-122"/>
              </a:rPr>
              <a:t>重大</a:t>
            </a:r>
            <a:r>
              <a:rPr sz="1400" b="1" spc="35" dirty="0">
                <a:solidFill>
                  <a:srgbClr val="5F0E04"/>
                </a:solidFill>
                <a:latin typeface="微软雅黑" panose="020B0503020204020204" pitchFamily="34" charset="-122"/>
                <a:cs typeface="微软雅黑" panose="020B0503020204020204" pitchFamily="34" charset="-122"/>
              </a:rPr>
              <a:t>方</a:t>
            </a:r>
            <a:r>
              <a:rPr sz="1400" b="1" spc="45" dirty="0">
                <a:solidFill>
                  <a:srgbClr val="5F0E04"/>
                </a:solidFill>
                <a:latin typeface="微软雅黑" panose="020B0503020204020204" pitchFamily="34" charset="-122"/>
                <a:cs typeface="微软雅黑" panose="020B0503020204020204" pitchFamily="34" charset="-122"/>
              </a:rPr>
              <a:t>针</a:t>
            </a:r>
            <a:r>
              <a:rPr sz="1400" b="1" spc="35" dirty="0">
                <a:solidFill>
                  <a:srgbClr val="5F0E04"/>
                </a:solidFill>
                <a:latin typeface="微软雅黑" panose="020B0503020204020204" pitchFamily="34" charset="-122"/>
                <a:cs typeface="微软雅黑" panose="020B0503020204020204" pitchFamily="34" charset="-122"/>
              </a:rPr>
              <a:t>政</a:t>
            </a:r>
            <a:r>
              <a:rPr sz="1400" b="1" spc="65" dirty="0">
                <a:solidFill>
                  <a:srgbClr val="5F0E04"/>
                </a:solidFill>
                <a:latin typeface="微软雅黑" panose="020B0503020204020204" pitchFamily="34" charset="-122"/>
                <a:cs typeface="微软雅黑" panose="020B0503020204020204" pitchFamily="34" charset="-122"/>
              </a:rPr>
              <a:t>策</a:t>
            </a:r>
            <a:r>
              <a:rPr sz="1400" b="1" spc="5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会</a:t>
            </a:r>
            <a:r>
              <a:rPr sz="1400" b="1" spc="45" dirty="0">
                <a:solidFill>
                  <a:srgbClr val="5F0E04"/>
                </a:solidFill>
                <a:latin typeface="微软雅黑" panose="020B0503020204020204" pitchFamily="34" charset="-122"/>
                <a:cs typeface="微软雅黑" panose="020B0503020204020204" pitchFamily="34" charset="-122"/>
              </a:rPr>
              <a:t>议虽</a:t>
            </a:r>
            <a:r>
              <a:rPr sz="1400" b="1" spc="35" dirty="0">
                <a:solidFill>
                  <a:srgbClr val="5F0E04"/>
                </a:solidFill>
                <a:latin typeface="微软雅黑" panose="020B0503020204020204" pitchFamily="34" charset="-122"/>
                <a:cs typeface="微软雅黑" panose="020B0503020204020204" pitchFamily="34" charset="-122"/>
              </a:rPr>
              <a:t>然</a:t>
            </a:r>
            <a:r>
              <a:rPr sz="1400" b="1" spc="45" dirty="0">
                <a:solidFill>
                  <a:srgbClr val="5F0E04"/>
                </a:solidFill>
                <a:latin typeface="微软雅黑" panose="020B0503020204020204" pitchFamily="34" charset="-122"/>
                <a:cs typeface="微软雅黑" panose="020B0503020204020204" pitchFamily="34" charset="-122"/>
              </a:rPr>
              <a:t>对</a:t>
            </a:r>
            <a:r>
              <a:rPr sz="1400" b="1" spc="35" dirty="0">
                <a:solidFill>
                  <a:srgbClr val="5F0E04"/>
                </a:solidFill>
                <a:latin typeface="微软雅黑" panose="020B0503020204020204" pitchFamily="34" charset="-122"/>
                <a:cs typeface="微软雅黑" panose="020B0503020204020204" pitchFamily="34" charset="-122"/>
              </a:rPr>
              <a:t>右</a:t>
            </a:r>
            <a:r>
              <a:rPr sz="1400" b="1" spc="45" dirty="0">
                <a:solidFill>
                  <a:srgbClr val="5F0E04"/>
                </a:solidFill>
                <a:latin typeface="微软雅黑" panose="020B0503020204020204" pitchFamily="34" charset="-122"/>
                <a:cs typeface="微软雅黑" panose="020B0503020204020204" pitchFamily="34" charset="-122"/>
              </a:rPr>
              <a:t>倾投</a:t>
            </a:r>
            <a:r>
              <a:rPr sz="1400" b="1" spc="35" dirty="0">
                <a:solidFill>
                  <a:srgbClr val="5F0E04"/>
                </a:solidFill>
                <a:latin typeface="微软雅黑" panose="020B0503020204020204" pitchFamily="34" charset="-122"/>
                <a:cs typeface="微软雅黑" panose="020B0503020204020204" pitchFamily="34" charset="-122"/>
              </a:rPr>
              <a:t>降</a:t>
            </a:r>
            <a:r>
              <a:rPr sz="1400" b="1" spc="45" dirty="0">
                <a:solidFill>
                  <a:srgbClr val="5F0E04"/>
                </a:solidFill>
                <a:latin typeface="微软雅黑" panose="020B0503020204020204" pitchFamily="34" charset="-122"/>
                <a:cs typeface="微软雅黑" panose="020B0503020204020204" pitchFamily="34" charset="-122"/>
              </a:rPr>
              <a:t>主义</a:t>
            </a:r>
            <a:r>
              <a:rPr sz="1400" b="1" spc="35" dirty="0">
                <a:solidFill>
                  <a:srgbClr val="5F0E04"/>
                </a:solidFill>
                <a:latin typeface="微软雅黑" panose="020B0503020204020204" pitchFamily="34" charset="-122"/>
                <a:cs typeface="微软雅黑" panose="020B0503020204020204" pitchFamily="34" charset="-122"/>
              </a:rPr>
              <a:t>错</a:t>
            </a:r>
            <a:r>
              <a:rPr sz="1400" b="1" spc="45" dirty="0">
                <a:solidFill>
                  <a:srgbClr val="5F0E04"/>
                </a:solidFill>
                <a:latin typeface="微软雅黑" panose="020B0503020204020204" pitchFamily="34" charset="-122"/>
                <a:cs typeface="微软雅黑" panose="020B0503020204020204" pitchFamily="34" charset="-122"/>
              </a:rPr>
              <a:t>误</a:t>
            </a:r>
            <a:r>
              <a:rPr sz="1400" b="1" spc="35" dirty="0">
                <a:solidFill>
                  <a:srgbClr val="5F0E04"/>
                </a:solidFill>
                <a:latin typeface="微软雅黑" panose="020B0503020204020204" pitchFamily="34" charset="-122"/>
                <a:cs typeface="微软雅黑" panose="020B0503020204020204" pitchFamily="34" charset="-122"/>
              </a:rPr>
              <a:t>进</a:t>
            </a:r>
            <a:r>
              <a:rPr sz="1400" b="1" spc="45" dirty="0">
                <a:solidFill>
                  <a:srgbClr val="5F0E04"/>
                </a:solidFill>
                <a:latin typeface="微软雅黑" panose="020B0503020204020204" pitchFamily="34" charset="-122"/>
                <a:cs typeface="微软雅黑" panose="020B0503020204020204" pitchFamily="34" charset="-122"/>
              </a:rPr>
              <a:t>行了</a:t>
            </a:r>
            <a:r>
              <a:rPr sz="1400" b="1" spc="35" dirty="0">
                <a:solidFill>
                  <a:srgbClr val="5F0E04"/>
                </a:solidFill>
                <a:latin typeface="微软雅黑" panose="020B0503020204020204" pitchFamily="34" charset="-122"/>
                <a:cs typeface="微软雅黑" panose="020B0503020204020204" pitchFamily="34" charset="-122"/>
              </a:rPr>
              <a:t>批</a:t>
            </a:r>
            <a:r>
              <a:rPr sz="1400" b="1" spc="80" dirty="0">
                <a:solidFill>
                  <a:srgbClr val="5F0E04"/>
                </a:solidFill>
                <a:latin typeface="微软雅黑" panose="020B0503020204020204" pitchFamily="34" charset="-122"/>
                <a:cs typeface="微软雅黑" panose="020B0503020204020204" pitchFamily="34" charset="-122"/>
              </a:rPr>
              <a:t>评</a:t>
            </a:r>
            <a:r>
              <a:rPr sz="1400" b="1" spc="5" dirty="0">
                <a:solidFill>
                  <a:srgbClr val="5F0E04"/>
                </a:solidFill>
                <a:latin typeface="微软雅黑" panose="020B0503020204020204" pitchFamily="34" charset="-122"/>
                <a:cs typeface="微软雅黑" panose="020B0503020204020204" pitchFamily="34" charset="-122"/>
              </a:rPr>
              <a:t>，  </a:t>
            </a:r>
            <a:r>
              <a:rPr sz="1400" b="1" dirty="0">
                <a:solidFill>
                  <a:srgbClr val="5F0E04"/>
                </a:solidFill>
                <a:latin typeface="微软雅黑" panose="020B0503020204020204" pitchFamily="34" charset="-122"/>
                <a:cs typeface="微软雅黑" panose="020B0503020204020204" pitchFamily="34" charset="-122"/>
              </a:rPr>
              <a:t>却没有拿出纠正这些错</a:t>
            </a:r>
            <a:r>
              <a:rPr sz="1400" b="1" spc="-15" dirty="0">
                <a:solidFill>
                  <a:srgbClr val="5F0E04"/>
                </a:solidFill>
                <a:latin typeface="微软雅黑" panose="020B0503020204020204" pitchFamily="34" charset="-122"/>
                <a:cs typeface="微软雅黑" panose="020B0503020204020204" pitchFamily="34" charset="-122"/>
              </a:rPr>
              <a:t>误</a:t>
            </a:r>
            <a:r>
              <a:rPr sz="1400" b="1" dirty="0">
                <a:solidFill>
                  <a:srgbClr val="5F0E04"/>
                </a:solidFill>
                <a:latin typeface="微软雅黑" panose="020B0503020204020204" pitchFamily="34" charset="-122"/>
                <a:cs typeface="微软雅黑" panose="020B0503020204020204" pitchFamily="34" charset="-122"/>
              </a:rPr>
              <a:t>的任</a:t>
            </a:r>
            <a:r>
              <a:rPr sz="1400" b="1" spc="-15" dirty="0">
                <a:solidFill>
                  <a:srgbClr val="5F0E04"/>
                </a:solidFill>
                <a:latin typeface="微软雅黑" panose="020B0503020204020204" pitchFamily="34" charset="-122"/>
                <a:cs typeface="微软雅黑" panose="020B0503020204020204" pitchFamily="34" charset="-122"/>
              </a:rPr>
              <a:t>何</a:t>
            </a:r>
            <a:r>
              <a:rPr sz="1400" b="1" dirty="0">
                <a:solidFill>
                  <a:srgbClr val="5F0E04"/>
                </a:solidFill>
                <a:latin typeface="微软雅黑" panose="020B0503020204020204" pitchFamily="34" charset="-122"/>
                <a:cs typeface="微软雅黑" panose="020B0503020204020204" pitchFamily="34" charset="-122"/>
              </a:rPr>
              <a:t>办</a:t>
            </a:r>
            <a:r>
              <a:rPr sz="1400" b="1" spc="5" dirty="0">
                <a:solidFill>
                  <a:srgbClr val="5F0E04"/>
                </a:solidFill>
                <a:latin typeface="微软雅黑" panose="020B0503020204020204" pitchFamily="34" charset="-122"/>
                <a:cs typeface="微软雅黑" panose="020B0503020204020204" pitchFamily="34" charset="-122"/>
              </a:rPr>
              <a:t>法</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2" name="object 12"/>
          <p:cNvSpPr txBox="1"/>
          <p:nvPr/>
        </p:nvSpPr>
        <p:spPr>
          <a:xfrm>
            <a:off x="598487" y="985520"/>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中国共产党第五次全国代表大会</a:t>
            </a:r>
            <a:endParaRPr sz="2800">
              <a:latin typeface="微软雅黑" panose="020B0503020204020204" pitchFamily="34" charset="-122"/>
              <a:cs typeface="微软雅黑" panose="020B0503020204020204" pitchFamily="34" charset="-122"/>
            </a:endParaRPr>
          </a:p>
        </p:txBody>
      </p:sp>
      <p:sp>
        <p:nvSpPr>
          <p:cNvPr id="17" name="object 7"/>
          <p:cNvSpPr txBox="1">
            <a:spLocks noGrp="1"/>
          </p:cNvSpPr>
          <p:nvPr/>
        </p:nvSpPr>
        <p:spPr>
          <a:xfrm>
            <a:off x="1032510" y="208280"/>
            <a:ext cx="4514850" cy="643255"/>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r>
              <a:rPr sz="1400">
                <a:latin typeface="微软雅黑" panose="020B0503020204020204" pitchFamily="34" charset="-122"/>
                <a:cs typeface="微软雅黑" panose="020B0503020204020204" pitchFamily="34" charset="-122"/>
              </a:rPr>
              <a:t/>
            </a:r>
            <a:br>
              <a:rPr sz="1400">
                <a:latin typeface="微软雅黑" panose="020B0503020204020204" pitchFamily="34" charset="-122"/>
                <a:cs typeface="微软雅黑" panose="020B0503020204020204" pitchFamily="34" charset="-122"/>
              </a:rPr>
            </a:b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6765" y="20764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866775" y="2960687"/>
            <a:ext cx="2160905" cy="455930"/>
          </a:xfrm>
          <a:prstGeom prst="rect">
            <a:avLst/>
          </a:prstGeom>
          <a:solidFill>
            <a:srgbClr val="C00000"/>
          </a:solidFill>
        </p:spPr>
        <p:txBody>
          <a:bodyPr vert="horz" wrap="square" lIns="0" tIns="114935" rIns="0" bIns="0" rtlCol="0">
            <a:spAutoFit/>
          </a:bodyPr>
          <a:lstStyle/>
          <a:p>
            <a:pPr marL="634365">
              <a:lnSpc>
                <a:spcPct val="100000"/>
              </a:lnSpc>
              <a:spcBef>
                <a:spcPts val="905"/>
              </a:spcBef>
            </a:pPr>
            <a:r>
              <a:rPr sz="1400" dirty="0">
                <a:solidFill>
                  <a:srgbClr val="FFF8E6"/>
                </a:solidFill>
                <a:latin typeface="微软雅黑" panose="020B0503020204020204" pitchFamily="34" charset="-122"/>
                <a:cs typeface="微软雅黑" panose="020B0503020204020204" pitchFamily="34" charset="-122"/>
              </a:rPr>
              <a:t>中山舰事件</a:t>
            </a:r>
            <a:endParaRPr sz="1400">
              <a:latin typeface="微软雅黑" panose="020B0503020204020204" pitchFamily="34" charset="-122"/>
              <a:cs typeface="微软雅黑" panose="020B0503020204020204" pitchFamily="34" charset="-122"/>
            </a:endParaRPr>
          </a:p>
        </p:txBody>
      </p:sp>
      <p:sp>
        <p:nvSpPr>
          <p:cNvPr id="9" name="object 9"/>
          <p:cNvSpPr txBox="1"/>
          <p:nvPr/>
        </p:nvSpPr>
        <p:spPr>
          <a:xfrm>
            <a:off x="922731" y="3523234"/>
            <a:ext cx="7385050" cy="874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“中山舰事件”后，250多名共产党人被迫退出第一军、退出国民党中央，而“整理党务案”，由于共产国际代表鲍罗廷妥协退让，毛泽东等人被迫辞职。</a:t>
            </a:r>
            <a:r>
              <a:rPr sz="1400" b="1" spc="35" dirty="0">
                <a:solidFill>
                  <a:srgbClr val="C00000"/>
                </a:solidFill>
                <a:latin typeface="微软雅黑" panose="020B0503020204020204" pitchFamily="34" charset="-122"/>
                <a:cs typeface="微软雅黑" panose="020B0503020204020204" pitchFamily="34" charset="-122"/>
              </a:rPr>
              <a:t>在</a:t>
            </a:r>
            <a:r>
              <a:rPr sz="1400" b="1" spc="25" dirty="0">
                <a:solidFill>
                  <a:srgbClr val="C00000"/>
                </a:solidFill>
                <a:latin typeface="微软雅黑" panose="020B0503020204020204" pitchFamily="34" charset="-122"/>
                <a:cs typeface="微软雅黑" panose="020B0503020204020204" pitchFamily="34" charset="-122"/>
              </a:rPr>
              <a:t>1927</a:t>
            </a:r>
            <a:r>
              <a:rPr sz="1400" b="1" spc="20" dirty="0">
                <a:solidFill>
                  <a:srgbClr val="C00000"/>
                </a:solidFill>
                <a:latin typeface="微软雅黑" panose="020B0503020204020204" pitchFamily="34" charset="-122"/>
                <a:cs typeface="微软雅黑" panose="020B0503020204020204" pitchFamily="34" charset="-122"/>
              </a:rPr>
              <a:t>年</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蒋</a:t>
            </a:r>
            <a:r>
              <a:rPr sz="1400" b="1" spc="35" dirty="0">
                <a:solidFill>
                  <a:srgbClr val="5F0E04"/>
                </a:solidFill>
                <a:latin typeface="微软雅黑" panose="020B0503020204020204" pitchFamily="34" charset="-122"/>
                <a:cs typeface="微软雅黑" panose="020B0503020204020204" pitchFamily="34" charset="-122"/>
              </a:rPr>
              <a:t>介</a:t>
            </a:r>
            <a:r>
              <a:rPr sz="1400" b="1" spc="20" dirty="0">
                <a:solidFill>
                  <a:srgbClr val="5F0E04"/>
                </a:solidFill>
                <a:latin typeface="微软雅黑" panose="020B0503020204020204" pitchFamily="34" charset="-122"/>
                <a:cs typeface="微软雅黑" panose="020B0503020204020204" pitchFamily="34" charset="-122"/>
              </a:rPr>
              <a:t>石</a:t>
            </a:r>
            <a:r>
              <a:rPr sz="1400" b="1" spc="35" dirty="0">
                <a:solidFill>
                  <a:srgbClr val="5F0E04"/>
                </a:solidFill>
                <a:latin typeface="微软雅黑" panose="020B0503020204020204" pitchFamily="34" charset="-122"/>
                <a:cs typeface="微软雅黑" panose="020B0503020204020204" pitchFamily="34" charset="-122"/>
              </a:rPr>
              <a:t>和</a:t>
            </a:r>
            <a:r>
              <a:rPr sz="1400" b="1" spc="20" dirty="0">
                <a:solidFill>
                  <a:srgbClr val="5F0E04"/>
                </a:solidFill>
                <a:latin typeface="微软雅黑" panose="020B0503020204020204" pitchFamily="34" charset="-122"/>
                <a:cs typeface="微软雅黑" panose="020B0503020204020204" pitchFamily="34" charset="-122"/>
              </a:rPr>
              <a:t>汪精</a:t>
            </a:r>
            <a:r>
              <a:rPr sz="1400" b="1" spc="35" dirty="0">
                <a:solidFill>
                  <a:srgbClr val="5F0E04"/>
                </a:solidFill>
                <a:latin typeface="微软雅黑" panose="020B0503020204020204" pitchFamily="34" charset="-122"/>
                <a:cs typeface="微软雅黑" panose="020B0503020204020204" pitchFamily="34" charset="-122"/>
              </a:rPr>
              <a:t>卫</a:t>
            </a:r>
            <a:r>
              <a:rPr sz="1400" b="1" spc="20" dirty="0">
                <a:solidFill>
                  <a:srgbClr val="5F0E04"/>
                </a:solidFill>
                <a:latin typeface="微软雅黑" panose="020B0503020204020204" pitchFamily="34" charset="-122"/>
                <a:cs typeface="微软雅黑" panose="020B0503020204020204" pitchFamily="34" charset="-122"/>
              </a:rPr>
              <a:t>先</a:t>
            </a:r>
            <a:r>
              <a:rPr sz="1400" b="1" spc="35" dirty="0">
                <a:solidFill>
                  <a:srgbClr val="5F0E04"/>
                </a:solidFill>
                <a:latin typeface="微软雅黑" panose="020B0503020204020204" pitchFamily="34" charset="-122"/>
                <a:cs typeface="微软雅黑" panose="020B0503020204020204" pitchFamily="34" charset="-122"/>
              </a:rPr>
              <a:t>后</a:t>
            </a:r>
            <a:r>
              <a:rPr sz="1400" b="1" spc="20" dirty="0">
                <a:solidFill>
                  <a:srgbClr val="5F0E04"/>
                </a:solidFill>
                <a:latin typeface="微软雅黑" panose="020B0503020204020204" pitchFamily="34" charset="-122"/>
                <a:cs typeface="微软雅黑" panose="020B0503020204020204" pitchFamily="34" charset="-122"/>
              </a:rPr>
              <a:t>发动</a:t>
            </a:r>
            <a:r>
              <a:rPr sz="1400" b="1" spc="50" dirty="0">
                <a:solidFill>
                  <a:srgbClr val="5F0E04"/>
                </a:solidFill>
                <a:latin typeface="微软雅黑" panose="020B0503020204020204" pitchFamily="34" charset="-122"/>
                <a:cs typeface="微软雅黑" panose="020B0503020204020204" pitchFamily="34" charset="-122"/>
              </a:rPr>
              <a:t>的</a:t>
            </a:r>
            <a:r>
              <a:rPr sz="1400" b="1" spc="20" dirty="0">
                <a:solidFill>
                  <a:srgbClr val="C00000"/>
                </a:solidFill>
                <a:latin typeface="微软雅黑" panose="020B0503020204020204" pitchFamily="34" charset="-122"/>
                <a:cs typeface="微软雅黑" panose="020B0503020204020204" pitchFamily="34" charset="-122"/>
              </a:rPr>
              <a:t>四一</a:t>
            </a:r>
            <a:r>
              <a:rPr sz="1400" b="1" spc="35" dirty="0">
                <a:solidFill>
                  <a:srgbClr val="C00000"/>
                </a:solidFill>
                <a:latin typeface="微软雅黑" panose="020B0503020204020204" pitchFamily="34" charset="-122"/>
                <a:cs typeface="微软雅黑" panose="020B0503020204020204" pitchFamily="34" charset="-122"/>
              </a:rPr>
              <a:t>二</a:t>
            </a:r>
            <a:r>
              <a:rPr sz="1400" b="1" spc="20" dirty="0">
                <a:solidFill>
                  <a:srgbClr val="C00000"/>
                </a:solidFill>
                <a:latin typeface="微软雅黑" panose="020B0503020204020204" pitchFamily="34" charset="-122"/>
                <a:cs typeface="微软雅黑" panose="020B0503020204020204" pitchFamily="34" charset="-122"/>
              </a:rPr>
              <a:t>和七</a:t>
            </a:r>
            <a:r>
              <a:rPr sz="1400" b="1" spc="35" dirty="0">
                <a:solidFill>
                  <a:srgbClr val="C00000"/>
                </a:solidFill>
                <a:latin typeface="微软雅黑" panose="020B0503020204020204" pitchFamily="34" charset="-122"/>
                <a:cs typeface="微软雅黑" panose="020B0503020204020204" pitchFamily="34" charset="-122"/>
              </a:rPr>
              <a:t>一</a:t>
            </a:r>
            <a:r>
              <a:rPr sz="1400" b="1" spc="20" dirty="0">
                <a:solidFill>
                  <a:srgbClr val="C00000"/>
                </a:solidFill>
                <a:latin typeface="微软雅黑" panose="020B0503020204020204" pitchFamily="34" charset="-122"/>
                <a:cs typeface="微软雅黑" panose="020B0503020204020204" pitchFamily="34" charset="-122"/>
              </a:rPr>
              <a:t>五</a:t>
            </a:r>
            <a:r>
              <a:rPr sz="1400" b="1" spc="35" dirty="0">
                <a:solidFill>
                  <a:srgbClr val="C00000"/>
                </a:solidFill>
                <a:latin typeface="微软雅黑" panose="020B0503020204020204" pitchFamily="34" charset="-122"/>
                <a:cs typeface="微软雅黑" panose="020B0503020204020204" pitchFamily="34" charset="-122"/>
              </a:rPr>
              <a:t>反</a:t>
            </a:r>
            <a:r>
              <a:rPr sz="1400" b="1" spc="20" dirty="0">
                <a:solidFill>
                  <a:srgbClr val="C00000"/>
                </a:solidFill>
                <a:latin typeface="微软雅黑" panose="020B0503020204020204" pitchFamily="34" charset="-122"/>
                <a:cs typeface="微软雅黑" panose="020B0503020204020204" pitchFamily="34" charset="-122"/>
              </a:rPr>
              <a:t>革命</a:t>
            </a:r>
            <a:r>
              <a:rPr sz="1400" b="1" spc="35" dirty="0">
                <a:solidFill>
                  <a:srgbClr val="C00000"/>
                </a:solidFill>
                <a:latin typeface="微软雅黑" panose="020B0503020204020204" pitchFamily="34" charset="-122"/>
                <a:cs typeface="微软雅黑" panose="020B0503020204020204" pitchFamily="34" charset="-122"/>
              </a:rPr>
              <a:t>政</a:t>
            </a:r>
            <a:r>
              <a:rPr sz="1400" b="1" spc="40" dirty="0">
                <a:solidFill>
                  <a:srgbClr val="C00000"/>
                </a:solidFill>
                <a:latin typeface="微软雅黑" panose="020B0503020204020204" pitchFamily="34" charset="-122"/>
                <a:cs typeface="微软雅黑" panose="020B0503020204020204" pitchFamily="34" charset="-122"/>
              </a:rPr>
              <a:t>变</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血</a:t>
            </a:r>
            <a:r>
              <a:rPr sz="1400" b="1" spc="20" dirty="0">
                <a:solidFill>
                  <a:srgbClr val="5F0E04"/>
                </a:solidFill>
                <a:latin typeface="微软雅黑" panose="020B0503020204020204" pitchFamily="34" charset="-122"/>
                <a:cs typeface="微软雅黑" panose="020B0503020204020204" pitchFamily="34" charset="-122"/>
              </a:rPr>
              <a:t>腥</a:t>
            </a:r>
            <a:r>
              <a:rPr sz="1400" b="1" spc="35" dirty="0">
                <a:solidFill>
                  <a:srgbClr val="5F0E04"/>
                </a:solidFill>
                <a:latin typeface="微软雅黑" panose="020B0503020204020204" pitchFamily="34" charset="-122"/>
                <a:cs typeface="微软雅黑" panose="020B0503020204020204" pitchFamily="34" charset="-122"/>
              </a:rPr>
              <a:t>屠</a:t>
            </a:r>
            <a:r>
              <a:rPr sz="1400" b="1" spc="20" dirty="0">
                <a:solidFill>
                  <a:srgbClr val="5F0E04"/>
                </a:solidFill>
                <a:latin typeface="微软雅黑" panose="020B0503020204020204" pitchFamily="34" charset="-122"/>
                <a:cs typeface="微软雅黑" panose="020B0503020204020204" pitchFamily="34" charset="-122"/>
              </a:rPr>
              <a:t>杀共</a:t>
            </a:r>
            <a:r>
              <a:rPr sz="1400" b="1" spc="35" dirty="0">
                <a:solidFill>
                  <a:srgbClr val="5F0E04"/>
                </a:solidFill>
                <a:latin typeface="微软雅黑" panose="020B0503020204020204" pitchFamily="34" charset="-122"/>
                <a:cs typeface="微软雅黑" panose="020B0503020204020204" pitchFamily="34" charset="-122"/>
              </a:rPr>
              <a:t>产</a:t>
            </a:r>
            <a:r>
              <a:rPr sz="1400" b="1" spc="20" dirty="0">
                <a:solidFill>
                  <a:srgbClr val="5F0E04"/>
                </a:solidFill>
                <a:latin typeface="微软雅黑" panose="020B0503020204020204" pitchFamily="34" charset="-122"/>
                <a:cs typeface="微软雅黑" panose="020B0503020204020204" pitchFamily="34" charset="-122"/>
              </a:rPr>
              <a:t>党</a:t>
            </a:r>
            <a:r>
              <a:rPr sz="1400" b="1" spc="35" dirty="0">
                <a:solidFill>
                  <a:srgbClr val="5F0E04"/>
                </a:solidFill>
                <a:latin typeface="微软雅黑" panose="020B0503020204020204" pitchFamily="34" charset="-122"/>
                <a:cs typeface="微软雅黑" panose="020B0503020204020204" pitchFamily="34" charset="-122"/>
              </a:rPr>
              <a:t>人</a:t>
            </a:r>
            <a:r>
              <a:rPr sz="1400" b="1" dirty="0">
                <a:solidFill>
                  <a:srgbClr val="5F0E04"/>
                </a:solidFill>
                <a:latin typeface="微软雅黑" panose="020B0503020204020204" pitchFamily="34" charset="-122"/>
                <a:cs typeface="微软雅黑" panose="020B0503020204020204" pitchFamily="34" charset="-122"/>
              </a:rPr>
              <a:t>和 </a:t>
            </a:r>
            <a:r>
              <a:rPr sz="1400" b="1" spc="10" dirty="0">
                <a:solidFill>
                  <a:srgbClr val="5F0E04"/>
                </a:solidFill>
                <a:latin typeface="微软雅黑" panose="020B0503020204020204" pitchFamily="34" charset="-122"/>
                <a:cs typeface="微软雅黑" panose="020B0503020204020204" pitchFamily="34" charset="-122"/>
              </a:rPr>
              <a:t>革命群众，公</a:t>
            </a:r>
            <a:r>
              <a:rPr sz="1400" b="1" dirty="0">
                <a:solidFill>
                  <a:srgbClr val="5F0E04"/>
                </a:solidFill>
                <a:latin typeface="微软雅黑" panose="020B0503020204020204" pitchFamily="34" charset="-122"/>
                <a:cs typeface="微软雅黑" panose="020B0503020204020204" pitchFamily="34" charset="-122"/>
              </a:rPr>
              <a:t>然背</a:t>
            </a:r>
            <a:r>
              <a:rPr sz="1400" b="1" spc="10" dirty="0">
                <a:solidFill>
                  <a:srgbClr val="5F0E04"/>
                </a:solidFill>
                <a:latin typeface="微软雅黑" panose="020B0503020204020204" pitchFamily="34" charset="-122"/>
                <a:cs typeface="微软雅黑" panose="020B0503020204020204" pitchFamily="34" charset="-122"/>
              </a:rPr>
              <a:t>叛革命，这也</a:t>
            </a:r>
            <a:r>
              <a:rPr sz="1400" b="1" dirty="0">
                <a:solidFill>
                  <a:srgbClr val="5F0E04"/>
                </a:solidFill>
                <a:latin typeface="微软雅黑" panose="020B0503020204020204" pitchFamily="34" charset="-122"/>
                <a:cs typeface="微软雅黑" panose="020B0503020204020204" pitchFamily="34" charset="-122"/>
              </a:rPr>
              <a:t>标志</a:t>
            </a:r>
            <a:r>
              <a:rPr sz="1400" b="1" spc="10" dirty="0">
                <a:solidFill>
                  <a:srgbClr val="5F0E04"/>
                </a:solidFill>
                <a:latin typeface="微软雅黑" panose="020B0503020204020204" pitchFamily="34" charset="-122"/>
                <a:cs typeface="微软雅黑" panose="020B0503020204020204" pitchFamily="34" charset="-122"/>
              </a:rPr>
              <a:t>着国共合作因</a:t>
            </a:r>
            <a:r>
              <a:rPr sz="1400" b="1" dirty="0">
                <a:solidFill>
                  <a:srgbClr val="5F0E04"/>
                </a:solidFill>
                <a:latin typeface="微软雅黑" panose="020B0503020204020204" pitchFamily="34" charset="-122"/>
                <a:cs typeface="微软雅黑" panose="020B0503020204020204" pitchFamily="34" charset="-122"/>
              </a:rPr>
              <a:t>此正</a:t>
            </a:r>
            <a:r>
              <a:rPr sz="1400" b="1" spc="10" dirty="0">
                <a:solidFill>
                  <a:srgbClr val="5F0E04"/>
                </a:solidFill>
                <a:latin typeface="微软雅黑" panose="020B0503020204020204" pitchFamily="34" charset="-122"/>
                <a:cs typeface="微软雅黑" panose="020B0503020204020204" pitchFamily="34" charset="-122"/>
              </a:rPr>
              <a:t>式破</a:t>
            </a:r>
            <a:r>
              <a:rPr sz="1400" b="1" spc="20" dirty="0">
                <a:solidFill>
                  <a:srgbClr val="5F0E04"/>
                </a:solidFill>
                <a:latin typeface="微软雅黑" panose="020B0503020204020204" pitchFamily="34" charset="-122"/>
                <a:cs typeface="微软雅黑" panose="020B0503020204020204" pitchFamily="34" charset="-122"/>
              </a:rPr>
              <a:t>裂</a:t>
            </a:r>
            <a:r>
              <a:rPr sz="1400" b="1" spc="10" dirty="0">
                <a:solidFill>
                  <a:srgbClr val="5F0E04"/>
                </a:solidFill>
                <a:latin typeface="微软雅黑" panose="020B0503020204020204" pitchFamily="34" charset="-122"/>
                <a:cs typeface="微软雅黑" panose="020B0503020204020204" pitchFamily="34" charset="-122"/>
              </a:rPr>
              <a:t>，轰轰</a:t>
            </a:r>
            <a:r>
              <a:rPr sz="1400" b="1" dirty="0">
                <a:solidFill>
                  <a:srgbClr val="5F0E04"/>
                </a:solidFill>
                <a:latin typeface="微软雅黑" panose="020B0503020204020204" pitchFamily="34" charset="-122"/>
                <a:cs typeface="微软雅黑" panose="020B0503020204020204" pitchFamily="34" charset="-122"/>
              </a:rPr>
              <a:t>烈烈</a:t>
            </a:r>
            <a:r>
              <a:rPr sz="1400" b="1" spc="10" dirty="0">
                <a:solidFill>
                  <a:srgbClr val="5F0E04"/>
                </a:solidFill>
                <a:latin typeface="微软雅黑" panose="020B0503020204020204" pitchFamily="34" charset="-122"/>
                <a:cs typeface="微软雅黑" panose="020B0503020204020204" pitchFamily="34" charset="-122"/>
              </a:rPr>
              <a:t>的大革命中途</a:t>
            </a:r>
            <a:r>
              <a:rPr sz="1400" b="1" dirty="0">
                <a:solidFill>
                  <a:srgbClr val="5F0E04"/>
                </a:solidFill>
                <a:latin typeface="微软雅黑" panose="020B0503020204020204" pitchFamily="34" charset="-122"/>
                <a:cs typeface="微软雅黑" panose="020B0503020204020204" pitchFamily="34" charset="-122"/>
              </a:rPr>
              <a:t>夭</a:t>
            </a:r>
            <a:r>
              <a:rPr sz="1400" b="1" spc="20" dirty="0">
                <a:solidFill>
                  <a:srgbClr val="5F0E04"/>
                </a:solidFill>
                <a:latin typeface="微软雅黑" panose="020B0503020204020204" pitchFamily="34" charset="-122"/>
                <a:cs typeface="微软雅黑" panose="020B0503020204020204" pitchFamily="34" charset="-122"/>
              </a:rPr>
              <a:t>折</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0" name="object 10"/>
          <p:cNvSpPr/>
          <p:nvPr/>
        </p:nvSpPr>
        <p:spPr>
          <a:xfrm>
            <a:off x="870559" y="1428750"/>
            <a:ext cx="2156841" cy="143979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120003" y="1428750"/>
            <a:ext cx="2157222" cy="143979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3496055" y="1442211"/>
            <a:ext cx="2155444" cy="1426464"/>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2441575" y="918845"/>
            <a:ext cx="4863465"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00000"/>
                </a:solidFill>
                <a:latin typeface="微软雅黑" panose="020B0503020204020204" pitchFamily="34" charset="-122"/>
                <a:cs typeface="微软雅黑" panose="020B0503020204020204" pitchFamily="34" charset="-122"/>
              </a:rPr>
              <a:t>国民大革命高潮的中途夭折</a:t>
            </a:r>
            <a:endParaRPr sz="2800">
              <a:latin typeface="微软雅黑" panose="020B0503020204020204" pitchFamily="34" charset="-122"/>
              <a:cs typeface="微软雅黑" panose="020B0503020204020204" pitchFamily="34" charset="-122"/>
            </a:endParaRPr>
          </a:p>
        </p:txBody>
      </p:sp>
      <p:sp>
        <p:nvSpPr>
          <p:cNvPr id="14" name="object 14"/>
          <p:cNvSpPr txBox="1"/>
          <p:nvPr/>
        </p:nvSpPr>
        <p:spPr>
          <a:xfrm>
            <a:off x="3492500" y="2960687"/>
            <a:ext cx="2159000" cy="455930"/>
          </a:xfrm>
          <a:prstGeom prst="rect">
            <a:avLst/>
          </a:prstGeom>
          <a:solidFill>
            <a:srgbClr val="C00000"/>
          </a:solidFill>
        </p:spPr>
        <p:txBody>
          <a:bodyPr vert="horz" wrap="square" lIns="0" tIns="114935" rIns="0" bIns="0" rtlCol="0">
            <a:spAutoFit/>
          </a:bodyPr>
          <a:lstStyle/>
          <a:p>
            <a:pPr marL="366395">
              <a:lnSpc>
                <a:spcPct val="100000"/>
              </a:lnSpc>
              <a:spcBef>
                <a:spcPts val="905"/>
              </a:spcBef>
            </a:pPr>
            <a:r>
              <a:rPr sz="1400" dirty="0">
                <a:solidFill>
                  <a:srgbClr val="FFF8E6"/>
                </a:solidFill>
                <a:latin typeface="微软雅黑" panose="020B0503020204020204" pitchFamily="34" charset="-122"/>
                <a:cs typeface="微软雅黑" panose="020B0503020204020204" pitchFamily="34" charset="-122"/>
              </a:rPr>
              <a:t>四一二反革命政变</a:t>
            </a:r>
            <a:endParaRPr sz="1400">
              <a:latin typeface="微软雅黑" panose="020B0503020204020204" pitchFamily="34" charset="-122"/>
              <a:cs typeface="微软雅黑" panose="020B0503020204020204" pitchFamily="34" charset="-122"/>
            </a:endParaRPr>
          </a:p>
        </p:txBody>
      </p:sp>
      <p:sp>
        <p:nvSpPr>
          <p:cNvPr id="15" name="object 15"/>
          <p:cNvSpPr txBox="1"/>
          <p:nvPr/>
        </p:nvSpPr>
        <p:spPr>
          <a:xfrm>
            <a:off x="6116701" y="2960687"/>
            <a:ext cx="2160905" cy="455930"/>
          </a:xfrm>
          <a:prstGeom prst="rect">
            <a:avLst/>
          </a:prstGeom>
          <a:solidFill>
            <a:srgbClr val="C00000"/>
          </a:solidFill>
        </p:spPr>
        <p:txBody>
          <a:bodyPr vert="horz" wrap="square" lIns="0" tIns="114935" rIns="0" bIns="0" rtlCol="0">
            <a:spAutoFit/>
          </a:bodyPr>
          <a:lstStyle/>
          <a:p>
            <a:pPr marL="367030">
              <a:lnSpc>
                <a:spcPct val="100000"/>
              </a:lnSpc>
              <a:spcBef>
                <a:spcPts val="905"/>
              </a:spcBef>
            </a:pPr>
            <a:r>
              <a:rPr sz="1400" dirty="0">
                <a:solidFill>
                  <a:srgbClr val="FFF8E6"/>
                </a:solidFill>
                <a:latin typeface="微软雅黑" panose="020B0503020204020204" pitchFamily="34" charset="-122"/>
                <a:cs typeface="微软雅黑" panose="020B0503020204020204" pitchFamily="34" charset="-122"/>
              </a:rPr>
              <a:t>七一五反革命政变</a:t>
            </a:r>
            <a:endParaRPr sz="1400">
              <a:latin typeface="微软雅黑" panose="020B0503020204020204" pitchFamily="34" charset="-122"/>
              <a:cs typeface="微软雅黑" panose="020B0503020204020204" pitchFamily="34" charset="-122"/>
            </a:endParaRPr>
          </a:p>
        </p:txBody>
      </p:sp>
      <p:sp>
        <p:nvSpPr>
          <p:cNvPr id="17" name="object 7"/>
          <p:cNvSpPr txBox="1">
            <a:spLocks noGrp="1"/>
          </p:cNvSpPr>
          <p:nvPr/>
        </p:nvSpPr>
        <p:spPr>
          <a:xfrm>
            <a:off x="1032510" y="208280"/>
            <a:ext cx="4514850" cy="643255"/>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2.</a:t>
            </a:r>
            <a:r>
              <a:rPr sz="2700" dirty="0">
                <a:solidFill>
                  <a:srgbClr val="C00000"/>
                </a:solidFill>
                <a:latin typeface="微软雅黑" panose="020B0503020204020204" pitchFamily="34" charset="-122"/>
                <a:cs typeface="微软雅黑" panose="020B0503020204020204" pitchFamily="34" charset="-122"/>
              </a:rPr>
              <a:t>大革命时期</a:t>
            </a:r>
            <a:r>
              <a:rPr lang="zh-CN" sz="1400" dirty="0">
                <a:solidFill>
                  <a:srgbClr val="C00000"/>
                </a:solidFill>
                <a:sym typeface="+mn-ea"/>
              </a:rPr>
              <a:t>（</a:t>
            </a:r>
            <a:r>
              <a:rPr lang="en-US" altLang="zh-CN" sz="1400" dirty="0">
                <a:solidFill>
                  <a:srgbClr val="C00000"/>
                </a:solidFill>
                <a:sym typeface="+mn-ea"/>
              </a:rPr>
              <a:t>1923.6——1927.7</a:t>
            </a:r>
            <a:r>
              <a:rPr lang="zh-CN" sz="1400" dirty="0">
                <a:solidFill>
                  <a:srgbClr val="C00000"/>
                </a:solidFill>
                <a:sym typeface="+mn-ea"/>
              </a:rPr>
              <a:t>）</a:t>
            </a:r>
            <a:r>
              <a:rPr sz="1400">
                <a:latin typeface="微软雅黑" panose="020B0503020204020204" pitchFamily="34" charset="-122"/>
                <a:cs typeface="微软雅黑" panose="020B0503020204020204" pitchFamily="34" charset="-122"/>
              </a:rPr>
              <a:t/>
            </a:r>
            <a:br>
              <a:rPr sz="1400">
                <a:latin typeface="微软雅黑" panose="020B0503020204020204" pitchFamily="34" charset="-122"/>
                <a:cs typeface="微软雅黑" panose="020B0503020204020204" pitchFamily="34" charset="-122"/>
              </a:rPr>
            </a:b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灯片编号占位符 1"/>
          <p:cNvSpPr>
            <a:spLocks noGrp="1"/>
          </p:cNvSpPr>
          <p:nvPr>
            <p:ph type="sldNum" sz="quarter" idx="12"/>
          </p:nvPr>
        </p:nvSpPr>
        <p:spPr>
          <a:xfrm>
            <a:off x="6583680" y="4866005"/>
            <a:ext cx="2103120" cy="92075"/>
          </a:xfrm>
        </p:spPr>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Narrow" panose="020B0606020202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5pPr>
          </a:lstStyle>
          <a:p>
            <a:pPr lvl="0" algn="r"/>
            <a:fld id="{9A0DB2DC-4C9A-4742-B13C-FB6460FD3503}" type="slidenum">
              <a:rPr lang="zh-CN" altLang="en-GB" sz="600" dirty="0">
                <a:solidFill>
                  <a:schemeClr val="bg1"/>
                </a:solidFill>
                <a:latin typeface="Arial" panose="020B0604020202020204" pitchFamily="34" charset="0"/>
                <a:ea typeface="宋体" panose="02010600030101010101" pitchFamily="2" charset="-122"/>
              </a:rPr>
              <a:pPr lvl="0" algn="r"/>
              <a:t>22</a:t>
            </a:fld>
            <a:endParaRPr lang="zh-CN" altLang="en-GB" sz="600" dirty="0">
              <a:solidFill>
                <a:schemeClr val="bg1"/>
              </a:solidFill>
              <a:latin typeface="Arial" panose="020B0604020202020204" pitchFamily="34" charset="0"/>
              <a:ea typeface="宋体" panose="02010600030101010101" pitchFamily="2" charset="-122"/>
            </a:endParaRPr>
          </a:p>
        </p:txBody>
      </p:sp>
      <p:sp>
        <p:nvSpPr>
          <p:cNvPr id="3" name="文本框 2"/>
          <p:cNvSpPr txBox="1"/>
          <p:nvPr/>
        </p:nvSpPr>
        <p:spPr>
          <a:xfrm>
            <a:off x="1078230" y="1759585"/>
            <a:ext cx="2378710" cy="2584450"/>
          </a:xfrm>
          <a:prstGeom prst="rect">
            <a:avLst/>
          </a:prstGeom>
          <a:solidFill>
            <a:srgbClr val="75AB96"/>
          </a:solidFill>
          <a:ln w="9525" cap="flat" cmpd="sng">
            <a:solidFill>
              <a:srgbClr val="FF0000"/>
            </a:solidFill>
            <a:prstDash val="solid"/>
            <a:round/>
            <a:headEnd type="none" w="med" len="med"/>
            <a:tailEnd type="none" w="med" len="med"/>
          </a:ln>
        </p:spPr>
        <p:txBody>
          <a:bodyPr wrap="square" anchor="t">
            <a:spAutoFit/>
          </a:bodyPr>
          <a:lstStyle/>
          <a:p>
            <a:r>
              <a:rPr lang="zh-CN" altLang="en-US">
                <a:latin typeface="Arial Narrow" panose="020B0606020202030204" pitchFamily="34" charset="0"/>
              </a:rPr>
              <a:t>菩萨蛮·黄鹤楼</a:t>
            </a:r>
          </a:p>
          <a:p>
            <a:r>
              <a:rPr lang="zh-CN" altLang="en-US">
                <a:latin typeface="Arial Narrow" panose="020B0606020202030204" pitchFamily="34" charset="0"/>
              </a:rPr>
              <a:t>作者：毛泽东     </a:t>
            </a:r>
          </a:p>
          <a:p>
            <a:r>
              <a:rPr lang="zh-CN" altLang="en-US">
                <a:latin typeface="Arial Narrow" panose="020B0606020202030204" pitchFamily="34" charset="0"/>
              </a:rPr>
              <a:t>茫茫九派流中国，沉沉一线穿南北。</a:t>
            </a:r>
          </a:p>
          <a:p>
            <a:r>
              <a:rPr lang="zh-CN" altLang="en-US">
                <a:latin typeface="Arial Narrow" panose="020B0606020202030204" pitchFamily="34" charset="0"/>
              </a:rPr>
              <a:t>烟雨莽苍苍 ，龟蛇锁大江。</a:t>
            </a:r>
          </a:p>
          <a:p>
            <a:r>
              <a:rPr lang="zh-CN" altLang="en-US">
                <a:latin typeface="Arial Narrow" panose="020B0606020202030204" pitchFamily="34" charset="0"/>
              </a:rPr>
              <a:t>黄鹤知何去 ？剩有游人处。把酒酹滔滔 ，心潮逐浪高！</a:t>
            </a:r>
          </a:p>
        </p:txBody>
      </p:sp>
      <p:sp>
        <p:nvSpPr>
          <p:cNvPr id="5" name="矩形 4"/>
          <p:cNvSpPr/>
          <p:nvPr/>
        </p:nvSpPr>
        <p:spPr>
          <a:xfrm>
            <a:off x="1523048" y="887410"/>
            <a:ext cx="5926455" cy="553085"/>
          </a:xfrm>
          <a:prstGeom prst="rect">
            <a:avLst/>
          </a:prstGeom>
          <a:solidFill>
            <a:srgbClr val="E20000"/>
          </a:solidFill>
          <a:ln>
            <a:noFill/>
          </a:ln>
        </p:spPr>
        <p:txBody>
          <a:bodyPr wrap="none" rtlCol="0" anchor="t">
            <a:spAutoFit/>
          </a:bodyPr>
          <a:lstStyle/>
          <a:p>
            <a:pPr algn="ctr" fontAlgn="base"/>
            <a:r>
              <a:rPr lang="zh-CN" altLang="en-US" sz="3000" b="1" strike="noStrike"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Narrow" panose="020B0606020202030204" pitchFamily="34" charset="0"/>
                <a:ea typeface="+mn-ea"/>
                <a:cs typeface="+mn-cs"/>
              </a:rPr>
              <a:t>要不要坚持革命？如何坚持革命？</a:t>
            </a:r>
            <a:endParaRPr lang="zh-CN" altLang="en-US" sz="3000" b="1" strike="noStrike"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5373" name="文本框 15372"/>
          <p:cNvSpPr txBox="1"/>
          <p:nvPr/>
        </p:nvSpPr>
        <p:spPr>
          <a:xfrm>
            <a:off x="3727371" y="1759347"/>
            <a:ext cx="4686300" cy="2167890"/>
          </a:xfrm>
          <a:prstGeom prst="rect">
            <a:avLst/>
          </a:prstGeom>
          <a:solidFill>
            <a:srgbClr val="C4E759"/>
          </a:solidFill>
          <a:ln w="9525">
            <a:noFill/>
          </a:ln>
        </p:spPr>
        <p:txBody>
          <a:bodyPr anchor="t">
            <a:spAutoFit/>
          </a:bodyPr>
          <a:lstStyle/>
          <a:p>
            <a:pPr>
              <a:lnSpc>
                <a:spcPct val="90000"/>
              </a:lnSpc>
              <a:spcBef>
                <a:spcPct val="20000"/>
              </a:spcBef>
              <a:buClr>
                <a:schemeClr val="hlink"/>
              </a:buClr>
              <a:buSzPct val="70000"/>
              <a:buFont typeface="Wingdings" panose="05000000000000000000" pitchFamily="2" charset="2"/>
              <a:buChar char="v"/>
            </a:pPr>
            <a:r>
              <a:rPr lang="zh-CN" altLang="en-US" sz="2400" dirty="0">
                <a:latin typeface="Garamond" panose="02020404030301010803" pitchFamily="18" charset="0"/>
              </a:rPr>
              <a:t>对这个问题，中国共产党人的回答是坚定的、明确的！</a:t>
            </a:r>
            <a:r>
              <a:rPr lang="en-US" altLang="zh-CN" sz="2400">
                <a:latin typeface="Garamond" panose="02020404030301010803" pitchFamily="18" charset="0"/>
              </a:rPr>
              <a:t>——</a:t>
            </a:r>
            <a:r>
              <a:rPr lang="zh-CN" altLang="en-US" sz="2700" dirty="0">
                <a:latin typeface="Garamond" panose="02020404030301010803" pitchFamily="18" charset="0"/>
                <a:ea typeface="黑体" panose="02010609060101010101" pitchFamily="49" charset="-122"/>
              </a:rPr>
              <a:t>开展武装反抗国民党反动统治的斗争！</a:t>
            </a:r>
          </a:p>
          <a:p>
            <a:pPr algn="ctr">
              <a:spcBef>
                <a:spcPct val="50000"/>
              </a:spcBef>
            </a:pPr>
            <a:endParaRPr lang="zh-CN" altLang="en-US" sz="2700" dirty="0">
              <a:latin typeface="Garamond" panose="02020404030301010803" pitchFamily="18" charset="0"/>
              <a:ea typeface="黑体" panose="02010609060101010101" pitchFamily="49" charset="-122"/>
            </a:endParaRPr>
          </a:p>
        </p:txBody>
      </p:sp>
      <p:sp>
        <p:nvSpPr>
          <p:cNvPr id="2"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1270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2"/>
          <p:cNvSpPr/>
          <p:nvPr/>
        </p:nvSpPr>
        <p:spPr>
          <a:xfrm>
            <a:off x="366765" y="20764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11" name="object 11"/>
          <p:cNvSpPr txBox="1">
            <a:spLocks noGrp="1"/>
          </p:cNvSpPr>
          <p:nvPr>
            <p:ph type="title"/>
          </p:nvPr>
        </p:nvSpPr>
        <p:spPr>
          <a:xfrm>
            <a:off x="984885" y="22923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373"/>
                                        </p:tgtEl>
                                        <p:attrNameLst>
                                          <p:attrName>style.visibility</p:attrName>
                                        </p:attrNameLst>
                                      </p:cBhvr>
                                      <p:to>
                                        <p:strVal val="visible"/>
                                      </p:to>
                                    </p:set>
                                    <p:animEffect transition="in" filter="blinds(horizontal)">
                                      <p:cBhvr>
                                        <p:cTn id="25" dur="500"/>
                                        <p:tgtEl>
                                          <p:spTgt spid="1537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1" nodeType="clickEffect">
                                  <p:stCondLst>
                                    <p:cond delay="0"/>
                                  </p:stCondLst>
                                  <p:childTnLst>
                                    <p:set>
                                      <p:cBhvr>
                                        <p:cTn id="29" dur="1" fill="hold">
                                          <p:stCondLst>
                                            <p:cond delay="0"/>
                                          </p:stCondLst>
                                        </p:cTn>
                                        <p:tgtEl>
                                          <p:spTgt spid="15373"/>
                                        </p:tgtEl>
                                        <p:attrNameLst>
                                          <p:attrName>style.visibility</p:attrName>
                                        </p:attrNameLst>
                                      </p:cBhvr>
                                      <p:to>
                                        <p:strVal val="visible"/>
                                      </p:to>
                                    </p:set>
                                    <p:animEffect transition="in" filter="checkerboard(across)">
                                      <p:cBhvr>
                                        <p:cTn id="30"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5" grpId="0" bldLvl="0" animBg="1"/>
      <p:bldP spid="15373" grpId="0" bldLvl="0" animBg="1"/>
      <p:bldP spid="15373"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8" name="object 8"/>
          <p:cNvSpPr/>
          <p:nvPr/>
        </p:nvSpPr>
        <p:spPr>
          <a:xfrm>
            <a:off x="1490725" y="2428811"/>
            <a:ext cx="3622675" cy="195745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146800" y="2428811"/>
            <a:ext cx="2227199" cy="195745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845007" y="1032713"/>
            <a:ext cx="7471409" cy="1238885"/>
          </a:xfrm>
          <a:prstGeom prst="rect">
            <a:avLst/>
          </a:prstGeom>
        </p:spPr>
        <p:txBody>
          <a:bodyPr vert="horz" wrap="square" lIns="0" tIns="12065" rIns="0" bIns="0" rtlCol="0">
            <a:spAutoFit/>
          </a:bodyPr>
          <a:lstStyle/>
          <a:p>
            <a:pPr marR="7620" algn="ctr">
              <a:lnSpc>
                <a:spcPct val="100000"/>
              </a:lnSpc>
              <a:spcBef>
                <a:spcPts val="95"/>
              </a:spcBef>
            </a:pPr>
            <a:r>
              <a:rPr sz="2800" b="1" spc="-5" dirty="0">
                <a:solidFill>
                  <a:srgbClr val="C00000"/>
                </a:solidFill>
                <a:latin typeface="微软雅黑" panose="020B0503020204020204" pitchFamily="34" charset="-122"/>
                <a:cs typeface="微软雅黑" panose="020B0503020204020204" pitchFamily="34" charset="-122"/>
              </a:rPr>
              <a:t>南昌起义与八七会议</a:t>
            </a:r>
            <a:endParaRPr sz="2800">
              <a:latin typeface="微软雅黑" panose="020B0503020204020204" pitchFamily="34" charset="-122"/>
              <a:cs typeface="微软雅黑" panose="020B0503020204020204" pitchFamily="34" charset="-122"/>
            </a:endParaRPr>
          </a:p>
          <a:p>
            <a:pPr marL="12700" marR="5080">
              <a:lnSpc>
                <a:spcPct val="150000"/>
              </a:lnSpc>
              <a:spcBef>
                <a:spcPts val="450"/>
              </a:spcBef>
            </a:pPr>
            <a:r>
              <a:rPr sz="1600" spc="10" dirty="0">
                <a:solidFill>
                  <a:srgbClr val="5F0E04"/>
                </a:solidFill>
                <a:latin typeface="微软雅黑" panose="020B0503020204020204" pitchFamily="34" charset="-122"/>
                <a:cs typeface="微软雅黑" panose="020B0503020204020204" pitchFamily="34" charset="-122"/>
              </a:rPr>
              <a:t>1927</a:t>
            </a:r>
            <a:r>
              <a:rPr sz="1600" spc="15" dirty="0">
                <a:solidFill>
                  <a:srgbClr val="5F0E04"/>
                </a:solidFill>
                <a:latin typeface="微软雅黑" panose="020B0503020204020204" pitchFamily="34" charset="-122"/>
                <a:cs typeface="微软雅黑" panose="020B0503020204020204" pitchFamily="34" charset="-122"/>
              </a:rPr>
              <a:t>年</a:t>
            </a:r>
            <a:r>
              <a:rPr sz="1600" spc="5" dirty="0">
                <a:solidFill>
                  <a:srgbClr val="5F0E04"/>
                </a:solidFill>
                <a:latin typeface="微软雅黑" panose="020B0503020204020204" pitchFamily="34" charset="-122"/>
                <a:cs typeface="微软雅黑" panose="020B0503020204020204" pitchFamily="34" charset="-122"/>
              </a:rPr>
              <a:t>8</a:t>
            </a:r>
            <a:r>
              <a:rPr sz="1600" spc="15" dirty="0">
                <a:solidFill>
                  <a:srgbClr val="5F0E04"/>
                </a:solidFill>
                <a:latin typeface="微软雅黑" panose="020B0503020204020204" pitchFamily="34" charset="-122"/>
                <a:cs typeface="微软雅黑" panose="020B0503020204020204" pitchFamily="34" charset="-122"/>
              </a:rPr>
              <a:t>月</a:t>
            </a:r>
            <a:r>
              <a:rPr sz="1600" spc="5" dirty="0">
                <a:solidFill>
                  <a:srgbClr val="5F0E04"/>
                </a:solidFill>
                <a:latin typeface="微软雅黑" panose="020B0503020204020204" pitchFamily="34" charset="-122"/>
                <a:cs typeface="微软雅黑" panose="020B0503020204020204" pitchFamily="34" charset="-122"/>
              </a:rPr>
              <a:t>至</a:t>
            </a:r>
            <a:r>
              <a:rPr sz="1600" spc="10" dirty="0">
                <a:solidFill>
                  <a:srgbClr val="5F0E04"/>
                </a:solidFill>
                <a:latin typeface="微软雅黑" panose="020B0503020204020204" pitchFamily="34" charset="-122"/>
                <a:cs typeface="微软雅黑" panose="020B0503020204020204" pitchFamily="34" charset="-122"/>
              </a:rPr>
              <a:t>1928</a:t>
            </a:r>
            <a:r>
              <a:rPr sz="1600" spc="15" dirty="0">
                <a:solidFill>
                  <a:srgbClr val="5F0E04"/>
                </a:solidFill>
                <a:latin typeface="微软雅黑" panose="020B0503020204020204" pitchFamily="34" charset="-122"/>
                <a:cs typeface="微软雅黑" panose="020B0503020204020204" pitchFamily="34" charset="-122"/>
              </a:rPr>
              <a:t>年底</a:t>
            </a:r>
            <a:r>
              <a:rPr lang="zh-CN" sz="1600" spc="5" dirty="0">
                <a:solidFill>
                  <a:srgbClr val="5F0E04"/>
                </a:solidFill>
                <a:latin typeface="微软雅黑" panose="020B0503020204020204" pitchFamily="34" charset="-122"/>
                <a:cs typeface="微软雅黑" panose="020B0503020204020204" pitchFamily="34" charset="-122"/>
              </a:rPr>
              <a:t>，</a:t>
            </a:r>
            <a:r>
              <a:rPr sz="1600" spc="15" dirty="0">
                <a:solidFill>
                  <a:srgbClr val="5F0E04"/>
                </a:solidFill>
                <a:latin typeface="微软雅黑" panose="020B0503020204020204" pitchFamily="34" charset="-122"/>
                <a:cs typeface="微软雅黑" panose="020B0503020204020204" pitchFamily="34" charset="-122"/>
              </a:rPr>
              <a:t>党主要</a:t>
            </a:r>
            <a:r>
              <a:rPr sz="1600" spc="5" dirty="0">
                <a:solidFill>
                  <a:srgbClr val="5F0E04"/>
                </a:solidFill>
                <a:latin typeface="微软雅黑" panose="020B0503020204020204" pitchFamily="34" charset="-122"/>
                <a:cs typeface="微软雅黑" panose="020B0503020204020204" pitchFamily="34" charset="-122"/>
              </a:rPr>
              <a:t>是</a:t>
            </a:r>
            <a:r>
              <a:rPr sz="1600" spc="15" dirty="0">
                <a:solidFill>
                  <a:srgbClr val="5F0E04"/>
                </a:solidFill>
                <a:latin typeface="微软雅黑" panose="020B0503020204020204" pitchFamily="34" charset="-122"/>
                <a:cs typeface="微软雅黑" panose="020B0503020204020204" pitchFamily="34" charset="-122"/>
              </a:rPr>
              <a:t>发</a:t>
            </a:r>
            <a:r>
              <a:rPr sz="1600" spc="5" dirty="0">
                <a:solidFill>
                  <a:srgbClr val="5F0E04"/>
                </a:solidFill>
                <a:latin typeface="微软雅黑" panose="020B0503020204020204" pitchFamily="34" charset="-122"/>
                <a:cs typeface="微软雅黑" panose="020B0503020204020204" pitchFamily="34" charset="-122"/>
              </a:rPr>
              <a:t>动</a:t>
            </a:r>
            <a:r>
              <a:rPr sz="1600" spc="15" dirty="0">
                <a:solidFill>
                  <a:srgbClr val="5F0E04"/>
                </a:solidFill>
                <a:latin typeface="微软雅黑" panose="020B0503020204020204" pitchFamily="34" charset="-122"/>
                <a:cs typeface="微软雅黑" panose="020B0503020204020204" pitchFamily="34" charset="-122"/>
              </a:rPr>
              <a:t>和领</a:t>
            </a:r>
            <a:r>
              <a:rPr sz="1600" spc="5" dirty="0">
                <a:solidFill>
                  <a:srgbClr val="5F0E04"/>
                </a:solidFill>
                <a:latin typeface="微软雅黑" panose="020B0503020204020204" pitchFamily="34" charset="-122"/>
                <a:cs typeface="微软雅黑" panose="020B0503020204020204" pitchFamily="34" charset="-122"/>
              </a:rPr>
              <a:t>导</a:t>
            </a:r>
            <a:r>
              <a:rPr sz="1600" spc="15" dirty="0">
                <a:solidFill>
                  <a:srgbClr val="5F0E04"/>
                </a:solidFill>
                <a:latin typeface="微软雅黑" panose="020B0503020204020204" pitchFamily="34" charset="-122"/>
                <a:cs typeface="微软雅黑" panose="020B0503020204020204" pitchFamily="34" charset="-122"/>
              </a:rPr>
              <a:t>各</a:t>
            </a:r>
            <a:r>
              <a:rPr sz="1600" spc="5" dirty="0">
                <a:solidFill>
                  <a:srgbClr val="5F0E04"/>
                </a:solidFill>
                <a:latin typeface="微软雅黑" panose="020B0503020204020204" pitchFamily="34" charset="-122"/>
                <a:cs typeface="微软雅黑" panose="020B0503020204020204" pitchFamily="34" charset="-122"/>
              </a:rPr>
              <a:t>地</a:t>
            </a:r>
            <a:r>
              <a:rPr sz="1600" spc="15" dirty="0">
                <a:solidFill>
                  <a:srgbClr val="5F0E04"/>
                </a:solidFill>
                <a:latin typeface="微软雅黑" panose="020B0503020204020204" pitchFamily="34" charset="-122"/>
                <a:cs typeface="微软雅黑" panose="020B0503020204020204" pitchFamily="34" charset="-122"/>
              </a:rPr>
              <a:t>武</a:t>
            </a:r>
            <a:r>
              <a:rPr sz="1600" spc="5" dirty="0">
                <a:solidFill>
                  <a:srgbClr val="5F0E04"/>
                </a:solidFill>
                <a:latin typeface="微软雅黑" panose="020B0503020204020204" pitchFamily="34" charset="-122"/>
                <a:cs typeface="微软雅黑" panose="020B0503020204020204" pitchFamily="34" charset="-122"/>
              </a:rPr>
              <a:t>装</a:t>
            </a:r>
            <a:r>
              <a:rPr sz="1600" spc="15" dirty="0">
                <a:solidFill>
                  <a:srgbClr val="5F0E04"/>
                </a:solidFill>
                <a:latin typeface="微软雅黑" panose="020B0503020204020204" pitchFamily="34" charset="-122"/>
                <a:cs typeface="微软雅黑" panose="020B0503020204020204" pitchFamily="34" charset="-122"/>
              </a:rPr>
              <a:t>起</a:t>
            </a:r>
            <a:r>
              <a:rPr sz="1600" spc="40" dirty="0">
                <a:solidFill>
                  <a:srgbClr val="5F0E04"/>
                </a:solidFill>
                <a:latin typeface="微软雅黑" panose="020B0503020204020204" pitchFamily="34" charset="-122"/>
                <a:cs typeface="微软雅黑" panose="020B0503020204020204" pitchFamily="34" charset="-122"/>
              </a:rPr>
              <a:t>义</a:t>
            </a:r>
            <a:r>
              <a:rPr sz="1600" spc="5" dirty="0">
                <a:solidFill>
                  <a:srgbClr val="5F0E04"/>
                </a:solidFill>
                <a:latin typeface="微软雅黑" panose="020B0503020204020204" pitchFamily="34" charset="-122"/>
                <a:cs typeface="微软雅黑" panose="020B0503020204020204" pitchFamily="34" charset="-122"/>
              </a:rPr>
              <a:t>，</a:t>
            </a:r>
            <a:r>
              <a:rPr sz="1600" b="1" spc="15" dirty="0">
                <a:solidFill>
                  <a:srgbClr val="C00000"/>
                </a:solidFill>
                <a:latin typeface="微软雅黑" panose="020B0503020204020204" pitchFamily="34" charset="-122"/>
                <a:cs typeface="微软雅黑" panose="020B0503020204020204" pitchFamily="34" charset="-122"/>
              </a:rPr>
              <a:t>创</a:t>
            </a:r>
            <a:r>
              <a:rPr sz="1600" b="1" spc="5" dirty="0">
                <a:solidFill>
                  <a:srgbClr val="C00000"/>
                </a:solidFill>
                <a:latin typeface="微软雅黑" panose="020B0503020204020204" pitchFamily="34" charset="-122"/>
                <a:cs typeface="微软雅黑" panose="020B0503020204020204" pitchFamily="34" charset="-122"/>
              </a:rPr>
              <a:t>建</a:t>
            </a:r>
            <a:r>
              <a:rPr sz="1600" b="1" spc="15" dirty="0">
                <a:solidFill>
                  <a:srgbClr val="C00000"/>
                </a:solidFill>
                <a:latin typeface="微软雅黑" panose="020B0503020204020204" pitchFamily="34" charset="-122"/>
                <a:cs typeface="微软雅黑" panose="020B0503020204020204" pitchFamily="34" charset="-122"/>
              </a:rPr>
              <a:t>工</a:t>
            </a:r>
            <a:r>
              <a:rPr sz="1600" b="1" spc="5" dirty="0">
                <a:solidFill>
                  <a:srgbClr val="C00000"/>
                </a:solidFill>
                <a:latin typeface="微软雅黑" panose="020B0503020204020204" pitchFamily="34" charset="-122"/>
                <a:cs typeface="微软雅黑" panose="020B0503020204020204" pitchFamily="34" charset="-122"/>
              </a:rPr>
              <a:t>农</a:t>
            </a:r>
            <a:r>
              <a:rPr sz="1600" b="1" spc="15" dirty="0">
                <a:solidFill>
                  <a:srgbClr val="C00000"/>
                </a:solidFill>
                <a:latin typeface="微软雅黑" panose="020B0503020204020204" pitchFamily="34" charset="-122"/>
                <a:cs typeface="微软雅黑" panose="020B0503020204020204" pitchFamily="34" charset="-122"/>
              </a:rPr>
              <a:t>红军</a:t>
            </a:r>
            <a:r>
              <a:rPr sz="1600" b="1" spc="5" dirty="0">
                <a:solidFill>
                  <a:srgbClr val="C00000"/>
                </a:solidFill>
                <a:latin typeface="微软雅黑" panose="020B0503020204020204" pitchFamily="34" charset="-122"/>
                <a:cs typeface="微软雅黑" panose="020B0503020204020204" pitchFamily="34" charset="-122"/>
              </a:rPr>
              <a:t>和</a:t>
            </a:r>
            <a:r>
              <a:rPr sz="1600" b="1" spc="15" dirty="0">
                <a:solidFill>
                  <a:srgbClr val="C00000"/>
                </a:solidFill>
                <a:latin typeface="微软雅黑" panose="020B0503020204020204" pitchFamily="34" charset="-122"/>
                <a:cs typeface="微软雅黑" panose="020B0503020204020204" pitchFamily="34" charset="-122"/>
              </a:rPr>
              <a:t>农</a:t>
            </a:r>
            <a:r>
              <a:rPr sz="1600" b="1" spc="-5" dirty="0">
                <a:solidFill>
                  <a:srgbClr val="C00000"/>
                </a:solidFill>
                <a:latin typeface="微软雅黑" panose="020B0503020204020204" pitchFamily="34" charset="-122"/>
                <a:cs typeface="微软雅黑" panose="020B0503020204020204" pitchFamily="34" charset="-122"/>
              </a:rPr>
              <a:t>村 根据地</a:t>
            </a:r>
            <a:r>
              <a:rPr sz="1600" spc="-5" dirty="0">
                <a:solidFill>
                  <a:srgbClr val="5F0E04"/>
                </a:solidFill>
                <a:latin typeface="微软雅黑" panose="020B0503020204020204" pitchFamily="34" charset="-122"/>
                <a:cs typeface="微软雅黑" panose="020B0503020204020204" pitchFamily="34" charset="-122"/>
              </a:rPr>
              <a:t>，革命力量得到了初步的恢</a:t>
            </a:r>
            <a:r>
              <a:rPr sz="1600" spc="5" dirty="0">
                <a:solidFill>
                  <a:srgbClr val="5F0E04"/>
                </a:solidFill>
                <a:latin typeface="微软雅黑" panose="020B0503020204020204" pitchFamily="34" charset="-122"/>
                <a:cs typeface="微软雅黑" panose="020B0503020204020204" pitchFamily="34" charset="-122"/>
              </a:rPr>
              <a:t>复</a:t>
            </a:r>
            <a:r>
              <a:rPr sz="1600" spc="-5" dirty="0">
                <a:solidFill>
                  <a:srgbClr val="5F0E04"/>
                </a:solidFill>
                <a:latin typeface="微软雅黑" panose="020B0503020204020204" pitchFamily="34" charset="-122"/>
                <a:cs typeface="微软雅黑" panose="020B0503020204020204" pitchFamily="34" charset="-122"/>
              </a:rPr>
              <a:t>和发</a:t>
            </a:r>
            <a:r>
              <a:rPr sz="1600" spc="10" dirty="0">
                <a:solidFill>
                  <a:srgbClr val="5F0E04"/>
                </a:solidFill>
                <a:latin typeface="微软雅黑" panose="020B0503020204020204" pitchFamily="34" charset="-122"/>
                <a:cs typeface="微软雅黑" panose="020B0503020204020204" pitchFamily="34" charset="-122"/>
              </a:rPr>
              <a:t>展</a:t>
            </a:r>
            <a:r>
              <a:rPr sz="1600" spc="-5" dirty="0">
                <a:solidFill>
                  <a:srgbClr val="5F0E04"/>
                </a:solidFill>
                <a:latin typeface="微软雅黑" panose="020B0503020204020204" pitchFamily="34" charset="-122"/>
                <a:cs typeface="微软雅黑" panose="020B0503020204020204" pitchFamily="34" charset="-122"/>
              </a:rPr>
              <a:t>。</a:t>
            </a:r>
            <a:endParaRPr sz="1600">
              <a:latin typeface="微软雅黑" panose="020B0503020204020204" pitchFamily="34" charset="-122"/>
              <a:cs typeface="微软雅黑" panose="020B0503020204020204" pitchFamily="34" charset="-122"/>
            </a:endParaRPr>
          </a:p>
        </p:txBody>
      </p:sp>
      <p:sp>
        <p:nvSpPr>
          <p:cNvPr id="11" name="object 11"/>
          <p:cNvSpPr txBox="1"/>
          <p:nvPr/>
        </p:nvSpPr>
        <p:spPr>
          <a:xfrm>
            <a:off x="788987" y="2428811"/>
            <a:ext cx="577850" cy="1957705"/>
          </a:xfrm>
          <a:prstGeom prst="rect">
            <a:avLst/>
          </a:prstGeom>
          <a:solidFill>
            <a:srgbClr val="C00000"/>
          </a:solidFill>
        </p:spPr>
        <p:txBody>
          <a:bodyPr vert="horz" wrap="square" lIns="0" tIns="1905" rIns="0" bIns="0" rtlCol="0">
            <a:spAutoFit/>
          </a:bodyPr>
          <a:lstStyle/>
          <a:p>
            <a:pPr>
              <a:lnSpc>
                <a:spcPct val="100000"/>
              </a:lnSpc>
              <a:spcBef>
                <a:spcPts val="15"/>
              </a:spcBef>
            </a:pPr>
            <a:endParaRPr sz="2450">
              <a:latin typeface="Times New Roman" panose="02020603050405020304"/>
              <a:cs typeface="Times New Roman" panose="02020603050405020304"/>
            </a:endParaRPr>
          </a:p>
          <a:p>
            <a:pPr marL="161925" marR="153670" algn="just">
              <a:lnSpc>
                <a:spcPct val="100000"/>
              </a:lnSpc>
            </a:pPr>
            <a:r>
              <a:rPr sz="2000" b="1" dirty="0">
                <a:solidFill>
                  <a:srgbClr val="FFF8E6"/>
                </a:solidFill>
                <a:latin typeface="微软雅黑" panose="020B0503020204020204" pitchFamily="34" charset="-122"/>
                <a:cs typeface="微软雅黑" panose="020B0503020204020204" pitchFamily="34" charset="-122"/>
              </a:rPr>
              <a:t>南 昌 起 义</a:t>
            </a:r>
            <a:endParaRPr sz="2000">
              <a:latin typeface="微软雅黑" panose="020B0503020204020204" pitchFamily="34" charset="-122"/>
              <a:cs typeface="微软雅黑" panose="020B0503020204020204" pitchFamily="34" charset="-122"/>
            </a:endParaRPr>
          </a:p>
        </p:txBody>
      </p:sp>
      <p:sp>
        <p:nvSpPr>
          <p:cNvPr id="12" name="object 12"/>
          <p:cNvSpPr txBox="1"/>
          <p:nvPr/>
        </p:nvSpPr>
        <p:spPr>
          <a:xfrm>
            <a:off x="5457825" y="2428811"/>
            <a:ext cx="577850" cy="1957705"/>
          </a:xfrm>
          <a:prstGeom prst="rect">
            <a:avLst/>
          </a:prstGeom>
          <a:solidFill>
            <a:srgbClr val="5F0E04"/>
          </a:solidFill>
        </p:spPr>
        <p:txBody>
          <a:bodyPr vert="horz" wrap="square" lIns="0" tIns="1905" rIns="0" bIns="0" rtlCol="0">
            <a:spAutoFit/>
          </a:bodyPr>
          <a:lstStyle/>
          <a:p>
            <a:pPr>
              <a:lnSpc>
                <a:spcPct val="100000"/>
              </a:lnSpc>
              <a:spcBef>
                <a:spcPts val="15"/>
              </a:spcBef>
            </a:pPr>
            <a:endParaRPr sz="2450">
              <a:latin typeface="Times New Roman" panose="02020603050405020304"/>
              <a:cs typeface="Times New Roman" panose="02020603050405020304"/>
            </a:endParaRPr>
          </a:p>
          <a:p>
            <a:pPr marL="162560" marR="153670" algn="just">
              <a:lnSpc>
                <a:spcPct val="100000"/>
              </a:lnSpc>
            </a:pPr>
            <a:r>
              <a:rPr sz="2000" b="1" dirty="0">
                <a:solidFill>
                  <a:srgbClr val="FFF8E6"/>
                </a:solidFill>
                <a:latin typeface="微软雅黑" panose="020B0503020204020204" pitchFamily="34" charset="-122"/>
                <a:cs typeface="微软雅黑" panose="020B0503020204020204" pitchFamily="34" charset="-122"/>
              </a:rPr>
              <a:t>八 七 会 议</a:t>
            </a:r>
            <a:endParaRPr sz="2000">
              <a:latin typeface="微软雅黑" panose="020B0503020204020204" pitchFamily="34" charset="-122"/>
              <a:cs typeface="微软雅黑" panose="020B0503020204020204" pitchFamily="34" charset="-122"/>
            </a:endParaRPr>
          </a:p>
        </p:txBody>
      </p:sp>
      <p:sp>
        <p:nvSpPr>
          <p:cNvPr id="5" name="object 11"/>
          <p:cNvSpPr txBox="1">
            <a:spLocks noGrp="1"/>
          </p:cNvSpPr>
          <p:nvPr>
            <p:ph type="title"/>
          </p:nvPr>
        </p:nvSpPr>
        <p:spPr>
          <a:xfrm>
            <a:off x="984885" y="22923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13" name="矩形 12"/>
          <p:cNvSpPr/>
          <p:nvPr/>
        </p:nvSpPr>
        <p:spPr>
          <a:xfrm>
            <a:off x="428596" y="1928808"/>
            <a:ext cx="1500198" cy="1571636"/>
          </a:xfrm>
          <a:prstGeom prst="rect">
            <a:avLst/>
          </a:prstGeom>
          <a:solidFill>
            <a:srgbClr val="C0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八七会议的</a:t>
            </a:r>
            <a:endParaRPr lang="en-US" altLang="zh-CN"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历史意义</a:t>
            </a:r>
            <a:endParaRPr lang="zh-CN" altLang="en-US" sz="2400" b="1" dirty="0">
              <a:latin typeface="微软雅黑" panose="020B0503020204020204" pitchFamily="34" charset="-122"/>
              <a:ea typeface="微软雅黑" panose="020B0503020204020204" pitchFamily="34" charset="-122"/>
            </a:endParaRPr>
          </a:p>
        </p:txBody>
      </p:sp>
      <p:grpSp>
        <p:nvGrpSpPr>
          <p:cNvPr id="58" name="组合 57"/>
          <p:cNvGrpSpPr/>
          <p:nvPr/>
        </p:nvGrpSpPr>
        <p:grpSpPr>
          <a:xfrm>
            <a:off x="2143108" y="1357304"/>
            <a:ext cx="285752" cy="2930546"/>
            <a:chOff x="2143108" y="1357304"/>
            <a:chExt cx="285752" cy="2930546"/>
          </a:xfrm>
        </p:grpSpPr>
        <p:cxnSp>
          <p:nvCxnSpPr>
            <p:cNvPr id="41" name="直接连接符 40"/>
            <p:cNvCxnSpPr/>
            <p:nvPr/>
          </p:nvCxnSpPr>
          <p:spPr>
            <a:xfrm rot="5400000">
              <a:off x="679423" y="2820989"/>
              <a:ext cx="2928958"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2143108" y="1357304"/>
              <a:ext cx="28575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2143108" y="2357436"/>
              <a:ext cx="28575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143108" y="3500444"/>
              <a:ext cx="28575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2143108" y="4286262"/>
              <a:ext cx="28575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2643174" y="1142990"/>
            <a:ext cx="428628" cy="428628"/>
            <a:chOff x="2571736" y="1285866"/>
            <a:chExt cx="428628" cy="428628"/>
          </a:xfrm>
        </p:grpSpPr>
        <p:grpSp>
          <p:nvGrpSpPr>
            <p:cNvPr id="18" name="组合 8"/>
            <p:cNvGrpSpPr/>
            <p:nvPr/>
          </p:nvGrpSpPr>
          <p:grpSpPr>
            <a:xfrm>
              <a:off x="2571736" y="1285866"/>
              <a:ext cx="428628" cy="428628"/>
              <a:chOff x="3500430" y="1285866"/>
              <a:chExt cx="571504" cy="571504"/>
            </a:xfrm>
          </p:grpSpPr>
          <p:sp>
            <p:nvSpPr>
              <p:cNvPr id="23" name="椭圆 22"/>
              <p:cNvSpPr/>
              <p:nvPr/>
            </p:nvSpPr>
            <p:spPr>
              <a:xfrm>
                <a:off x="3500430" y="1285866"/>
                <a:ext cx="571504" cy="5715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sp>
            <p:nvSpPr>
              <p:cNvPr id="24" name="椭圆 23"/>
              <p:cNvSpPr/>
              <p:nvPr/>
            </p:nvSpPr>
            <p:spPr>
              <a:xfrm>
                <a:off x="3571868" y="1357304"/>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grpSp>
        <p:sp>
          <p:nvSpPr>
            <p:cNvPr id="20" name="TextBox 19"/>
            <p:cNvSpPr txBox="1"/>
            <p:nvPr/>
          </p:nvSpPr>
          <p:spPr>
            <a:xfrm>
              <a:off x="2571736" y="1357304"/>
              <a:ext cx="396262" cy="323165"/>
            </a:xfrm>
            <a:prstGeom prst="rect">
              <a:avLst/>
            </a:prstGeom>
            <a:noFill/>
          </p:spPr>
          <p:txBody>
            <a:bodyPr wrap="none" rtlCol="0">
              <a:spAutoFit/>
            </a:bodyPr>
            <a:lstStyle/>
            <a:p>
              <a:pPr>
                <a:lnSpc>
                  <a:spcPts val="1800"/>
                </a:lnSpc>
              </a:pPr>
              <a:r>
                <a:rPr lang="en-US" altLang="zh-CN" b="1" dirty="0" smtClean="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1</a:t>
              </a:r>
              <a:endParaRPr lang="zh-CN" altLang="en-US" b="1" dirty="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2643174" y="2214560"/>
            <a:ext cx="428628" cy="428628"/>
            <a:chOff x="2571736" y="2143122"/>
            <a:chExt cx="428628" cy="428628"/>
          </a:xfrm>
        </p:grpSpPr>
        <p:grpSp>
          <p:nvGrpSpPr>
            <p:cNvPr id="26" name="组合 8"/>
            <p:cNvGrpSpPr/>
            <p:nvPr/>
          </p:nvGrpSpPr>
          <p:grpSpPr>
            <a:xfrm>
              <a:off x="2571736" y="2143122"/>
              <a:ext cx="428628" cy="428628"/>
              <a:chOff x="3500430" y="1285866"/>
              <a:chExt cx="571504" cy="571504"/>
            </a:xfrm>
          </p:grpSpPr>
          <p:sp>
            <p:nvSpPr>
              <p:cNvPr id="28" name="椭圆 27"/>
              <p:cNvSpPr/>
              <p:nvPr/>
            </p:nvSpPr>
            <p:spPr>
              <a:xfrm>
                <a:off x="3500430" y="1285866"/>
                <a:ext cx="571504" cy="5715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sp>
            <p:nvSpPr>
              <p:cNvPr id="29" name="椭圆 28"/>
              <p:cNvSpPr/>
              <p:nvPr/>
            </p:nvSpPr>
            <p:spPr>
              <a:xfrm>
                <a:off x="3571868" y="1357304"/>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grpSp>
        <p:sp>
          <p:nvSpPr>
            <p:cNvPr id="27" name="TextBox 26"/>
            <p:cNvSpPr txBox="1"/>
            <p:nvPr/>
          </p:nvSpPr>
          <p:spPr>
            <a:xfrm>
              <a:off x="2571736" y="2214560"/>
              <a:ext cx="396262" cy="323165"/>
            </a:xfrm>
            <a:prstGeom prst="rect">
              <a:avLst/>
            </a:prstGeom>
            <a:noFill/>
          </p:spPr>
          <p:txBody>
            <a:bodyPr wrap="none" rtlCol="0">
              <a:spAutoFit/>
            </a:bodyPr>
            <a:lstStyle/>
            <a:p>
              <a:pPr>
                <a:lnSpc>
                  <a:spcPts val="1800"/>
                </a:lnSpc>
              </a:pPr>
              <a:r>
                <a:rPr lang="en-US" altLang="zh-CN" b="1" dirty="0" smtClean="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2</a:t>
              </a:r>
              <a:endParaRPr lang="zh-CN" altLang="en-US" b="1" dirty="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2643174" y="3286130"/>
            <a:ext cx="428628" cy="428628"/>
            <a:chOff x="2571735" y="2714626"/>
            <a:chExt cx="428628" cy="428628"/>
          </a:xfrm>
        </p:grpSpPr>
        <p:grpSp>
          <p:nvGrpSpPr>
            <p:cNvPr id="31" name="组合 8"/>
            <p:cNvGrpSpPr/>
            <p:nvPr/>
          </p:nvGrpSpPr>
          <p:grpSpPr>
            <a:xfrm>
              <a:off x="2571735" y="2714626"/>
              <a:ext cx="428628" cy="428628"/>
              <a:chOff x="3500428" y="1285866"/>
              <a:chExt cx="571504" cy="571504"/>
            </a:xfrm>
          </p:grpSpPr>
          <p:sp>
            <p:nvSpPr>
              <p:cNvPr id="33" name="椭圆 32"/>
              <p:cNvSpPr/>
              <p:nvPr/>
            </p:nvSpPr>
            <p:spPr>
              <a:xfrm>
                <a:off x="3500428" y="1285866"/>
                <a:ext cx="571504" cy="5715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sp>
            <p:nvSpPr>
              <p:cNvPr id="34" name="椭圆 33"/>
              <p:cNvSpPr/>
              <p:nvPr/>
            </p:nvSpPr>
            <p:spPr>
              <a:xfrm>
                <a:off x="3571868" y="1357304"/>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grpSp>
        <p:sp>
          <p:nvSpPr>
            <p:cNvPr id="32" name="TextBox 31"/>
            <p:cNvSpPr txBox="1"/>
            <p:nvPr/>
          </p:nvSpPr>
          <p:spPr>
            <a:xfrm>
              <a:off x="2571736" y="2786064"/>
              <a:ext cx="396262" cy="323165"/>
            </a:xfrm>
            <a:prstGeom prst="rect">
              <a:avLst/>
            </a:prstGeom>
            <a:noFill/>
          </p:spPr>
          <p:txBody>
            <a:bodyPr wrap="none" rtlCol="0">
              <a:spAutoFit/>
            </a:bodyPr>
            <a:lstStyle/>
            <a:p>
              <a:pPr>
                <a:lnSpc>
                  <a:spcPts val="1800"/>
                </a:lnSpc>
              </a:pPr>
              <a:r>
                <a:rPr lang="en-US" altLang="zh-CN" b="1" dirty="0" smtClean="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3</a:t>
              </a:r>
              <a:endParaRPr lang="zh-CN" altLang="en-US" b="1" dirty="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643174" y="4071948"/>
            <a:ext cx="428628" cy="428628"/>
            <a:chOff x="2571736" y="3429006"/>
            <a:chExt cx="428628" cy="428628"/>
          </a:xfrm>
        </p:grpSpPr>
        <p:grpSp>
          <p:nvGrpSpPr>
            <p:cNvPr id="36" name="组合 8"/>
            <p:cNvGrpSpPr/>
            <p:nvPr/>
          </p:nvGrpSpPr>
          <p:grpSpPr>
            <a:xfrm>
              <a:off x="2571736" y="3429006"/>
              <a:ext cx="428628" cy="428628"/>
              <a:chOff x="3500430" y="1285866"/>
              <a:chExt cx="571504" cy="571504"/>
            </a:xfrm>
          </p:grpSpPr>
          <p:sp>
            <p:nvSpPr>
              <p:cNvPr id="38" name="椭圆 37"/>
              <p:cNvSpPr/>
              <p:nvPr/>
            </p:nvSpPr>
            <p:spPr>
              <a:xfrm>
                <a:off x="3500430" y="1285866"/>
                <a:ext cx="571504" cy="5715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sp>
            <p:nvSpPr>
              <p:cNvPr id="39" name="椭圆 38"/>
              <p:cNvSpPr/>
              <p:nvPr/>
            </p:nvSpPr>
            <p:spPr>
              <a:xfrm>
                <a:off x="3571868" y="1357304"/>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grpSp>
        <p:sp>
          <p:nvSpPr>
            <p:cNvPr id="37" name="TextBox 36"/>
            <p:cNvSpPr txBox="1"/>
            <p:nvPr/>
          </p:nvSpPr>
          <p:spPr>
            <a:xfrm>
              <a:off x="2571736" y="3500444"/>
              <a:ext cx="396262" cy="323165"/>
            </a:xfrm>
            <a:prstGeom prst="rect">
              <a:avLst/>
            </a:prstGeom>
            <a:noFill/>
          </p:spPr>
          <p:txBody>
            <a:bodyPr wrap="none" rtlCol="0">
              <a:spAutoFit/>
            </a:bodyPr>
            <a:lstStyle/>
            <a:p>
              <a:pPr>
                <a:lnSpc>
                  <a:spcPts val="1800"/>
                </a:lnSpc>
              </a:pPr>
              <a:r>
                <a:rPr lang="en-US" altLang="zh-CN" b="1" dirty="0" smtClean="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4</a:t>
              </a:r>
              <a:endParaRPr lang="zh-CN" altLang="en-US" b="1" dirty="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9" name="TextBox 18"/>
          <p:cNvSpPr txBox="1"/>
          <p:nvPr/>
        </p:nvSpPr>
        <p:spPr>
          <a:xfrm>
            <a:off x="3214678" y="1071552"/>
            <a:ext cx="5143536" cy="938719"/>
          </a:xfrm>
          <a:prstGeom prst="rect">
            <a:avLst/>
          </a:prstGeom>
          <a:noFill/>
        </p:spPr>
        <p:txBody>
          <a:bodyPr wrap="square" rtlCol="0">
            <a:spAutoFit/>
          </a:bodyPr>
          <a:lstStyle/>
          <a:p>
            <a:pPr algn="just">
              <a:lnSpc>
                <a:spcPts val="2200"/>
              </a:lnSpc>
            </a:pPr>
            <a:r>
              <a:rPr lang="zh-CN" altLang="en-US" dirty="0" smtClean="0">
                <a:latin typeface="微软雅黑" panose="020B0503020204020204" pitchFamily="34" charset="-122"/>
                <a:ea typeface="微软雅黑" panose="020B0503020204020204" pitchFamily="34" charset="-122"/>
              </a:rPr>
              <a:t>八七会议总结了大革命失败的经验教训，结束了陈独秀右倾投降主义在中央的统治，撤销了陈独秀总书记职务，</a:t>
            </a:r>
            <a:r>
              <a:rPr lang="zh-CN" altLang="en-US" dirty="0" smtClean="0">
                <a:solidFill>
                  <a:srgbClr val="E20000"/>
                </a:solidFill>
                <a:latin typeface="微软雅黑" panose="020B0503020204020204" pitchFamily="34" charset="-122"/>
                <a:ea typeface="微软雅黑" panose="020B0503020204020204" pitchFamily="34" charset="-122"/>
              </a:rPr>
              <a:t>选举了临时中央政治局</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3286116" y="2000246"/>
            <a:ext cx="5000660" cy="1588"/>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11"/>
          <p:cNvSpPr txBox="1"/>
          <p:nvPr/>
        </p:nvSpPr>
        <p:spPr>
          <a:xfrm>
            <a:off x="3250238" y="2102482"/>
            <a:ext cx="5072098" cy="938719"/>
          </a:xfrm>
          <a:prstGeom prst="rect">
            <a:avLst/>
          </a:prstGeom>
          <a:noFill/>
        </p:spPr>
        <p:txBody>
          <a:bodyPr wrap="square" rtlCol="0">
            <a:spAutoFit/>
          </a:bodyPr>
          <a:lstStyle/>
          <a:p>
            <a:pPr algn="just">
              <a:lnSpc>
                <a:spcPts val="2200"/>
              </a:lnSpc>
            </a:pPr>
            <a:r>
              <a:rPr lang="zh-CN" altLang="en-US" dirty="0" smtClean="0">
                <a:latin typeface="微软雅黑" panose="020B0503020204020204" pitchFamily="34" charset="-122"/>
                <a:ea typeface="微软雅黑" panose="020B0503020204020204" pitchFamily="34" charset="-122"/>
              </a:rPr>
              <a:t>确定了土地革命和武装反抗国民党反动派的总方针，并把发动群众举行</a:t>
            </a:r>
            <a:r>
              <a:rPr lang="zh-CN" altLang="en-US" dirty="0" smtClean="0">
                <a:solidFill>
                  <a:srgbClr val="E20000"/>
                </a:solidFill>
                <a:latin typeface="微软雅黑" panose="020B0503020204020204" pitchFamily="34" charset="-122"/>
                <a:ea typeface="微软雅黑" panose="020B0503020204020204" pitchFamily="34" charset="-122"/>
              </a:rPr>
              <a:t>秋收起义</a:t>
            </a:r>
            <a:r>
              <a:rPr lang="zh-CN" altLang="en-US" dirty="0" smtClean="0">
                <a:latin typeface="微软雅黑" panose="020B0503020204020204" pitchFamily="34" charset="-122"/>
                <a:ea typeface="微软雅黑" panose="020B0503020204020204" pitchFamily="34" charset="-122"/>
              </a:rPr>
              <a:t>作为当前党的最主要的任务。</a:t>
            </a:r>
            <a:endParaRPr lang="en-US" altLang="zh-CN" dirty="0" smtClean="0">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3214361" y="3079436"/>
            <a:ext cx="5000660" cy="1588"/>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14678" y="3081342"/>
            <a:ext cx="5143536" cy="656590"/>
          </a:xfrm>
          <a:prstGeom prst="rect">
            <a:avLst/>
          </a:prstGeom>
          <a:noFill/>
        </p:spPr>
        <p:txBody>
          <a:bodyPr wrap="square" rtlCol="0">
            <a:spAutoFit/>
          </a:bodyPr>
          <a:lstStyle/>
          <a:p>
            <a:pPr algn="just">
              <a:lnSpc>
                <a:spcPts val="2200"/>
              </a:lnSpc>
            </a:pPr>
            <a:r>
              <a:rPr lang="zh-CN" altLang="en-US" dirty="0" smtClean="0">
                <a:latin typeface="微软雅黑" panose="020B0503020204020204" pitchFamily="34" charset="-122"/>
                <a:ea typeface="微软雅黑" panose="020B0503020204020204" pitchFamily="34" charset="-122"/>
              </a:rPr>
              <a:t>毛泽东出席了这次会议，并提出了著名的</a:t>
            </a:r>
            <a:r>
              <a:rPr lang="zh-CN" altLang="en-US" dirty="0" smtClean="0">
                <a:solidFill>
                  <a:srgbClr val="E20000"/>
                </a:solidFill>
                <a:latin typeface="微软雅黑" panose="020B0503020204020204" pitchFamily="34" charset="-122"/>
                <a:ea typeface="微软雅黑" panose="020B0503020204020204" pitchFamily="34" charset="-122"/>
              </a:rPr>
              <a:t>“枪杆子里出政权”的论断。</a:t>
            </a:r>
            <a:endParaRPr lang="en-US" altLang="zh-CN" dirty="0" smtClean="0">
              <a:solidFill>
                <a:srgbClr val="E2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214678" y="3871605"/>
            <a:ext cx="5072098" cy="641009"/>
          </a:xfrm>
          <a:prstGeom prst="rect">
            <a:avLst/>
          </a:prstGeom>
          <a:noFill/>
        </p:spPr>
        <p:txBody>
          <a:bodyPr wrap="square" rtlCol="0">
            <a:spAutoFit/>
          </a:bodyPr>
          <a:lstStyle/>
          <a:p>
            <a:pPr>
              <a:lnSpc>
                <a:spcPts val="2200"/>
              </a:lnSpc>
            </a:pPr>
            <a:r>
              <a:rPr lang="zh-CN" altLang="en-US" dirty="0" smtClean="0">
                <a:latin typeface="微软雅黑" panose="020B0503020204020204" pitchFamily="34" charset="-122"/>
                <a:ea typeface="微软雅黑" panose="020B0503020204020204" pitchFamily="34" charset="-122"/>
              </a:rPr>
              <a:t>给处于思想混乱和组织涣散的中国共产党指明了方向。</a:t>
            </a:r>
            <a:endParaRPr lang="en-US" altLang="zh-CN" dirty="0" smtClean="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3285481" y="3804281"/>
            <a:ext cx="5000660" cy="1588"/>
          </a:xfrm>
          <a:prstGeom prst="line">
            <a:avLst/>
          </a:prstGeom>
          <a:ln w="158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1" name="object 11"/>
          <p:cNvSpPr txBox="1">
            <a:spLocks noGrp="1"/>
          </p:cNvSpPr>
          <p:nvPr>
            <p:ph type="title"/>
          </p:nvPr>
        </p:nvSpPr>
        <p:spPr>
          <a:xfrm>
            <a:off x="984885" y="22923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vertical)">
                                      <p:cBhvr>
                                        <p:cTn id="12" dur="500"/>
                                        <p:tgtEl>
                                          <p:spTgt spid="58"/>
                                        </p:tgtEl>
                                      </p:cBhvr>
                                    </p:animEffect>
                                  </p:childTnLst>
                                </p:cTn>
                              </p:par>
                              <p:par>
                                <p:cTn id="13" presetID="3" presetClass="entr" presetSubtype="5"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vertical)">
                                      <p:cBhvr>
                                        <p:cTn id="15" dur="500"/>
                                        <p:tgtEl>
                                          <p:spTgt spid="46"/>
                                        </p:tgtEl>
                                      </p:cBhvr>
                                    </p:animEffect>
                                  </p:childTnLst>
                                </p:cTn>
                              </p:par>
                              <p:par>
                                <p:cTn id="16" presetID="3" presetClass="entr" presetSubtype="5"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linds(vertical)">
                                      <p:cBhvr>
                                        <p:cTn id="18" dur="500"/>
                                        <p:tgtEl>
                                          <p:spTgt spid="49"/>
                                        </p:tgtEl>
                                      </p:cBhvr>
                                    </p:animEffect>
                                  </p:childTnLst>
                                </p:cTn>
                              </p:par>
                              <p:par>
                                <p:cTn id="19" presetID="3" presetClass="entr" presetSubtype="5"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blinds(vertical)">
                                      <p:cBhvr>
                                        <p:cTn id="21" dur="500"/>
                                        <p:tgtEl>
                                          <p:spTgt spid="48"/>
                                        </p:tgtEl>
                                      </p:cBhvr>
                                    </p:animEffect>
                                  </p:childTnLst>
                                </p:cTn>
                              </p:par>
                              <p:par>
                                <p:cTn id="22" presetID="3" presetClass="entr" presetSubtype="5"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linds(vertical)">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5"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vertical)">
                                      <p:cBhvr>
                                        <p:cTn id="29" dur="500"/>
                                        <p:tgtEl>
                                          <p:spTgt spid="19"/>
                                        </p:tgtEl>
                                      </p:cBhvr>
                                    </p:animEffect>
                                  </p:childTnLst>
                                </p:cTn>
                              </p:par>
                              <p:par>
                                <p:cTn id="30" presetID="3" presetClass="entr" presetSubtype="5"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linds(vertical)">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vertical)">
                                      <p:cBhvr>
                                        <p:cTn id="37" dur="500"/>
                                        <p:tgtEl>
                                          <p:spTgt spid="5"/>
                                        </p:tgtEl>
                                      </p:cBhvr>
                                    </p:animEffect>
                                  </p:childTnLst>
                                </p:cTn>
                              </p:par>
                              <p:par>
                                <p:cTn id="38" presetID="3" presetClass="entr" presetSubtype="5"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linds(vertical)">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5"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5"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vertical)">
                                      <p:cBhvr>
                                        <p:cTn id="50" dur="500"/>
                                        <p:tgtEl>
                                          <p:spTgt spid="16"/>
                                        </p:tgtEl>
                                      </p:cBhvr>
                                    </p:animEffect>
                                  </p:childTnLst>
                                </p:cTn>
                              </p:par>
                              <p:par>
                                <p:cTn id="51" presetID="3" presetClass="entr" presetSubtype="5"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linds(vertical)">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9" grpId="0"/>
      <p:bldP spid="5"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1"/>
          <p:cNvSpPr>
            <a:spLocks noGrp="1"/>
          </p:cNvSpPr>
          <p:nvPr>
            <p:ph type="sldNum" sz="quarter" idx="12"/>
          </p:nvPr>
        </p:nvSpPr>
        <p:spPr>
          <a:xfrm>
            <a:off x="6583680" y="4866005"/>
            <a:ext cx="2103120" cy="92075"/>
          </a:xfrm>
        </p:spPr>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Narrow" panose="020B0606020202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5pPr>
          </a:lstStyle>
          <a:p>
            <a:pPr lvl="0" algn="r"/>
            <a:fld id="{9A0DB2DC-4C9A-4742-B13C-FB6460FD3503}" type="slidenum">
              <a:rPr lang="zh-CN" altLang="en-GB" sz="600" dirty="0">
                <a:solidFill>
                  <a:schemeClr val="bg1"/>
                </a:solidFill>
                <a:latin typeface="Arial" panose="020B0604020202020204" pitchFamily="34" charset="0"/>
                <a:ea typeface="宋体" panose="02010600030101010101" pitchFamily="2" charset="-122"/>
              </a:rPr>
              <a:pPr lvl="0" algn="r"/>
              <a:t>25</a:t>
            </a:fld>
            <a:endParaRPr lang="zh-CN" altLang="en-GB" sz="600" dirty="0">
              <a:solidFill>
                <a:schemeClr val="bg1"/>
              </a:solidFill>
              <a:latin typeface="Arial" panose="020B0604020202020204" pitchFamily="34" charset="0"/>
              <a:ea typeface="宋体" panose="02010600030101010101" pitchFamily="2" charset="-122"/>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5" name="文本框 4"/>
          <p:cNvSpPr txBox="1"/>
          <p:nvPr/>
        </p:nvSpPr>
        <p:spPr>
          <a:xfrm>
            <a:off x="1202690" y="851535"/>
            <a:ext cx="2738755" cy="368300"/>
          </a:xfrm>
          <a:prstGeom prst="rect">
            <a:avLst/>
          </a:prstGeom>
          <a:noFill/>
        </p:spPr>
        <p:txBody>
          <a:bodyPr wrap="none" rtlCol="0" anchor="t">
            <a:spAutoFit/>
          </a:bodyPr>
          <a:lstStyle/>
          <a:p>
            <a:r>
              <a:rPr b="1" spc="-5" dirty="0">
                <a:solidFill>
                  <a:srgbClr val="C00000"/>
                </a:solidFill>
                <a:latin typeface="微软雅黑" panose="020B0503020204020204" pitchFamily="34" charset="-122"/>
                <a:cs typeface="微软雅黑" panose="020B0503020204020204" pitchFamily="34" charset="-122"/>
                <a:sym typeface="+mn-ea"/>
              </a:rPr>
              <a:t>南昌起义</a:t>
            </a:r>
            <a:r>
              <a:rPr lang="en-US" b="1" spc="-5" dirty="0">
                <a:solidFill>
                  <a:srgbClr val="C00000"/>
                </a:solidFill>
                <a:latin typeface="微软雅黑" panose="020B0503020204020204" pitchFamily="34" charset="-122"/>
                <a:cs typeface="微软雅黑" panose="020B0503020204020204" pitchFamily="34" charset="-122"/>
                <a:sym typeface="+mn-ea"/>
              </a:rPr>
              <a:t>——</a:t>
            </a:r>
            <a:r>
              <a:rPr lang="zh-CN" altLang="en-US" b="1" spc="-5" dirty="0">
                <a:solidFill>
                  <a:srgbClr val="C00000"/>
                </a:solidFill>
                <a:latin typeface="微软雅黑" panose="020B0503020204020204" pitchFamily="34" charset="-122"/>
                <a:cs typeface="微软雅黑" panose="020B0503020204020204" pitchFamily="34" charset="-122"/>
                <a:sym typeface="+mn-ea"/>
              </a:rPr>
              <a:t>三河坝分兵</a:t>
            </a:r>
          </a:p>
        </p:txBody>
      </p:sp>
      <p:sp>
        <p:nvSpPr>
          <p:cNvPr id="100" name="文本框 99"/>
          <p:cNvSpPr txBox="1"/>
          <p:nvPr/>
        </p:nvSpPr>
        <p:spPr>
          <a:xfrm>
            <a:off x="180340" y="1413510"/>
            <a:ext cx="2895600" cy="3415030"/>
          </a:xfrm>
          <a:prstGeom prst="rect">
            <a:avLst/>
          </a:prstGeom>
          <a:noFill/>
          <a:ln w="9525">
            <a:noFill/>
          </a:ln>
        </p:spPr>
        <p:txBody>
          <a:bodyPr wrap="square" anchor="t">
            <a:spAutoFit/>
          </a:bodyPr>
          <a:lstStyle/>
          <a:p>
            <a:r>
              <a:rPr lang="en-US" altLang="zh-CN">
                <a:solidFill>
                  <a:srgbClr val="C00000"/>
                </a:solidFill>
                <a:latin typeface="Arial Narrow" panose="020B0606020202030204" pitchFamily="34" charset="0"/>
                <a:ea typeface="宋体" panose="02010600030101010101" pitchFamily="2" charset="-122"/>
              </a:rPr>
              <a:t>西方领导科学认为领导力的形成依赖三大要素，一曰恐惧，二曰利益，三曰信仰。恐惧迫使人们服从，利益引导人们服从，信仰则产生发自内心的服从。</a:t>
            </a:r>
            <a:r>
              <a:rPr lang="en-US" altLang="zh-CN">
                <a:solidFill>
                  <a:srgbClr val="7030A0"/>
                </a:solidFill>
                <a:latin typeface="Arial Narrow" panose="020B0606020202030204" pitchFamily="34" charset="0"/>
                <a:ea typeface="宋体" panose="02010600030101010101" pitchFamily="2" charset="-122"/>
                <a:sym typeface="+mn-ea"/>
              </a:rPr>
              <a:t>通过信仰认识利益，再通过信仰和利益驱散恐惧，真正的领导力和领导威望，在严重的危机中凤凰涅槃一般诞生。</a:t>
            </a:r>
            <a:endParaRPr lang="en-US" altLang="zh-CN">
              <a:solidFill>
                <a:srgbClr val="7030A0"/>
              </a:solidFill>
              <a:latin typeface="Arial Narrow" panose="020B0606020202030204" pitchFamily="34" charset="0"/>
              <a:ea typeface="宋体" panose="02010600030101010101" pitchFamily="2" charset="-122"/>
            </a:endParaRPr>
          </a:p>
          <a:p>
            <a:endParaRPr lang="en-US" altLang="zh-CN">
              <a:solidFill>
                <a:srgbClr val="C00000"/>
              </a:solidFill>
              <a:latin typeface="Arial Narrow" panose="020B0606020202030204" pitchFamily="34" charset="0"/>
              <a:ea typeface="宋体" panose="02010600030101010101" pitchFamily="2" charset="-122"/>
            </a:endParaRPr>
          </a:p>
        </p:txBody>
      </p:sp>
      <p:sp>
        <p:nvSpPr>
          <p:cNvPr id="40962" name="文本框 99"/>
          <p:cNvSpPr txBox="1"/>
          <p:nvPr/>
        </p:nvSpPr>
        <p:spPr>
          <a:xfrm>
            <a:off x="5479415" y="1365885"/>
            <a:ext cx="3354070" cy="2584450"/>
          </a:xfrm>
          <a:prstGeom prst="rect">
            <a:avLst/>
          </a:prstGeom>
          <a:noFill/>
          <a:ln w="9525">
            <a:noFill/>
          </a:ln>
        </p:spPr>
        <p:txBody>
          <a:bodyPr wrap="square" anchor="t">
            <a:spAutoFit/>
          </a:bodyPr>
          <a:lstStyle/>
          <a:p>
            <a:r>
              <a:rPr lang="en-US" altLang="zh-CN">
                <a:solidFill>
                  <a:srgbClr val="C00000"/>
                </a:solidFill>
                <a:latin typeface="Arial Narrow" panose="020B0606020202030204" pitchFamily="34" charset="0"/>
                <a:ea typeface="宋体" panose="02010600030101010101" pitchFamily="2" charset="-122"/>
              </a:rPr>
              <a:t>为了反抗国民党的屠杀政策，从1927年4月中旬的海陆丰农民起义开始，中国共产党人先后发动了80余次武装起义。历次起义——包括规模最大、影响最大的南昌起义——都失败了。但因为保留下来了革命火种，它们又没有失败。火种保留了下来，再也没有熄灭。</a:t>
            </a:r>
          </a:p>
        </p:txBody>
      </p:sp>
      <p:pic>
        <p:nvPicPr>
          <p:cNvPr id="38919" name="图片 1" descr="u=1423467428,2321507732&amp;fm=26&amp;gp=0[1]"/>
          <p:cNvPicPr>
            <a:picLocks noChangeAspect="1"/>
          </p:cNvPicPr>
          <p:nvPr/>
        </p:nvPicPr>
        <p:blipFill>
          <a:blip r:embed="rId3"/>
          <a:stretch>
            <a:fillRect/>
          </a:stretch>
        </p:blipFill>
        <p:spPr>
          <a:xfrm>
            <a:off x="2872105" y="1385570"/>
            <a:ext cx="2499360" cy="2371725"/>
          </a:xfrm>
          <a:prstGeom prst="rect">
            <a:avLst/>
          </a:prstGeom>
          <a:noFill/>
          <a:ln w="9525">
            <a:noFill/>
          </a:ln>
        </p:spPr>
      </p:pic>
      <p:sp>
        <p:nvSpPr>
          <p:cNvPr id="11" name="object 11"/>
          <p:cNvSpPr txBox="1">
            <a:spLocks noGrp="1"/>
          </p:cNvSpPr>
          <p:nvPr>
            <p:ph type="title"/>
          </p:nvPr>
        </p:nvSpPr>
        <p:spPr>
          <a:xfrm>
            <a:off x="984885" y="22923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heckerboard(across)">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灯片编号占位符 1"/>
          <p:cNvSpPr>
            <a:spLocks noGrp="1"/>
          </p:cNvSpPr>
          <p:nvPr>
            <p:ph type="sldNum" sz="quarter" idx="12"/>
          </p:nvPr>
        </p:nvSpPr>
        <p:spPr>
          <a:xfrm>
            <a:off x="6583680" y="4866005"/>
            <a:ext cx="2103120" cy="92075"/>
          </a:xfrm>
        </p:spPr>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Narrow" panose="020B0606020202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5pPr>
          </a:lstStyle>
          <a:p>
            <a:pPr lvl="0" algn="r"/>
            <a:fld id="{9A0DB2DC-4C9A-4742-B13C-FB6460FD3503}" type="slidenum">
              <a:rPr lang="zh-CN" altLang="en-GB" sz="600" dirty="0">
                <a:solidFill>
                  <a:schemeClr val="bg1"/>
                </a:solidFill>
                <a:latin typeface="Arial" panose="020B0604020202020204" pitchFamily="34" charset="0"/>
                <a:ea typeface="宋体" panose="02010600030101010101" pitchFamily="2" charset="-122"/>
              </a:rPr>
              <a:pPr lvl="0" algn="r"/>
              <a:t>26</a:t>
            </a:fld>
            <a:endParaRPr lang="zh-CN" altLang="en-GB" sz="600" dirty="0">
              <a:solidFill>
                <a:schemeClr val="bg1"/>
              </a:solidFill>
              <a:latin typeface="Arial" panose="020B0604020202020204" pitchFamily="34" charset="0"/>
              <a:ea typeface="宋体" panose="02010600030101010101" pitchFamily="2" charset="-122"/>
            </a:endParaRPr>
          </a:p>
        </p:txBody>
      </p:sp>
      <p:grpSp>
        <p:nvGrpSpPr>
          <p:cNvPr id="4" name="Group 3"/>
          <p:cNvGrpSpPr/>
          <p:nvPr/>
        </p:nvGrpSpPr>
        <p:grpSpPr>
          <a:xfrm>
            <a:off x="1609090" y="881856"/>
            <a:ext cx="5887641" cy="765290"/>
            <a:chOff x="839" y="1344"/>
            <a:chExt cx="4082" cy="1291"/>
          </a:xfrm>
        </p:grpSpPr>
        <p:sp>
          <p:nvSpPr>
            <p:cNvPr id="387076" name="AutoShape 4"/>
            <p:cNvSpPr>
              <a:spLocks noChangeArrowheads="1"/>
            </p:cNvSpPr>
            <p:nvPr/>
          </p:nvSpPr>
          <p:spPr bwMode="gray">
            <a:xfrm>
              <a:off x="839" y="1344"/>
              <a:ext cx="4082" cy="1179"/>
            </a:xfrm>
            <a:prstGeom prst="roundRect">
              <a:avLst>
                <a:gd name="adj" fmla="val 10889"/>
              </a:avLst>
            </a:prstGeom>
            <a:gradFill rotWithShape="1">
              <a:gsLst>
                <a:gs pos="0">
                  <a:srgbClr val="FF9999"/>
                </a:gs>
                <a:gs pos="50000">
                  <a:srgbClr val="FF9999">
                    <a:gamma/>
                    <a:tint val="48627"/>
                    <a:invGamma/>
                  </a:srgbClr>
                </a:gs>
                <a:gs pos="100000">
                  <a:srgbClr val="FF9999"/>
                </a:gs>
              </a:gsLst>
              <a:lin ang="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华文行楷" panose="02010800040101010101" pitchFamily="2" charset="-122"/>
                <a:cs typeface="+mn-cs"/>
              </a:endParaRPr>
            </a:p>
          </p:txBody>
        </p:sp>
        <p:sp>
          <p:nvSpPr>
            <p:cNvPr id="387077" name="Text Box 5"/>
            <p:cNvSpPr txBox="1">
              <a:spLocks noChangeArrowheads="1"/>
            </p:cNvSpPr>
            <p:nvPr/>
          </p:nvSpPr>
          <p:spPr bwMode="gray">
            <a:xfrm>
              <a:off x="913" y="1443"/>
              <a:ext cx="3961" cy="1192"/>
            </a:xfrm>
            <a:prstGeom prst="rect">
              <a:avLst/>
            </a:prstGeom>
            <a:noFill/>
            <a:ln w="38100" algn="ctr">
              <a:noFill/>
              <a:miter lim="800000"/>
            </a:ln>
            <a:effectLst/>
          </p:spPr>
          <p:txBody>
            <a:bodyPr>
              <a:spAutoFit/>
            </a:bodyPr>
            <a:lstStyle/>
            <a:p>
              <a:pPr marR="0" defTabSz="914400">
                <a:buClrTx/>
                <a:buSzPct val="80000"/>
                <a:buBlip>
                  <a:blip r:embed="rId2"/>
                </a:buBlip>
                <a:defRPr/>
              </a:pPr>
              <a:r>
                <a:rPr kumimoji="0" lang="zh-CN" altLang="en-US" sz="2000" b="1" kern="1200" cap="none" spc="0" normalizeH="0" baseline="0" noProof="0">
                  <a:effectLst>
                    <a:outerShdw blurRad="38100" dist="38100" dir="2700000" algn="tl">
                      <a:srgbClr val="FFFFFF"/>
                    </a:outerShdw>
                  </a:effectLst>
                  <a:latin typeface="黑体" panose="02010609060101010101" pitchFamily="49" charset="-122"/>
                  <a:ea typeface="黑体" panose="02010609060101010101" pitchFamily="49" charset="-122"/>
                  <a:cs typeface="+mn-cs"/>
                </a:rPr>
                <a:t>中国共产党领导的武装斗争的主攻方向究竟是应当指向何方</a:t>
              </a:r>
              <a:r>
                <a:rPr kumimoji="0" lang="en-US" altLang="zh-CN" sz="2000" b="1" kern="1200" cap="none" spc="0" normalizeH="0" baseline="0" noProof="0">
                  <a:effectLst>
                    <a:outerShdw blurRad="38100" dist="38100" dir="2700000" algn="tl">
                      <a:srgbClr val="FFFFFF"/>
                    </a:outerShdw>
                  </a:effectLst>
                  <a:latin typeface="黑体" panose="02010609060101010101" pitchFamily="49" charset="-122"/>
                  <a:ea typeface="黑体" panose="02010609060101010101" pitchFamily="49" charset="-122"/>
                  <a:cs typeface="+mn-cs"/>
                </a:rPr>
                <a:t>?</a:t>
              </a:r>
            </a:p>
          </p:txBody>
        </p:sp>
      </p:grpSp>
      <p:sp>
        <p:nvSpPr>
          <p:cNvPr id="63494" name="文本框 63493"/>
          <p:cNvSpPr txBox="1"/>
          <p:nvPr/>
        </p:nvSpPr>
        <p:spPr>
          <a:xfrm>
            <a:off x="1747123" y="1647428"/>
            <a:ext cx="5681663" cy="1630045"/>
          </a:xfrm>
          <a:prstGeom prst="rect">
            <a:avLst/>
          </a:prstGeom>
          <a:noFill/>
          <a:ln w="9525">
            <a:noFill/>
          </a:ln>
        </p:spPr>
        <p:txBody>
          <a:bodyPr wrap="square" anchor="t">
            <a:spAutoFit/>
          </a:bodyPr>
          <a:lstStyle/>
          <a:p>
            <a:r>
              <a:rPr lang="en-US" altLang="zh-CN" sz="2000" b="1">
                <a:solidFill>
                  <a:srgbClr val="C00000"/>
                </a:solidFill>
                <a:latin typeface="Arial Narrow" panose="020B0606020202030204" pitchFamily="34" charset="0"/>
                <a:ea typeface="宋体" panose="02010600030101010101" pitchFamily="2" charset="-122"/>
              </a:rPr>
              <a:t>1927年10月，毛泽东率领秋收起义部队到达井冈山，创建了井冈山根据地。1928年4月底湘南暴动失败，朱德、陈毅率湘南起义部队到达井冈山，同毛泽东领导的秋收起义部队会师。组成中国工农红军第四军</a:t>
            </a:r>
            <a:r>
              <a:rPr lang="zh-CN" altLang="en-US" sz="2000" b="1">
                <a:solidFill>
                  <a:srgbClr val="C00000"/>
                </a:solidFill>
                <a:latin typeface="Arial Narrow" panose="020B0606020202030204" pitchFamily="34" charset="0"/>
                <a:ea typeface="宋体" panose="02010600030101010101" pitchFamily="2" charset="-122"/>
              </a:rPr>
              <a:t>。</a:t>
            </a:r>
          </a:p>
        </p:txBody>
      </p:sp>
      <p:pic>
        <p:nvPicPr>
          <p:cNvPr id="44039" name="图片 1"/>
          <p:cNvPicPr>
            <a:picLocks noChangeAspect="1"/>
          </p:cNvPicPr>
          <p:nvPr/>
        </p:nvPicPr>
        <p:blipFill>
          <a:blip r:embed="rId3"/>
          <a:stretch>
            <a:fillRect/>
          </a:stretch>
        </p:blipFill>
        <p:spPr>
          <a:xfrm>
            <a:off x="3639503" y="3021648"/>
            <a:ext cx="3571875" cy="1935956"/>
          </a:xfrm>
          <a:prstGeom prst="rect">
            <a:avLst/>
          </a:prstGeom>
          <a:noFill/>
          <a:ln w="9525">
            <a:noFill/>
          </a:ln>
        </p:spPr>
      </p:pic>
      <p:sp>
        <p:nvSpPr>
          <p:cNvPr id="11" name="object 11"/>
          <p:cNvSpPr txBox="1">
            <a:spLocks noGrp="1"/>
          </p:cNvSpPr>
          <p:nvPr>
            <p:ph type="title"/>
          </p:nvPr>
        </p:nvSpPr>
        <p:spPr>
          <a:xfrm>
            <a:off x="984885" y="22923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2" name="object 4"/>
          <p:cNvSpPr/>
          <p:nvPr/>
        </p:nvSpPr>
        <p:spPr>
          <a:xfrm>
            <a:off x="7920101" y="0"/>
            <a:ext cx="1223898" cy="1058926"/>
          </a:xfrm>
          <a:prstGeom prst="rect">
            <a:avLst/>
          </a:prstGeom>
          <a:blipFill>
            <a:blip r:embed="rId4" cstate="print"/>
            <a:stretch>
              <a:fillRect/>
            </a:stretch>
          </a:blipFill>
        </p:spPr>
        <p:txBody>
          <a:bodyPr wrap="square" lIns="0" tIns="0" rIns="0" bIns="0" rtlCol="0"/>
          <a:lstStyle/>
          <a:p>
            <a:endParaRPr/>
          </a:p>
        </p:txBody>
      </p:sp>
      <p:sp>
        <p:nvSpPr>
          <p:cNvPr id="5"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63494"/>
                                        </p:tgtEl>
                                        <p:attrNameLst>
                                          <p:attrName>style.visibility</p:attrName>
                                        </p:attrNameLst>
                                      </p:cBhvr>
                                      <p:to>
                                        <p:strVal val="visible"/>
                                      </p:to>
                                    </p:set>
                                    <p:anim calcmode="discrete" valueType="clr">
                                      <p:cBhvr override="childStyle">
                                        <p:cTn id="12" dur="80"/>
                                        <p:tgtEl>
                                          <p:spTgt spid="6349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3494"/>
                                        </p:tgtEl>
                                        <p:attrNameLst>
                                          <p:attrName>fillcolor</p:attrName>
                                        </p:attrNameLst>
                                      </p:cBhvr>
                                      <p:tavLst>
                                        <p:tav tm="0">
                                          <p:val>
                                            <p:clrVal>
                                              <a:schemeClr val="accent2"/>
                                            </p:clrVal>
                                          </p:val>
                                        </p:tav>
                                        <p:tav tm="50000">
                                          <p:val>
                                            <p:clrVal>
                                              <a:schemeClr val="hlink"/>
                                            </p:clrVal>
                                          </p:val>
                                        </p:tav>
                                      </p:tavLst>
                                    </p:anim>
                                    <p:set>
                                      <p:cBhvr>
                                        <p:cTn id="14" dur="80"/>
                                        <p:tgtEl>
                                          <p:spTgt spid="6349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iterate type="lt">
                                    <p:tmAbs val="0"/>
                                  </p:iterate>
                                  <p:childTnLst>
                                    <p:animEffect transition="out" filter="checkerboard(across)">
                                      <p:cBhvr>
                                        <p:cTn id="18" dur="500"/>
                                        <p:tgtEl>
                                          <p:spTgt spid="63494"/>
                                        </p:tgtEl>
                                      </p:cBhvr>
                                    </p:animEffect>
                                    <p:set>
                                      <p:cBhvr>
                                        <p:cTn id="19" dur="1" fill="hold">
                                          <p:stCondLst>
                                            <p:cond delay="499"/>
                                          </p:stCondLst>
                                        </p:cTn>
                                        <p:tgtEl>
                                          <p:spTgt spid="634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6349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47687" y="4044950"/>
            <a:ext cx="2444750" cy="635000"/>
          </a:xfrm>
          <a:prstGeom prst="rect">
            <a:avLst/>
          </a:prstGeom>
          <a:solidFill>
            <a:srgbClr val="5F0E04"/>
          </a:solidFill>
        </p:spPr>
        <p:txBody>
          <a:bodyPr vert="horz" wrap="square" lIns="0" tIns="97790" rIns="0" bIns="0" rtlCol="0">
            <a:spAutoFit/>
          </a:bodyPr>
          <a:lstStyle/>
          <a:p>
            <a:pPr algn="ctr">
              <a:lnSpc>
                <a:spcPct val="100000"/>
              </a:lnSpc>
              <a:spcBef>
                <a:spcPts val="770"/>
              </a:spcBef>
            </a:pPr>
            <a:r>
              <a:rPr sz="1400" dirty="0">
                <a:solidFill>
                  <a:srgbClr val="FFF088"/>
                </a:solidFill>
                <a:latin typeface="微软雅黑" panose="020B0503020204020204" pitchFamily="34" charset="-122"/>
                <a:cs typeface="微软雅黑" panose="020B0503020204020204" pitchFamily="34" charset="-122"/>
              </a:rPr>
              <a:t>时间：</a:t>
            </a:r>
            <a:r>
              <a:rPr sz="1400" dirty="0">
                <a:solidFill>
                  <a:srgbClr val="FFF8E6"/>
                </a:solidFill>
                <a:latin typeface="微软雅黑" panose="020B0503020204020204" pitchFamily="34" charset="-122"/>
                <a:cs typeface="微软雅黑" panose="020B0503020204020204" pitchFamily="34" charset="-122"/>
              </a:rPr>
              <a:t>1928年6.18-7.11</a:t>
            </a:r>
            <a:endParaRPr sz="1400">
              <a:latin typeface="微软雅黑" panose="020B0503020204020204" pitchFamily="34" charset="-122"/>
              <a:cs typeface="微软雅黑" panose="020B0503020204020204" pitchFamily="34" charset="-122"/>
            </a:endParaRPr>
          </a:p>
          <a:p>
            <a:pPr marL="635" algn="ctr">
              <a:lnSpc>
                <a:spcPct val="100000"/>
              </a:lnSpc>
              <a:spcBef>
                <a:spcPts val="5"/>
              </a:spcBef>
            </a:pPr>
            <a:r>
              <a:rPr sz="1400" dirty="0">
                <a:solidFill>
                  <a:srgbClr val="FFF088"/>
                </a:solidFill>
                <a:latin typeface="微软雅黑" panose="020B0503020204020204" pitchFamily="34" charset="-122"/>
                <a:cs typeface="微软雅黑" panose="020B0503020204020204" pitchFamily="34" charset="-122"/>
              </a:rPr>
              <a:t>地点：</a:t>
            </a:r>
            <a:r>
              <a:rPr sz="1400" dirty="0">
                <a:solidFill>
                  <a:srgbClr val="FFF8E6"/>
                </a:solidFill>
                <a:latin typeface="微软雅黑" panose="020B0503020204020204" pitchFamily="34" charset="-122"/>
                <a:cs typeface="微软雅黑" panose="020B0503020204020204" pitchFamily="34" charset="-122"/>
              </a:rPr>
              <a:t>莫斯科</a:t>
            </a:r>
            <a:endParaRPr sz="1400">
              <a:latin typeface="微软雅黑" panose="020B0503020204020204" pitchFamily="34" charset="-122"/>
              <a:cs typeface="微软雅黑" panose="020B0503020204020204" pitchFamily="34" charset="-122"/>
            </a:endParaRPr>
          </a:p>
        </p:txBody>
      </p:sp>
      <p:sp>
        <p:nvSpPr>
          <p:cNvPr id="8" name="object 8"/>
          <p:cNvSpPr txBox="1"/>
          <p:nvPr/>
        </p:nvSpPr>
        <p:spPr>
          <a:xfrm>
            <a:off x="3271265" y="1728977"/>
            <a:ext cx="5565775" cy="2689225"/>
          </a:xfrm>
          <a:prstGeom prst="rect">
            <a:avLst/>
          </a:prstGeom>
        </p:spPr>
        <p:txBody>
          <a:bodyPr vert="horz" wrap="square" lIns="0" tIns="12065" rIns="0" bIns="0" rtlCol="0">
            <a:spAutoFit/>
          </a:bodyPr>
          <a:lstStyle/>
          <a:p>
            <a:pPr marL="12700" marR="177165" algn="just">
              <a:lnSpc>
                <a:spcPct val="100000"/>
              </a:lnSpc>
              <a:spcBef>
                <a:spcPts val="95"/>
              </a:spcBef>
            </a:pPr>
            <a:r>
              <a:rPr sz="1600" b="1" spc="65" dirty="0">
                <a:solidFill>
                  <a:srgbClr val="C00000"/>
                </a:solidFill>
                <a:latin typeface="微软雅黑" panose="020B0503020204020204" pitchFamily="34" charset="-122"/>
                <a:cs typeface="微软雅黑" panose="020B0503020204020204" pitchFamily="34" charset="-122"/>
              </a:rPr>
              <a:t>出</a:t>
            </a:r>
            <a:r>
              <a:rPr sz="1600" b="1" spc="75" dirty="0">
                <a:solidFill>
                  <a:srgbClr val="C00000"/>
                </a:solidFill>
                <a:latin typeface="微软雅黑" panose="020B0503020204020204" pitchFamily="34" charset="-122"/>
                <a:cs typeface="微软雅黑" panose="020B0503020204020204" pitchFamily="34" charset="-122"/>
              </a:rPr>
              <a:t>席代表</a:t>
            </a:r>
            <a:r>
              <a:rPr sz="1600" b="1" spc="70" dirty="0">
                <a:solidFill>
                  <a:srgbClr val="C00000"/>
                </a:solidFill>
                <a:latin typeface="微软雅黑" panose="020B0503020204020204" pitchFamily="34" charset="-122"/>
                <a:cs typeface="微软雅黑" panose="020B0503020204020204" pitchFamily="34" charset="-122"/>
              </a:rPr>
              <a:t>：</a:t>
            </a:r>
            <a:r>
              <a:rPr sz="1400" b="1" spc="70" dirty="0">
                <a:solidFill>
                  <a:srgbClr val="5F0E04"/>
                </a:solidFill>
                <a:latin typeface="微软雅黑" panose="020B0503020204020204" pitchFamily="34" charset="-122"/>
                <a:cs typeface="微软雅黑" panose="020B0503020204020204" pitchFamily="34" charset="-122"/>
              </a:rPr>
              <a:t>出</a:t>
            </a:r>
            <a:r>
              <a:rPr sz="1400" b="1" spc="80" dirty="0">
                <a:solidFill>
                  <a:srgbClr val="5F0E04"/>
                </a:solidFill>
                <a:latin typeface="微软雅黑" panose="020B0503020204020204" pitchFamily="34" charset="-122"/>
                <a:cs typeface="微软雅黑" panose="020B0503020204020204" pitchFamily="34" charset="-122"/>
              </a:rPr>
              <a:t>席</a:t>
            </a:r>
            <a:r>
              <a:rPr sz="1400" b="1" spc="70" dirty="0">
                <a:solidFill>
                  <a:srgbClr val="5F0E04"/>
                </a:solidFill>
                <a:latin typeface="微软雅黑" panose="020B0503020204020204" pitchFamily="34" charset="-122"/>
                <a:cs typeface="微软雅黑" panose="020B0503020204020204" pitchFamily="34" charset="-122"/>
              </a:rPr>
              <a:t>这次大会的各地代</a:t>
            </a:r>
            <a:r>
              <a:rPr sz="1400" b="1" spc="90" dirty="0">
                <a:solidFill>
                  <a:srgbClr val="5F0E04"/>
                </a:solidFill>
                <a:latin typeface="微软雅黑" panose="020B0503020204020204" pitchFamily="34" charset="-122"/>
                <a:cs typeface="微软雅黑" panose="020B0503020204020204" pitchFamily="34" charset="-122"/>
              </a:rPr>
              <a:t>表</a:t>
            </a:r>
            <a:r>
              <a:rPr sz="1400" b="1" spc="20" dirty="0">
                <a:solidFill>
                  <a:srgbClr val="C00000"/>
                </a:solidFill>
                <a:latin typeface="微软雅黑" panose="020B0503020204020204" pitchFamily="34" charset="-122"/>
                <a:cs typeface="微软雅黑" panose="020B0503020204020204" pitchFamily="34" charset="-122"/>
              </a:rPr>
              <a:t>142</a:t>
            </a:r>
            <a:r>
              <a:rPr sz="1400" b="1" spc="70" dirty="0">
                <a:solidFill>
                  <a:srgbClr val="C00000"/>
                </a:solidFill>
                <a:latin typeface="微软雅黑" panose="020B0503020204020204" pitchFamily="34" charset="-122"/>
                <a:cs typeface="微软雅黑" panose="020B0503020204020204" pitchFamily="34" charset="-122"/>
              </a:rPr>
              <a:t>人</a:t>
            </a:r>
            <a:r>
              <a:rPr sz="1400" b="1" spc="70" dirty="0">
                <a:solidFill>
                  <a:srgbClr val="5F0E04"/>
                </a:solidFill>
                <a:latin typeface="微软雅黑" panose="020B0503020204020204" pitchFamily="34" charset="-122"/>
                <a:cs typeface="微软雅黑" panose="020B0503020204020204" pitchFamily="34" charset="-122"/>
              </a:rPr>
              <a:t>（其中有表决权者</a:t>
            </a:r>
            <a:r>
              <a:rPr sz="1400" b="1" dirty="0">
                <a:solidFill>
                  <a:srgbClr val="5F0E04"/>
                </a:solidFill>
                <a:latin typeface="微软雅黑" panose="020B0503020204020204" pitchFamily="34" charset="-122"/>
                <a:cs typeface="微软雅黑" panose="020B0503020204020204" pitchFamily="34" charset="-122"/>
              </a:rPr>
              <a:t>84  </a:t>
            </a:r>
            <a:r>
              <a:rPr sz="1400" b="1" spc="20" dirty="0">
                <a:solidFill>
                  <a:srgbClr val="5F0E04"/>
                </a:solidFill>
                <a:latin typeface="微软雅黑" panose="020B0503020204020204" pitchFamily="34" charset="-122"/>
                <a:cs typeface="微软雅黑" panose="020B0503020204020204" pitchFamily="34" charset="-122"/>
              </a:rPr>
              <a:t>人），代表全国党员</a:t>
            </a:r>
            <a:r>
              <a:rPr sz="1400" b="1" spc="30" dirty="0">
                <a:solidFill>
                  <a:srgbClr val="5F0E04"/>
                </a:solidFill>
                <a:latin typeface="微软雅黑" panose="020B0503020204020204" pitchFamily="34" charset="-122"/>
                <a:cs typeface="微软雅黑" panose="020B0503020204020204" pitchFamily="34" charset="-122"/>
              </a:rPr>
              <a:t>4</a:t>
            </a:r>
            <a:r>
              <a:rPr sz="1400" b="1" spc="20" dirty="0">
                <a:solidFill>
                  <a:srgbClr val="5F0E04"/>
                </a:solidFill>
                <a:latin typeface="微软雅黑" panose="020B0503020204020204" pitchFamily="34" charset="-122"/>
                <a:cs typeface="微软雅黑" panose="020B0503020204020204" pitchFamily="34" charset="-122"/>
              </a:rPr>
              <a:t>万多人。共产国际负责人布哈林和国际东方部 </a:t>
            </a:r>
            <a:r>
              <a:rPr sz="1400" b="1" spc="10" dirty="0">
                <a:solidFill>
                  <a:srgbClr val="5F0E04"/>
                </a:solidFill>
                <a:latin typeface="微软雅黑" panose="020B0503020204020204" pitchFamily="34" charset="-122"/>
                <a:cs typeface="微软雅黑" panose="020B0503020204020204" pitchFamily="34" charset="-122"/>
              </a:rPr>
              <a:t>负</a:t>
            </a:r>
            <a:r>
              <a:rPr sz="1400" b="1" dirty="0">
                <a:solidFill>
                  <a:srgbClr val="5F0E04"/>
                </a:solidFill>
                <a:latin typeface="微软雅黑" panose="020B0503020204020204" pitchFamily="34" charset="-122"/>
                <a:cs typeface="微软雅黑" panose="020B0503020204020204" pitchFamily="34" charset="-122"/>
              </a:rPr>
              <a:t>责人</a:t>
            </a:r>
            <a:r>
              <a:rPr sz="1400" b="1" spc="10" dirty="0">
                <a:solidFill>
                  <a:srgbClr val="5F0E04"/>
                </a:solidFill>
                <a:latin typeface="微软雅黑" panose="020B0503020204020204" pitchFamily="34" charset="-122"/>
                <a:cs typeface="微软雅黑" panose="020B0503020204020204" pitchFamily="34" charset="-122"/>
              </a:rPr>
              <a:t>米</a:t>
            </a:r>
            <a:r>
              <a:rPr sz="1400" b="1" dirty="0">
                <a:solidFill>
                  <a:srgbClr val="5F0E04"/>
                </a:solidFill>
                <a:latin typeface="微软雅黑" panose="020B0503020204020204" pitchFamily="34" charset="-122"/>
                <a:cs typeface="微软雅黑" panose="020B0503020204020204" pitchFamily="34" charset="-122"/>
              </a:rPr>
              <a:t>夫也</a:t>
            </a:r>
            <a:r>
              <a:rPr sz="1400" b="1" spc="10" dirty="0">
                <a:solidFill>
                  <a:srgbClr val="5F0E04"/>
                </a:solidFill>
                <a:latin typeface="微软雅黑" panose="020B0503020204020204" pitchFamily="34" charset="-122"/>
                <a:cs typeface="微软雅黑" panose="020B0503020204020204" pitchFamily="34" charset="-122"/>
              </a:rPr>
              <a:t>参</a:t>
            </a:r>
            <a:r>
              <a:rPr sz="1400" b="1" dirty="0">
                <a:solidFill>
                  <a:srgbClr val="5F0E04"/>
                </a:solidFill>
                <a:latin typeface="微软雅黑" panose="020B0503020204020204" pitchFamily="34" charset="-122"/>
                <a:cs typeface="微软雅黑" panose="020B0503020204020204" pitchFamily="34" charset="-122"/>
              </a:rPr>
              <a:t>加</a:t>
            </a:r>
            <a:r>
              <a:rPr sz="1400" b="1" spc="10" dirty="0">
                <a:solidFill>
                  <a:srgbClr val="5F0E04"/>
                </a:solidFill>
                <a:latin typeface="微软雅黑" panose="020B0503020204020204" pitchFamily="34" charset="-122"/>
                <a:cs typeface="微软雅黑" panose="020B0503020204020204" pitchFamily="34" charset="-122"/>
              </a:rPr>
              <a:t>了</a:t>
            </a:r>
            <a:r>
              <a:rPr sz="1400" b="1" dirty="0">
                <a:solidFill>
                  <a:srgbClr val="5F0E04"/>
                </a:solidFill>
                <a:latin typeface="微软雅黑" panose="020B0503020204020204" pitchFamily="34" charset="-122"/>
                <a:cs typeface="微软雅黑" panose="020B0503020204020204" pitchFamily="34" charset="-122"/>
              </a:rPr>
              <a:t>大</a:t>
            </a:r>
            <a:r>
              <a:rPr sz="1400" b="1" spc="5" dirty="0">
                <a:solidFill>
                  <a:srgbClr val="5F0E04"/>
                </a:solidFill>
                <a:latin typeface="微软雅黑" panose="020B0503020204020204" pitchFamily="34" charset="-122"/>
                <a:cs typeface="微软雅黑" panose="020B0503020204020204" pitchFamily="34" charset="-122"/>
              </a:rPr>
              <a:t>会</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此外</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参</a:t>
            </a:r>
            <a:r>
              <a:rPr sz="1400" b="1" spc="10" dirty="0">
                <a:solidFill>
                  <a:srgbClr val="5F0E04"/>
                </a:solidFill>
                <a:latin typeface="微软雅黑" panose="020B0503020204020204" pitchFamily="34" charset="-122"/>
                <a:cs typeface="微软雅黑" panose="020B0503020204020204" pitchFamily="34" charset="-122"/>
              </a:rPr>
              <a:t>加</a:t>
            </a:r>
            <a:r>
              <a:rPr sz="1400" b="1" dirty="0">
                <a:solidFill>
                  <a:srgbClr val="5F0E04"/>
                </a:solidFill>
                <a:latin typeface="微软雅黑" panose="020B0503020204020204" pitchFamily="34" charset="-122"/>
                <a:cs typeface="微软雅黑" panose="020B0503020204020204" pitchFamily="34" charset="-122"/>
              </a:rPr>
              <a:t>开幕大</a:t>
            </a:r>
            <a:r>
              <a:rPr sz="1400" b="1" spc="10" dirty="0">
                <a:solidFill>
                  <a:srgbClr val="5F0E04"/>
                </a:solidFill>
                <a:latin typeface="微软雅黑" panose="020B0503020204020204" pitchFamily="34" charset="-122"/>
                <a:cs typeface="微软雅黑" panose="020B0503020204020204" pitchFamily="34" charset="-122"/>
              </a:rPr>
              <a:t>会</a:t>
            </a:r>
            <a:r>
              <a:rPr sz="1400" b="1" dirty="0">
                <a:solidFill>
                  <a:srgbClr val="5F0E04"/>
                </a:solidFill>
                <a:latin typeface="微软雅黑" panose="020B0503020204020204" pitchFamily="34" charset="-122"/>
                <a:cs typeface="微软雅黑" panose="020B0503020204020204" pitchFamily="34" charset="-122"/>
              </a:rPr>
              <a:t>的还有</a:t>
            </a:r>
            <a:r>
              <a:rPr sz="1400" b="1" spc="10" dirty="0">
                <a:solidFill>
                  <a:srgbClr val="5F0E04"/>
                </a:solidFill>
                <a:latin typeface="微软雅黑" panose="020B0503020204020204" pitchFamily="34" charset="-122"/>
                <a:cs typeface="微软雅黑" panose="020B0503020204020204" pitchFamily="34" charset="-122"/>
              </a:rPr>
              <a:t>少</a:t>
            </a:r>
            <a:r>
              <a:rPr sz="1400" b="1" dirty="0">
                <a:solidFill>
                  <a:srgbClr val="5F0E04"/>
                </a:solidFill>
                <a:latin typeface="微软雅黑" panose="020B0503020204020204" pitchFamily="34" charset="-122"/>
                <a:cs typeface="微软雅黑" panose="020B0503020204020204" pitchFamily="34" charset="-122"/>
              </a:rPr>
              <a:t>共国际</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赤 色职工国际的代表以及</a:t>
            </a:r>
            <a:r>
              <a:rPr sz="1400" b="1" spc="-15" dirty="0">
                <a:solidFill>
                  <a:srgbClr val="5F0E04"/>
                </a:solidFill>
                <a:latin typeface="微软雅黑" panose="020B0503020204020204" pitchFamily="34" charset="-122"/>
                <a:cs typeface="微软雅黑" panose="020B0503020204020204" pitchFamily="34" charset="-122"/>
              </a:rPr>
              <a:t>意</a:t>
            </a:r>
            <a:r>
              <a:rPr sz="1400" b="1" dirty="0">
                <a:solidFill>
                  <a:srgbClr val="5F0E04"/>
                </a:solidFill>
                <a:latin typeface="微软雅黑" panose="020B0503020204020204" pitchFamily="34" charset="-122"/>
                <a:cs typeface="微软雅黑" panose="020B0503020204020204" pitchFamily="34" charset="-122"/>
              </a:rPr>
              <a:t>大利</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苏联</a:t>
            </a:r>
            <a:r>
              <a:rPr sz="1400" b="1" spc="-15" dirty="0">
                <a:solidFill>
                  <a:srgbClr val="5F0E04"/>
                </a:solidFill>
                <a:latin typeface="微软雅黑" panose="020B0503020204020204" pitchFamily="34" charset="-122"/>
                <a:cs typeface="微软雅黑" panose="020B0503020204020204" pitchFamily="34" charset="-122"/>
              </a:rPr>
              <a:t>等</a:t>
            </a:r>
            <a:r>
              <a:rPr sz="1400" b="1" dirty="0">
                <a:solidFill>
                  <a:srgbClr val="5F0E04"/>
                </a:solidFill>
                <a:latin typeface="微软雅黑" panose="020B0503020204020204" pitchFamily="34" charset="-122"/>
                <a:cs typeface="微软雅黑" panose="020B0503020204020204" pitchFamily="34" charset="-122"/>
              </a:rPr>
              <a:t>国共</a:t>
            </a:r>
            <a:r>
              <a:rPr sz="1400" b="1" spc="-15" dirty="0">
                <a:solidFill>
                  <a:srgbClr val="5F0E04"/>
                </a:solidFill>
                <a:latin typeface="微软雅黑" panose="020B0503020204020204" pitchFamily="34" charset="-122"/>
                <a:cs typeface="微软雅黑" panose="020B0503020204020204" pitchFamily="34" charset="-122"/>
              </a:rPr>
              <a:t>产</a:t>
            </a:r>
            <a:r>
              <a:rPr sz="1400" b="1" dirty="0">
                <a:solidFill>
                  <a:srgbClr val="5F0E04"/>
                </a:solidFill>
                <a:latin typeface="微软雅黑" panose="020B0503020204020204" pitchFamily="34" charset="-122"/>
                <a:cs typeface="微软雅黑" panose="020B0503020204020204" pitchFamily="34" charset="-122"/>
              </a:rPr>
              <a:t>党的</a:t>
            </a:r>
            <a:r>
              <a:rPr sz="1400" b="1" spc="-15" dirty="0">
                <a:solidFill>
                  <a:srgbClr val="5F0E04"/>
                </a:solidFill>
                <a:latin typeface="微软雅黑" panose="020B0503020204020204" pitchFamily="34" charset="-122"/>
                <a:cs typeface="微软雅黑" panose="020B0503020204020204" pitchFamily="34" charset="-122"/>
              </a:rPr>
              <a:t>代</a:t>
            </a:r>
            <a:r>
              <a:rPr sz="1400" b="1" dirty="0">
                <a:solidFill>
                  <a:srgbClr val="5F0E04"/>
                </a:solidFill>
                <a:latin typeface="微软雅黑" panose="020B0503020204020204" pitchFamily="34" charset="-122"/>
                <a:cs typeface="微软雅黑" panose="020B0503020204020204" pitchFamily="34" charset="-122"/>
              </a:rPr>
              <a:t>表。</a:t>
            </a:r>
            <a:endParaRPr sz="1400" b="1">
              <a:latin typeface="微软雅黑" panose="020B0503020204020204" pitchFamily="34" charset="-122"/>
              <a:cs typeface="微软雅黑" panose="020B0503020204020204" pitchFamily="34" charset="-122"/>
            </a:endParaRPr>
          </a:p>
          <a:p>
            <a:pPr marL="12700" marR="5080">
              <a:lnSpc>
                <a:spcPct val="100000"/>
              </a:lnSpc>
            </a:pPr>
            <a:r>
              <a:rPr sz="1600" b="1" spc="15" dirty="0">
                <a:solidFill>
                  <a:srgbClr val="C00000"/>
                </a:solidFill>
                <a:latin typeface="微软雅黑" panose="020B0503020204020204" pitchFamily="34" charset="-122"/>
                <a:cs typeface="微软雅黑" panose="020B0503020204020204" pitchFamily="34" charset="-122"/>
              </a:rPr>
              <a:t>主要内容：</a:t>
            </a:r>
            <a:r>
              <a:rPr sz="1400" b="1" spc="20" dirty="0">
                <a:solidFill>
                  <a:srgbClr val="5F0E04"/>
                </a:solidFill>
                <a:latin typeface="微软雅黑" panose="020B0503020204020204" pitchFamily="34" charset="-122"/>
                <a:cs typeface="微软雅黑" panose="020B0503020204020204" pitchFamily="34" charset="-122"/>
              </a:rPr>
              <a:t>大会指</a:t>
            </a:r>
            <a:r>
              <a:rPr sz="1400" b="1" spc="10" dirty="0">
                <a:solidFill>
                  <a:srgbClr val="5F0E04"/>
                </a:solidFill>
                <a:latin typeface="微软雅黑" panose="020B0503020204020204" pitchFamily="34" charset="-122"/>
                <a:cs typeface="微软雅黑" panose="020B0503020204020204" pitchFamily="34" charset="-122"/>
              </a:rPr>
              <a:t>出</a:t>
            </a:r>
            <a:r>
              <a:rPr sz="1400" b="1" spc="20" dirty="0">
                <a:solidFill>
                  <a:srgbClr val="5F0E04"/>
                </a:solidFill>
                <a:latin typeface="微软雅黑" panose="020B0503020204020204" pitchFamily="34" charset="-122"/>
                <a:cs typeface="微软雅黑" panose="020B0503020204020204" pitchFamily="34" charset="-122"/>
              </a:rPr>
              <a:t>了</a:t>
            </a:r>
            <a:r>
              <a:rPr sz="1400" b="1" spc="10" dirty="0">
                <a:solidFill>
                  <a:srgbClr val="5F0E04"/>
                </a:solidFill>
                <a:latin typeface="微软雅黑" panose="020B0503020204020204" pitchFamily="34" charset="-122"/>
                <a:cs typeface="微软雅黑" panose="020B0503020204020204" pitchFamily="34" charset="-122"/>
              </a:rPr>
              <a:t>中</a:t>
            </a:r>
            <a:r>
              <a:rPr sz="1400" b="1" spc="20" dirty="0">
                <a:solidFill>
                  <a:srgbClr val="5F0E04"/>
                </a:solidFill>
                <a:latin typeface="微软雅黑" panose="020B0503020204020204" pitchFamily="34" charset="-122"/>
                <a:cs typeface="微软雅黑" panose="020B0503020204020204" pitchFamily="34" charset="-122"/>
              </a:rPr>
              <a:t>国</a:t>
            </a:r>
            <a:r>
              <a:rPr sz="1400" b="1" spc="10" dirty="0">
                <a:solidFill>
                  <a:srgbClr val="5F0E04"/>
                </a:solidFill>
                <a:latin typeface="微软雅黑" panose="020B0503020204020204" pitchFamily="34" charset="-122"/>
                <a:cs typeface="微软雅黑" panose="020B0503020204020204" pitchFamily="34" charset="-122"/>
              </a:rPr>
              <a:t>的</a:t>
            </a:r>
            <a:r>
              <a:rPr sz="1400" b="1" spc="20" dirty="0">
                <a:solidFill>
                  <a:srgbClr val="5F0E04"/>
                </a:solidFill>
                <a:latin typeface="微软雅黑" panose="020B0503020204020204" pitchFamily="34" charset="-122"/>
                <a:cs typeface="微软雅黑" panose="020B0503020204020204" pitchFamily="34" charset="-122"/>
              </a:rPr>
              <a:t>社</a:t>
            </a:r>
            <a:r>
              <a:rPr sz="1400" b="1" spc="10" dirty="0">
                <a:solidFill>
                  <a:srgbClr val="5F0E04"/>
                </a:solidFill>
                <a:latin typeface="微软雅黑" panose="020B0503020204020204" pitchFamily="34" charset="-122"/>
                <a:cs typeface="微软雅黑" panose="020B0503020204020204" pitchFamily="34" charset="-122"/>
              </a:rPr>
              <a:t>会</a:t>
            </a:r>
            <a:r>
              <a:rPr sz="1400" b="1" spc="20" dirty="0">
                <a:solidFill>
                  <a:srgbClr val="5F0E04"/>
                </a:solidFill>
                <a:latin typeface="微软雅黑" panose="020B0503020204020204" pitchFamily="34" charset="-122"/>
                <a:cs typeface="微软雅黑" panose="020B0503020204020204" pitchFamily="34" charset="-122"/>
              </a:rPr>
              <a:t>性</a:t>
            </a:r>
            <a:r>
              <a:rPr sz="1400" b="1" spc="10" dirty="0">
                <a:solidFill>
                  <a:srgbClr val="5F0E04"/>
                </a:solidFill>
                <a:latin typeface="微软雅黑" panose="020B0503020204020204" pitchFamily="34" charset="-122"/>
                <a:cs typeface="微软雅黑" panose="020B0503020204020204" pitchFamily="34" charset="-122"/>
              </a:rPr>
              <a:t>质</a:t>
            </a:r>
            <a:r>
              <a:rPr sz="1400" b="1" spc="20" dirty="0">
                <a:solidFill>
                  <a:srgbClr val="5F0E04"/>
                </a:solidFill>
                <a:latin typeface="微软雅黑" panose="020B0503020204020204" pitchFamily="34" charset="-122"/>
                <a:cs typeface="微软雅黑" panose="020B0503020204020204" pitchFamily="34" charset="-122"/>
              </a:rPr>
              <a:t>仍</a:t>
            </a:r>
            <a:r>
              <a:rPr sz="1400" b="1" spc="10" dirty="0">
                <a:solidFill>
                  <a:srgbClr val="5F0E04"/>
                </a:solidFill>
                <a:latin typeface="微软雅黑" panose="020B0503020204020204" pitchFamily="34" charset="-122"/>
                <a:cs typeface="微软雅黑" panose="020B0503020204020204" pitchFamily="34" charset="-122"/>
              </a:rPr>
              <a:t>然</a:t>
            </a:r>
            <a:r>
              <a:rPr sz="1400" b="1" spc="20" dirty="0">
                <a:solidFill>
                  <a:srgbClr val="5F0E04"/>
                </a:solidFill>
                <a:latin typeface="微软雅黑" panose="020B0503020204020204" pitchFamily="34" charset="-122"/>
                <a:cs typeface="微软雅黑" panose="020B0503020204020204" pitchFamily="34" charset="-122"/>
              </a:rPr>
              <a:t>是</a:t>
            </a:r>
            <a:r>
              <a:rPr sz="1400" b="1" spc="10" dirty="0">
                <a:solidFill>
                  <a:srgbClr val="5F0E04"/>
                </a:solidFill>
                <a:latin typeface="微软雅黑" panose="020B0503020204020204" pitchFamily="34" charset="-122"/>
                <a:cs typeface="微软雅黑" panose="020B0503020204020204" pitchFamily="34" charset="-122"/>
              </a:rPr>
              <a:t>半</a:t>
            </a:r>
            <a:r>
              <a:rPr sz="1400" b="1" spc="20" dirty="0">
                <a:solidFill>
                  <a:srgbClr val="5F0E04"/>
                </a:solidFill>
                <a:latin typeface="微软雅黑" panose="020B0503020204020204" pitchFamily="34" charset="-122"/>
                <a:cs typeface="微软雅黑" panose="020B0503020204020204" pitchFamily="34" charset="-122"/>
              </a:rPr>
              <a:t>殖</a:t>
            </a:r>
            <a:r>
              <a:rPr sz="1400" b="1" spc="10" dirty="0">
                <a:solidFill>
                  <a:srgbClr val="5F0E04"/>
                </a:solidFill>
                <a:latin typeface="微软雅黑" panose="020B0503020204020204" pitchFamily="34" charset="-122"/>
                <a:cs typeface="微软雅黑" panose="020B0503020204020204" pitchFamily="34" charset="-122"/>
              </a:rPr>
              <a:t>民</a:t>
            </a:r>
            <a:r>
              <a:rPr sz="1400" b="1" spc="20" dirty="0">
                <a:solidFill>
                  <a:srgbClr val="5F0E04"/>
                </a:solidFill>
                <a:latin typeface="微软雅黑" panose="020B0503020204020204" pitchFamily="34" charset="-122"/>
                <a:cs typeface="微软雅黑" panose="020B0503020204020204" pitchFamily="34" charset="-122"/>
              </a:rPr>
              <a:t>地</a:t>
            </a:r>
            <a:r>
              <a:rPr sz="1400" b="1" spc="10" dirty="0">
                <a:solidFill>
                  <a:srgbClr val="5F0E04"/>
                </a:solidFill>
                <a:latin typeface="微软雅黑" panose="020B0503020204020204" pitchFamily="34" charset="-122"/>
                <a:cs typeface="微软雅黑" panose="020B0503020204020204" pitchFamily="34" charset="-122"/>
              </a:rPr>
              <a:t>半</a:t>
            </a:r>
            <a:r>
              <a:rPr sz="1400" b="1" spc="20" dirty="0">
                <a:solidFill>
                  <a:srgbClr val="5F0E04"/>
                </a:solidFill>
                <a:latin typeface="微软雅黑" panose="020B0503020204020204" pitchFamily="34" charset="-122"/>
                <a:cs typeface="微软雅黑" panose="020B0503020204020204" pitchFamily="34" charset="-122"/>
              </a:rPr>
              <a:t>封</a:t>
            </a:r>
            <a:r>
              <a:rPr sz="1400" b="1" spc="10" dirty="0">
                <a:solidFill>
                  <a:srgbClr val="5F0E04"/>
                </a:solidFill>
                <a:latin typeface="微软雅黑" panose="020B0503020204020204" pitchFamily="34" charset="-122"/>
                <a:cs typeface="微软雅黑" panose="020B0503020204020204" pitchFamily="34" charset="-122"/>
              </a:rPr>
              <a:t>建</a:t>
            </a:r>
            <a:r>
              <a:rPr sz="1400" b="1" spc="20" dirty="0">
                <a:solidFill>
                  <a:srgbClr val="5F0E04"/>
                </a:solidFill>
                <a:latin typeface="微软雅黑" panose="020B0503020204020204" pitchFamily="34" charset="-122"/>
                <a:cs typeface="微软雅黑" panose="020B0503020204020204" pitchFamily="34" charset="-122"/>
              </a:rPr>
              <a:t>社</a:t>
            </a:r>
            <a:r>
              <a:rPr sz="1400" b="1" spc="10" dirty="0">
                <a:solidFill>
                  <a:srgbClr val="5F0E04"/>
                </a:solidFill>
                <a:latin typeface="微软雅黑" panose="020B0503020204020204" pitchFamily="34" charset="-122"/>
                <a:cs typeface="微软雅黑" panose="020B0503020204020204" pitchFamily="34" charset="-122"/>
              </a:rPr>
              <a:t>会</a:t>
            </a:r>
            <a:r>
              <a:rPr sz="1400" b="1" dirty="0">
                <a:solidFill>
                  <a:srgbClr val="5F0E04"/>
                </a:solidFill>
                <a:latin typeface="微软雅黑" panose="020B0503020204020204" pitchFamily="34" charset="-122"/>
                <a:cs typeface="微软雅黑" panose="020B0503020204020204" pitchFamily="34" charset="-122"/>
              </a:rPr>
              <a:t>；  </a:t>
            </a:r>
            <a:r>
              <a:rPr sz="1400" b="1" spc="10" dirty="0">
                <a:solidFill>
                  <a:srgbClr val="5F0E04"/>
                </a:solidFill>
                <a:latin typeface="微软雅黑" panose="020B0503020204020204" pitchFamily="34" charset="-122"/>
                <a:cs typeface="微软雅黑" panose="020B0503020204020204" pitchFamily="34" charset="-122"/>
              </a:rPr>
              <a:t>中</a:t>
            </a:r>
            <a:r>
              <a:rPr sz="1400" b="1" dirty="0">
                <a:solidFill>
                  <a:srgbClr val="5F0E04"/>
                </a:solidFill>
                <a:latin typeface="微软雅黑" panose="020B0503020204020204" pitchFamily="34" charset="-122"/>
                <a:cs typeface="微软雅黑" panose="020B0503020204020204" pitchFamily="34" charset="-122"/>
              </a:rPr>
              <a:t>国现</a:t>
            </a:r>
            <a:r>
              <a:rPr sz="1400" b="1" spc="10" dirty="0">
                <a:solidFill>
                  <a:srgbClr val="5F0E04"/>
                </a:solidFill>
                <a:latin typeface="微软雅黑" panose="020B0503020204020204" pitchFamily="34" charset="-122"/>
                <a:cs typeface="微软雅黑" panose="020B0503020204020204" pitchFamily="34" charset="-122"/>
              </a:rPr>
              <a:t>阶</a:t>
            </a:r>
            <a:r>
              <a:rPr sz="1400" b="1" dirty="0">
                <a:solidFill>
                  <a:srgbClr val="5F0E04"/>
                </a:solidFill>
                <a:latin typeface="微软雅黑" panose="020B0503020204020204" pitchFamily="34" charset="-122"/>
                <a:cs typeface="微软雅黑" panose="020B0503020204020204" pitchFamily="34" charset="-122"/>
              </a:rPr>
              <a:t>段革</a:t>
            </a:r>
            <a:r>
              <a:rPr sz="1400" b="1" spc="10" dirty="0">
                <a:solidFill>
                  <a:srgbClr val="5F0E04"/>
                </a:solidFill>
                <a:latin typeface="微软雅黑" panose="020B0503020204020204" pitchFamily="34" charset="-122"/>
                <a:cs typeface="微软雅黑" panose="020B0503020204020204" pitchFamily="34" charset="-122"/>
              </a:rPr>
              <a:t>命</a:t>
            </a:r>
            <a:r>
              <a:rPr sz="1400" b="1" dirty="0">
                <a:solidFill>
                  <a:srgbClr val="5F0E04"/>
                </a:solidFill>
                <a:latin typeface="微软雅黑" panose="020B0503020204020204" pitchFamily="34" charset="-122"/>
                <a:cs typeface="微软雅黑" panose="020B0503020204020204" pitchFamily="34" charset="-122"/>
              </a:rPr>
              <a:t>性</a:t>
            </a:r>
            <a:r>
              <a:rPr sz="1400" b="1" spc="10" dirty="0">
                <a:solidFill>
                  <a:srgbClr val="5F0E04"/>
                </a:solidFill>
                <a:latin typeface="微软雅黑" panose="020B0503020204020204" pitchFamily="34" charset="-122"/>
                <a:cs typeface="微软雅黑" panose="020B0503020204020204" pitchFamily="34" charset="-122"/>
              </a:rPr>
              <a:t>质</a:t>
            </a:r>
            <a:r>
              <a:rPr sz="1400" b="1" dirty="0">
                <a:solidFill>
                  <a:srgbClr val="5F0E04"/>
                </a:solidFill>
                <a:latin typeface="微软雅黑" panose="020B0503020204020204" pitchFamily="34" charset="-122"/>
                <a:cs typeface="微软雅黑" panose="020B0503020204020204" pitchFamily="34" charset="-122"/>
              </a:rPr>
              <a:t>是资</a:t>
            </a:r>
            <a:r>
              <a:rPr sz="1400" b="1" spc="10" dirty="0">
                <a:solidFill>
                  <a:srgbClr val="5F0E04"/>
                </a:solidFill>
                <a:latin typeface="微软雅黑" panose="020B0503020204020204" pitchFamily="34" charset="-122"/>
                <a:cs typeface="微软雅黑" panose="020B0503020204020204" pitchFamily="34" charset="-122"/>
              </a:rPr>
              <a:t>产</a:t>
            </a:r>
            <a:r>
              <a:rPr sz="1400" b="1" dirty="0">
                <a:solidFill>
                  <a:srgbClr val="5F0E04"/>
                </a:solidFill>
                <a:latin typeface="微软雅黑" panose="020B0503020204020204" pitchFamily="34" charset="-122"/>
                <a:cs typeface="微软雅黑" panose="020B0503020204020204" pitchFamily="34" charset="-122"/>
              </a:rPr>
              <a:t>阶级</a:t>
            </a:r>
            <a:r>
              <a:rPr sz="1400" b="1" spc="10" dirty="0">
                <a:solidFill>
                  <a:srgbClr val="5F0E04"/>
                </a:solidFill>
                <a:latin typeface="微软雅黑" panose="020B0503020204020204" pitchFamily="34" charset="-122"/>
                <a:cs typeface="微软雅黑" panose="020B0503020204020204" pitchFamily="34" charset="-122"/>
              </a:rPr>
              <a:t>民</a:t>
            </a:r>
            <a:r>
              <a:rPr sz="1400" b="1" dirty="0">
                <a:solidFill>
                  <a:srgbClr val="5F0E04"/>
                </a:solidFill>
                <a:latin typeface="微软雅黑" panose="020B0503020204020204" pitchFamily="34" charset="-122"/>
                <a:cs typeface="微软雅黑" panose="020B0503020204020204" pitchFamily="34" charset="-122"/>
              </a:rPr>
              <a:t>主</a:t>
            </a:r>
            <a:r>
              <a:rPr sz="1400" b="1" spc="10" dirty="0">
                <a:solidFill>
                  <a:srgbClr val="5F0E04"/>
                </a:solidFill>
                <a:latin typeface="微软雅黑" panose="020B0503020204020204" pitchFamily="34" charset="-122"/>
                <a:cs typeface="微软雅黑" panose="020B0503020204020204" pitchFamily="34" charset="-122"/>
              </a:rPr>
              <a:t>革</a:t>
            </a:r>
            <a:r>
              <a:rPr sz="1400" b="1" dirty="0">
                <a:solidFill>
                  <a:srgbClr val="5F0E04"/>
                </a:solidFill>
                <a:latin typeface="微软雅黑" panose="020B0503020204020204" pitchFamily="34" charset="-122"/>
                <a:cs typeface="微软雅黑" panose="020B0503020204020204" pitchFamily="34" charset="-122"/>
              </a:rPr>
              <a:t>命；政</a:t>
            </a:r>
            <a:r>
              <a:rPr sz="1400" b="1" spc="10" dirty="0">
                <a:solidFill>
                  <a:srgbClr val="5F0E04"/>
                </a:solidFill>
                <a:latin typeface="微软雅黑" panose="020B0503020204020204" pitchFamily="34" charset="-122"/>
                <a:cs typeface="微软雅黑" panose="020B0503020204020204" pitchFamily="34" charset="-122"/>
              </a:rPr>
              <a:t>治</a:t>
            </a:r>
            <a:r>
              <a:rPr sz="1400" b="1" dirty="0">
                <a:solidFill>
                  <a:srgbClr val="5F0E04"/>
                </a:solidFill>
                <a:latin typeface="微软雅黑" panose="020B0503020204020204" pitchFamily="34" charset="-122"/>
                <a:cs typeface="微软雅黑" panose="020B0503020204020204" pitchFamily="34" charset="-122"/>
              </a:rPr>
              <a:t>形势是</a:t>
            </a:r>
            <a:r>
              <a:rPr sz="1400" b="1" spc="10" dirty="0">
                <a:solidFill>
                  <a:srgbClr val="5F0E04"/>
                </a:solidFill>
                <a:latin typeface="微软雅黑" panose="020B0503020204020204" pitchFamily="34" charset="-122"/>
                <a:cs typeface="微软雅黑" panose="020B0503020204020204" pitchFamily="34" charset="-122"/>
              </a:rPr>
              <a:t>处</a:t>
            </a:r>
            <a:r>
              <a:rPr sz="1400" b="1" dirty="0">
                <a:solidFill>
                  <a:srgbClr val="5F0E04"/>
                </a:solidFill>
                <a:latin typeface="微软雅黑" panose="020B0503020204020204" pitchFamily="34" charset="-122"/>
                <a:cs typeface="微软雅黑" panose="020B0503020204020204" pitchFamily="34" charset="-122"/>
              </a:rPr>
              <a:t>于两个</a:t>
            </a:r>
            <a:r>
              <a:rPr sz="1400" b="1" spc="10" dirty="0">
                <a:solidFill>
                  <a:srgbClr val="5F0E04"/>
                </a:solidFill>
                <a:latin typeface="微软雅黑" panose="020B0503020204020204" pitchFamily="34" charset="-122"/>
                <a:cs typeface="微软雅黑" panose="020B0503020204020204" pitchFamily="34" charset="-122"/>
              </a:rPr>
              <a:t>革</a:t>
            </a:r>
            <a:r>
              <a:rPr sz="1400" b="1" dirty="0">
                <a:solidFill>
                  <a:srgbClr val="5F0E04"/>
                </a:solidFill>
                <a:latin typeface="微软雅黑" panose="020B0503020204020204" pitchFamily="34" charset="-122"/>
                <a:cs typeface="微软雅黑" panose="020B0503020204020204" pitchFamily="34" charset="-122"/>
              </a:rPr>
              <a:t>命</a:t>
            </a:r>
            <a:r>
              <a:rPr sz="1400" b="1" spc="10" dirty="0">
                <a:solidFill>
                  <a:srgbClr val="5F0E04"/>
                </a:solidFill>
                <a:latin typeface="微软雅黑" panose="020B0503020204020204" pitchFamily="34" charset="-122"/>
                <a:cs typeface="微软雅黑" panose="020B0503020204020204" pitchFamily="34" charset="-122"/>
              </a:rPr>
              <a:t>高 </a:t>
            </a:r>
            <a:r>
              <a:rPr sz="1400" b="1" dirty="0">
                <a:solidFill>
                  <a:srgbClr val="5F0E04"/>
                </a:solidFill>
                <a:latin typeface="微软雅黑" panose="020B0503020204020204" pitchFamily="34" charset="-122"/>
                <a:cs typeface="微软雅黑" panose="020B0503020204020204" pitchFamily="34" charset="-122"/>
              </a:rPr>
              <a:t>潮之</a:t>
            </a:r>
            <a:r>
              <a:rPr sz="1400" b="1" spc="10" dirty="0">
                <a:solidFill>
                  <a:srgbClr val="5F0E04"/>
                </a:solidFill>
                <a:latin typeface="微软雅黑" panose="020B0503020204020204" pitchFamily="34" charset="-122"/>
                <a:cs typeface="微软雅黑" panose="020B0503020204020204" pitchFamily="34" charset="-122"/>
              </a:rPr>
              <a:t>间</a:t>
            </a:r>
            <a:r>
              <a:rPr sz="1400" b="1" dirty="0">
                <a:solidFill>
                  <a:srgbClr val="5F0E04"/>
                </a:solidFill>
                <a:latin typeface="微软雅黑" panose="020B0503020204020204" pitchFamily="34" charset="-122"/>
                <a:cs typeface="微软雅黑" panose="020B0503020204020204" pitchFamily="34" charset="-122"/>
              </a:rPr>
              <a:t>的低</a:t>
            </a:r>
            <a:r>
              <a:rPr sz="1400" b="1" spc="10" dirty="0">
                <a:solidFill>
                  <a:srgbClr val="5F0E04"/>
                </a:solidFill>
                <a:latin typeface="微软雅黑" panose="020B0503020204020204" pitchFamily="34" charset="-122"/>
                <a:cs typeface="微软雅黑" panose="020B0503020204020204" pitchFamily="34" charset="-122"/>
              </a:rPr>
              <a:t>潮</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党</a:t>
            </a:r>
            <a:r>
              <a:rPr sz="1400" b="1" dirty="0">
                <a:solidFill>
                  <a:srgbClr val="5F0E04"/>
                </a:solidFill>
                <a:latin typeface="微软雅黑" panose="020B0503020204020204" pitchFamily="34" charset="-122"/>
                <a:cs typeface="微软雅黑" panose="020B0503020204020204" pitchFamily="34" charset="-122"/>
              </a:rPr>
              <a:t>的总</a:t>
            </a:r>
            <a:r>
              <a:rPr sz="1400" b="1" spc="10" dirty="0">
                <a:solidFill>
                  <a:srgbClr val="5F0E04"/>
                </a:solidFill>
                <a:latin typeface="微软雅黑" panose="020B0503020204020204" pitchFamily="34" charset="-122"/>
                <a:cs typeface="微软雅黑" panose="020B0503020204020204" pitchFamily="34" charset="-122"/>
              </a:rPr>
              <a:t>任</a:t>
            </a:r>
            <a:r>
              <a:rPr sz="1400" b="1" dirty="0">
                <a:solidFill>
                  <a:srgbClr val="5F0E04"/>
                </a:solidFill>
                <a:latin typeface="微软雅黑" panose="020B0503020204020204" pitchFamily="34" charset="-122"/>
                <a:cs typeface="微软雅黑" panose="020B0503020204020204" pitchFamily="34" charset="-122"/>
              </a:rPr>
              <a:t>务不</a:t>
            </a:r>
            <a:r>
              <a:rPr sz="1400" b="1" spc="10" dirty="0">
                <a:solidFill>
                  <a:srgbClr val="5F0E04"/>
                </a:solidFill>
                <a:latin typeface="微软雅黑" panose="020B0503020204020204" pitchFamily="34" charset="-122"/>
                <a:cs typeface="微软雅黑" panose="020B0503020204020204" pitchFamily="34" charset="-122"/>
              </a:rPr>
              <a:t>是</a:t>
            </a:r>
            <a:r>
              <a:rPr sz="1400" b="1" dirty="0">
                <a:solidFill>
                  <a:srgbClr val="5F0E04"/>
                </a:solidFill>
                <a:latin typeface="微软雅黑" panose="020B0503020204020204" pitchFamily="34" charset="-122"/>
                <a:cs typeface="微软雅黑" panose="020B0503020204020204" pitchFamily="34" charset="-122"/>
              </a:rPr>
              <a:t>进</a:t>
            </a:r>
            <a:r>
              <a:rPr sz="1400" b="1" spc="15" dirty="0">
                <a:solidFill>
                  <a:srgbClr val="5F0E04"/>
                </a:solidFill>
                <a:latin typeface="微软雅黑" panose="020B0503020204020204" pitchFamily="34" charset="-122"/>
                <a:cs typeface="微软雅黑" panose="020B0503020204020204" pitchFamily="34" charset="-122"/>
              </a:rPr>
              <a:t>攻</a:t>
            </a:r>
            <a:r>
              <a:rPr sz="1400" b="1" dirty="0">
                <a:solidFill>
                  <a:srgbClr val="5F0E04"/>
                </a:solidFill>
                <a:latin typeface="微软雅黑" panose="020B0503020204020204" pitchFamily="34" charset="-122"/>
                <a:cs typeface="微软雅黑" panose="020B0503020204020204" pitchFamily="34" charset="-122"/>
              </a:rPr>
              <a:t>，而是</a:t>
            </a:r>
            <a:r>
              <a:rPr sz="1400" b="1" spc="10" dirty="0">
                <a:solidFill>
                  <a:srgbClr val="5F0E04"/>
                </a:solidFill>
                <a:latin typeface="微软雅黑" panose="020B0503020204020204" pitchFamily="34" charset="-122"/>
                <a:cs typeface="微软雅黑" panose="020B0503020204020204" pitchFamily="34" charset="-122"/>
              </a:rPr>
              <a:t>争</a:t>
            </a:r>
            <a:r>
              <a:rPr sz="1400" b="1" dirty="0">
                <a:solidFill>
                  <a:srgbClr val="5F0E04"/>
                </a:solidFill>
                <a:latin typeface="微软雅黑" panose="020B0503020204020204" pitchFamily="34" charset="-122"/>
                <a:cs typeface="微软雅黑" panose="020B0503020204020204" pitchFamily="34" charset="-122"/>
              </a:rPr>
              <a:t>取群众</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准备暴</a:t>
            </a:r>
            <a:r>
              <a:rPr sz="1400" b="1" spc="10" dirty="0">
                <a:solidFill>
                  <a:srgbClr val="5F0E04"/>
                </a:solidFill>
                <a:latin typeface="微软雅黑" panose="020B0503020204020204" pitchFamily="34" charset="-122"/>
                <a:cs typeface="微软雅黑" panose="020B0503020204020204" pitchFamily="34" charset="-122"/>
              </a:rPr>
              <a:t>动</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大</a:t>
            </a:r>
            <a:r>
              <a:rPr sz="1400" b="1" dirty="0">
                <a:solidFill>
                  <a:srgbClr val="5F0E04"/>
                </a:solidFill>
                <a:latin typeface="微软雅黑" panose="020B0503020204020204" pitchFamily="34" charset="-122"/>
                <a:cs typeface="微软雅黑" panose="020B0503020204020204" pitchFamily="34" charset="-122"/>
              </a:rPr>
              <a:t>会 制</a:t>
            </a:r>
            <a:r>
              <a:rPr sz="1400" b="1" spc="10" dirty="0">
                <a:solidFill>
                  <a:srgbClr val="5F0E04"/>
                </a:solidFill>
                <a:latin typeface="微软雅黑" panose="020B0503020204020204" pitchFamily="34" charset="-122"/>
                <a:cs typeface="微软雅黑" panose="020B0503020204020204" pitchFamily="34" charset="-122"/>
              </a:rPr>
              <a:t>定</a:t>
            </a:r>
            <a:r>
              <a:rPr sz="1400" b="1" dirty="0">
                <a:solidFill>
                  <a:srgbClr val="5F0E04"/>
                </a:solidFill>
                <a:latin typeface="微软雅黑" panose="020B0503020204020204" pitchFamily="34" charset="-122"/>
                <a:cs typeface="微软雅黑" panose="020B0503020204020204" pitchFamily="34" charset="-122"/>
              </a:rPr>
              <a:t>了</a:t>
            </a:r>
            <a:r>
              <a:rPr sz="1400" b="1" dirty="0">
                <a:solidFill>
                  <a:srgbClr val="C00000"/>
                </a:solidFill>
                <a:latin typeface="微软雅黑" panose="020B0503020204020204" pitchFamily="34" charset="-122"/>
                <a:cs typeface="微软雅黑" panose="020B0503020204020204" pitchFamily="34" charset="-122"/>
              </a:rPr>
              <a:t>反</a:t>
            </a:r>
            <a:r>
              <a:rPr sz="1400" b="1" spc="10" dirty="0">
                <a:solidFill>
                  <a:srgbClr val="C00000"/>
                </a:solidFill>
                <a:latin typeface="微软雅黑" panose="020B0503020204020204" pitchFamily="34" charset="-122"/>
                <a:cs typeface="微软雅黑" panose="020B0503020204020204" pitchFamily="34" charset="-122"/>
              </a:rPr>
              <a:t>对</a:t>
            </a:r>
            <a:r>
              <a:rPr sz="1400" b="1" dirty="0">
                <a:solidFill>
                  <a:srgbClr val="C00000"/>
                </a:solidFill>
                <a:latin typeface="微软雅黑" panose="020B0503020204020204" pitchFamily="34" charset="-122"/>
                <a:cs typeface="微软雅黑" panose="020B0503020204020204" pitchFamily="34" charset="-122"/>
              </a:rPr>
              <a:t>帝</a:t>
            </a:r>
            <a:r>
              <a:rPr sz="1400" b="1" spc="10" dirty="0">
                <a:solidFill>
                  <a:srgbClr val="C00000"/>
                </a:solidFill>
                <a:latin typeface="微软雅黑" panose="020B0503020204020204" pitchFamily="34" charset="-122"/>
                <a:cs typeface="微软雅黑" panose="020B0503020204020204" pitchFamily="34" charset="-122"/>
              </a:rPr>
              <a:t>国</a:t>
            </a:r>
            <a:r>
              <a:rPr sz="1400" b="1" dirty="0">
                <a:solidFill>
                  <a:srgbClr val="C00000"/>
                </a:solidFill>
                <a:latin typeface="微软雅黑" panose="020B0503020204020204" pitchFamily="34" charset="-122"/>
                <a:cs typeface="微软雅黑" panose="020B0503020204020204" pitchFamily="34" charset="-122"/>
              </a:rPr>
              <a:t>主义</a:t>
            </a:r>
            <a:r>
              <a:rPr sz="1400" b="1" spc="10" dirty="0">
                <a:solidFill>
                  <a:srgbClr val="C00000"/>
                </a:solidFill>
                <a:latin typeface="微软雅黑" panose="020B0503020204020204" pitchFamily="34" charset="-122"/>
                <a:cs typeface="微软雅黑" panose="020B0503020204020204" pitchFamily="34" charset="-122"/>
              </a:rPr>
              <a:t>封</a:t>
            </a:r>
            <a:r>
              <a:rPr sz="1400" b="1" dirty="0">
                <a:solidFill>
                  <a:srgbClr val="C00000"/>
                </a:solidFill>
                <a:latin typeface="微软雅黑" panose="020B0503020204020204" pitchFamily="34" charset="-122"/>
                <a:cs typeface="微软雅黑" panose="020B0503020204020204" pitchFamily="34" charset="-122"/>
              </a:rPr>
              <a:t>建主</a:t>
            </a:r>
            <a:r>
              <a:rPr sz="1400" b="1" spc="15" dirty="0">
                <a:solidFill>
                  <a:srgbClr val="C00000"/>
                </a:solidFill>
                <a:latin typeface="微软雅黑" panose="020B0503020204020204" pitchFamily="34" charset="-122"/>
                <a:cs typeface="微软雅黑" panose="020B0503020204020204" pitchFamily="34" charset="-122"/>
              </a:rPr>
              <a:t>义</a:t>
            </a:r>
            <a:r>
              <a:rPr sz="1400" b="1" dirty="0">
                <a:solidFill>
                  <a:srgbClr val="C00000"/>
                </a:solidFill>
                <a:latin typeface="微软雅黑" panose="020B0503020204020204" pitchFamily="34" charset="-122"/>
                <a:cs typeface="微软雅黑" panose="020B0503020204020204" pitchFamily="34" charset="-122"/>
              </a:rPr>
              <a:t>、</a:t>
            </a:r>
            <a:r>
              <a:rPr sz="1400" b="1" spc="10" dirty="0">
                <a:solidFill>
                  <a:srgbClr val="C00000"/>
                </a:solidFill>
                <a:latin typeface="微软雅黑" panose="020B0503020204020204" pitchFamily="34" charset="-122"/>
                <a:cs typeface="微软雅黑" panose="020B0503020204020204" pitchFamily="34" charset="-122"/>
              </a:rPr>
              <a:t>实</a:t>
            </a:r>
            <a:r>
              <a:rPr sz="1400" b="1" dirty="0">
                <a:solidFill>
                  <a:srgbClr val="C00000"/>
                </a:solidFill>
                <a:latin typeface="微软雅黑" panose="020B0503020204020204" pitchFamily="34" charset="-122"/>
                <a:cs typeface="微软雅黑" panose="020B0503020204020204" pitchFamily="34" charset="-122"/>
              </a:rPr>
              <a:t>行土地</a:t>
            </a:r>
            <a:r>
              <a:rPr sz="1400" b="1" spc="10" dirty="0">
                <a:solidFill>
                  <a:srgbClr val="C00000"/>
                </a:solidFill>
                <a:latin typeface="微软雅黑" panose="020B0503020204020204" pitchFamily="34" charset="-122"/>
                <a:cs typeface="微软雅黑" panose="020B0503020204020204" pitchFamily="34" charset="-122"/>
              </a:rPr>
              <a:t>革</a:t>
            </a:r>
            <a:r>
              <a:rPr sz="1400" b="1" dirty="0">
                <a:solidFill>
                  <a:srgbClr val="C00000"/>
                </a:solidFill>
                <a:latin typeface="微软雅黑" panose="020B0503020204020204" pitchFamily="34" charset="-122"/>
                <a:cs typeface="微软雅黑" panose="020B0503020204020204" pitchFamily="34" charset="-122"/>
              </a:rPr>
              <a:t>命、建</a:t>
            </a:r>
            <a:r>
              <a:rPr sz="1400" b="1" spc="10" dirty="0">
                <a:solidFill>
                  <a:srgbClr val="C00000"/>
                </a:solidFill>
                <a:latin typeface="微软雅黑" panose="020B0503020204020204" pitchFamily="34" charset="-122"/>
                <a:cs typeface="微软雅黑" panose="020B0503020204020204" pitchFamily="34" charset="-122"/>
              </a:rPr>
              <a:t>立</a:t>
            </a:r>
            <a:r>
              <a:rPr sz="1400" b="1" dirty="0">
                <a:solidFill>
                  <a:srgbClr val="C00000"/>
                </a:solidFill>
                <a:latin typeface="微软雅黑" panose="020B0503020204020204" pitchFamily="34" charset="-122"/>
                <a:cs typeface="微软雅黑" panose="020B0503020204020204" pitchFamily="34" charset="-122"/>
              </a:rPr>
              <a:t>工农民</a:t>
            </a:r>
            <a:r>
              <a:rPr sz="1400" b="1" spc="10" dirty="0">
                <a:solidFill>
                  <a:srgbClr val="C00000"/>
                </a:solidFill>
                <a:latin typeface="微软雅黑" panose="020B0503020204020204" pitchFamily="34" charset="-122"/>
                <a:cs typeface="微软雅黑" panose="020B0503020204020204" pitchFamily="34" charset="-122"/>
              </a:rPr>
              <a:t>主</a:t>
            </a:r>
            <a:r>
              <a:rPr sz="1400" b="1" dirty="0">
                <a:solidFill>
                  <a:srgbClr val="C00000"/>
                </a:solidFill>
                <a:latin typeface="微软雅黑" panose="020B0503020204020204" pitchFamily="34" charset="-122"/>
                <a:cs typeface="微软雅黑" panose="020B0503020204020204" pitchFamily="34" charset="-122"/>
              </a:rPr>
              <a:t>专</a:t>
            </a:r>
            <a:r>
              <a:rPr sz="1400" b="1" spc="10" dirty="0">
                <a:solidFill>
                  <a:srgbClr val="C00000"/>
                </a:solidFill>
                <a:latin typeface="微软雅黑" panose="020B0503020204020204" pitchFamily="34" charset="-122"/>
                <a:cs typeface="微软雅黑" panose="020B0503020204020204" pitchFamily="34" charset="-122"/>
              </a:rPr>
              <a:t>政</a:t>
            </a:r>
            <a:r>
              <a:rPr sz="1400" b="1" dirty="0">
                <a:solidFill>
                  <a:srgbClr val="C00000"/>
                </a:solidFill>
                <a:latin typeface="微软雅黑" panose="020B0503020204020204" pitchFamily="34" charset="-122"/>
                <a:cs typeface="微软雅黑" panose="020B0503020204020204" pitchFamily="34" charset="-122"/>
              </a:rPr>
              <a:t>的革命</a:t>
            </a:r>
            <a:r>
              <a:rPr sz="1400" b="1" spc="10" dirty="0">
                <a:solidFill>
                  <a:srgbClr val="C00000"/>
                </a:solidFill>
                <a:latin typeface="微软雅黑" panose="020B0503020204020204" pitchFamily="34" charset="-122"/>
                <a:cs typeface="微软雅黑" panose="020B0503020204020204" pitchFamily="34" charset="-122"/>
              </a:rPr>
              <a:t>纲</a:t>
            </a:r>
            <a:r>
              <a:rPr sz="1400" b="1" dirty="0">
                <a:solidFill>
                  <a:srgbClr val="C00000"/>
                </a:solidFill>
                <a:latin typeface="微软雅黑" panose="020B0503020204020204" pitchFamily="34" charset="-122"/>
                <a:cs typeface="微软雅黑" panose="020B0503020204020204" pitchFamily="34" charset="-122"/>
              </a:rPr>
              <a:t>领</a:t>
            </a:r>
            <a:r>
              <a:rPr sz="1400" b="1" dirty="0">
                <a:solidFill>
                  <a:srgbClr val="5F0E04"/>
                </a:solidFill>
                <a:latin typeface="微软雅黑" panose="020B0503020204020204" pitchFamily="34" charset="-122"/>
                <a:cs typeface="微软雅黑" panose="020B0503020204020204" pitchFamily="34" charset="-122"/>
              </a:rPr>
              <a:t>，并</a:t>
            </a:r>
            <a:r>
              <a:rPr sz="1400" b="1" spc="10" dirty="0">
                <a:solidFill>
                  <a:srgbClr val="5F0E04"/>
                </a:solidFill>
                <a:latin typeface="微软雅黑" panose="020B0503020204020204" pitchFamily="34" charset="-122"/>
                <a:cs typeface="微软雅黑" panose="020B0503020204020204" pitchFamily="34" charset="-122"/>
              </a:rPr>
              <a:t>批</a:t>
            </a:r>
            <a:r>
              <a:rPr sz="1400" b="1" dirty="0">
                <a:solidFill>
                  <a:srgbClr val="5F0E04"/>
                </a:solidFill>
                <a:latin typeface="微软雅黑" panose="020B0503020204020204" pitchFamily="34" charset="-122"/>
                <a:cs typeface="微软雅黑" panose="020B0503020204020204" pitchFamily="34" charset="-122"/>
              </a:rPr>
              <a:t>评了左</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右倾机</a:t>
            </a:r>
            <a:r>
              <a:rPr sz="1400" b="1" spc="10" dirty="0">
                <a:solidFill>
                  <a:srgbClr val="5F0E04"/>
                </a:solidFill>
                <a:latin typeface="微软雅黑" panose="020B0503020204020204" pitchFamily="34" charset="-122"/>
                <a:cs typeface="微软雅黑" panose="020B0503020204020204" pitchFamily="34" charset="-122"/>
              </a:rPr>
              <a:t>会</a:t>
            </a:r>
            <a:r>
              <a:rPr sz="1400" b="1" dirty="0">
                <a:solidFill>
                  <a:srgbClr val="5F0E04"/>
                </a:solidFill>
                <a:latin typeface="微软雅黑" panose="020B0503020204020204" pitchFamily="34" charset="-122"/>
                <a:cs typeface="微软雅黑" panose="020B0503020204020204" pitchFamily="34" charset="-122"/>
              </a:rPr>
              <a:t>主义，</a:t>
            </a:r>
            <a:r>
              <a:rPr sz="1400" b="1" spc="10" dirty="0">
                <a:solidFill>
                  <a:srgbClr val="5F0E04"/>
                </a:solidFill>
                <a:latin typeface="微软雅黑" panose="020B0503020204020204" pitchFamily="34" charset="-122"/>
                <a:cs typeface="微软雅黑" panose="020B0503020204020204" pitchFamily="34" charset="-122"/>
              </a:rPr>
              <a:t>特</a:t>
            </a:r>
            <a:r>
              <a:rPr sz="1400" b="1" dirty="0">
                <a:solidFill>
                  <a:srgbClr val="5F0E04"/>
                </a:solidFill>
                <a:latin typeface="微软雅黑" panose="020B0503020204020204" pitchFamily="34" charset="-122"/>
                <a:cs typeface="微软雅黑" panose="020B0503020204020204" pitchFamily="34" charset="-122"/>
              </a:rPr>
              <a:t>别是盲</a:t>
            </a:r>
            <a:r>
              <a:rPr sz="1400" b="1" spc="10" dirty="0">
                <a:solidFill>
                  <a:srgbClr val="5F0E04"/>
                </a:solidFill>
                <a:latin typeface="微软雅黑" panose="020B0503020204020204" pitchFamily="34" charset="-122"/>
                <a:cs typeface="微软雅黑" panose="020B0503020204020204" pitchFamily="34" charset="-122"/>
              </a:rPr>
              <a:t>动</a:t>
            </a:r>
            <a:r>
              <a:rPr sz="1400" b="1" dirty="0">
                <a:solidFill>
                  <a:srgbClr val="5F0E04"/>
                </a:solidFill>
                <a:latin typeface="微软雅黑" panose="020B0503020204020204" pitchFamily="34" charset="-122"/>
                <a:cs typeface="微软雅黑" panose="020B0503020204020204" pitchFamily="34" charset="-122"/>
              </a:rPr>
              <a:t>主义的</a:t>
            </a:r>
            <a:r>
              <a:rPr sz="1400" b="1" spc="10" dirty="0">
                <a:solidFill>
                  <a:srgbClr val="5F0E04"/>
                </a:solidFill>
                <a:latin typeface="微软雅黑" panose="020B0503020204020204" pitchFamily="34" charset="-122"/>
                <a:cs typeface="微软雅黑" panose="020B0503020204020204" pitchFamily="34" charset="-122"/>
              </a:rPr>
              <a:t>错</a:t>
            </a:r>
            <a:r>
              <a:rPr sz="1400" b="1" dirty="0">
                <a:solidFill>
                  <a:srgbClr val="5F0E04"/>
                </a:solidFill>
                <a:latin typeface="微软雅黑" panose="020B0503020204020204" pitchFamily="34" charset="-122"/>
                <a:cs typeface="微软雅黑" panose="020B0503020204020204" pitchFamily="34" charset="-122"/>
              </a:rPr>
              <a:t>误。</a:t>
            </a:r>
            <a:r>
              <a:rPr sz="1600" b="1" spc="15" dirty="0">
                <a:solidFill>
                  <a:srgbClr val="C00000"/>
                </a:solidFill>
                <a:latin typeface="微软雅黑" panose="020B0503020204020204" pitchFamily="34" charset="-122"/>
                <a:cs typeface="微软雅黑" panose="020B0503020204020204" pitchFamily="34" charset="-122"/>
              </a:rPr>
              <a:t>基本 意义：</a:t>
            </a:r>
            <a:r>
              <a:rPr sz="1400" b="1" spc="20" dirty="0">
                <a:solidFill>
                  <a:srgbClr val="5F0E04"/>
                </a:solidFill>
                <a:latin typeface="微软雅黑" panose="020B0503020204020204" pitchFamily="34" charset="-122"/>
                <a:cs typeface="微软雅黑" panose="020B0503020204020204" pitchFamily="34" charset="-122"/>
              </a:rPr>
              <a:t>党的六大</a:t>
            </a:r>
            <a:r>
              <a:rPr sz="1400" b="1" spc="10" dirty="0">
                <a:solidFill>
                  <a:srgbClr val="5F0E04"/>
                </a:solidFill>
                <a:latin typeface="微软雅黑" panose="020B0503020204020204" pitchFamily="34" charset="-122"/>
                <a:cs typeface="微软雅黑" panose="020B0503020204020204" pitchFamily="34" charset="-122"/>
              </a:rPr>
              <a:t>路</a:t>
            </a:r>
            <a:r>
              <a:rPr sz="1400" b="1" spc="20" dirty="0">
                <a:solidFill>
                  <a:srgbClr val="5F0E04"/>
                </a:solidFill>
                <a:latin typeface="微软雅黑" panose="020B0503020204020204" pitchFamily="34" charset="-122"/>
                <a:cs typeface="微软雅黑" panose="020B0503020204020204" pitchFamily="34" charset="-122"/>
              </a:rPr>
              <a:t>线</a:t>
            </a:r>
            <a:r>
              <a:rPr sz="1400" b="1" spc="10" dirty="0">
                <a:solidFill>
                  <a:srgbClr val="5F0E04"/>
                </a:solidFill>
                <a:latin typeface="微软雅黑" panose="020B0503020204020204" pitchFamily="34" charset="-122"/>
                <a:cs typeface="微软雅黑" panose="020B0503020204020204" pitchFamily="34" charset="-122"/>
              </a:rPr>
              <a:t>基</a:t>
            </a:r>
            <a:r>
              <a:rPr sz="1400" b="1" spc="20" dirty="0">
                <a:solidFill>
                  <a:srgbClr val="5F0E04"/>
                </a:solidFill>
                <a:latin typeface="微软雅黑" panose="020B0503020204020204" pitchFamily="34" charset="-122"/>
                <a:cs typeface="微软雅黑" panose="020B0503020204020204" pitchFamily="34" charset="-122"/>
              </a:rPr>
              <a:t>本</a:t>
            </a:r>
            <a:r>
              <a:rPr sz="1400" b="1" spc="10" dirty="0">
                <a:solidFill>
                  <a:srgbClr val="5F0E04"/>
                </a:solidFill>
                <a:latin typeface="微软雅黑" panose="020B0503020204020204" pitchFamily="34" charset="-122"/>
                <a:cs typeface="微软雅黑" panose="020B0503020204020204" pitchFamily="34" charset="-122"/>
              </a:rPr>
              <a:t>上是</a:t>
            </a:r>
            <a:r>
              <a:rPr sz="1400" b="1" spc="20" dirty="0">
                <a:solidFill>
                  <a:srgbClr val="5F0E04"/>
                </a:solidFill>
                <a:latin typeface="微软雅黑" panose="020B0503020204020204" pitchFamily="34" charset="-122"/>
                <a:cs typeface="微软雅黑" panose="020B0503020204020204" pitchFamily="34" charset="-122"/>
              </a:rPr>
              <a:t>正确</a:t>
            </a:r>
            <a:r>
              <a:rPr sz="1400" b="1" spc="25" dirty="0">
                <a:solidFill>
                  <a:srgbClr val="5F0E04"/>
                </a:solidFill>
                <a:latin typeface="微软雅黑" panose="020B0503020204020204" pitchFamily="34" charset="-122"/>
                <a:cs typeface="微软雅黑" panose="020B0503020204020204" pitchFamily="34" charset="-122"/>
              </a:rPr>
              <a:t>的，</a:t>
            </a:r>
            <a:r>
              <a:rPr sz="1400" b="1" spc="10" dirty="0">
                <a:solidFill>
                  <a:srgbClr val="5F0E04"/>
                </a:solidFill>
                <a:latin typeface="微软雅黑" panose="020B0503020204020204" pitchFamily="34" charset="-122"/>
                <a:cs typeface="微软雅黑" panose="020B0503020204020204" pitchFamily="34" charset="-122"/>
              </a:rPr>
              <a:t>对</a:t>
            </a:r>
            <a:r>
              <a:rPr sz="1400" b="1" spc="20" dirty="0">
                <a:solidFill>
                  <a:srgbClr val="5F0E04"/>
                </a:solidFill>
                <a:latin typeface="微软雅黑" panose="020B0503020204020204" pitchFamily="34" charset="-122"/>
                <a:cs typeface="微软雅黑" panose="020B0503020204020204" pitchFamily="34" charset="-122"/>
              </a:rPr>
              <a:t>后</a:t>
            </a:r>
            <a:r>
              <a:rPr sz="1400" b="1" spc="10" dirty="0">
                <a:solidFill>
                  <a:srgbClr val="5F0E04"/>
                </a:solidFill>
                <a:latin typeface="微软雅黑" panose="020B0503020204020204" pitchFamily="34" charset="-122"/>
                <a:cs typeface="微软雅黑" panose="020B0503020204020204" pitchFamily="34" charset="-122"/>
              </a:rPr>
              <a:t>来中</a:t>
            </a:r>
            <a:r>
              <a:rPr sz="1400" b="1" spc="20" dirty="0">
                <a:solidFill>
                  <a:srgbClr val="5F0E04"/>
                </a:solidFill>
                <a:latin typeface="微软雅黑" panose="020B0503020204020204" pitchFamily="34" charset="-122"/>
                <a:cs typeface="微软雅黑" panose="020B0503020204020204" pitchFamily="34" charset="-122"/>
              </a:rPr>
              <a:t>国</a:t>
            </a:r>
            <a:r>
              <a:rPr sz="1400" b="1" spc="10" dirty="0">
                <a:solidFill>
                  <a:srgbClr val="5F0E04"/>
                </a:solidFill>
                <a:latin typeface="微软雅黑" panose="020B0503020204020204" pitchFamily="34" charset="-122"/>
                <a:cs typeface="微软雅黑" panose="020B0503020204020204" pitchFamily="34" charset="-122"/>
              </a:rPr>
              <a:t>革</a:t>
            </a:r>
            <a:r>
              <a:rPr sz="1400" b="1" spc="20" dirty="0">
                <a:solidFill>
                  <a:srgbClr val="5F0E04"/>
                </a:solidFill>
                <a:latin typeface="微软雅黑" panose="020B0503020204020204" pitchFamily="34" charset="-122"/>
                <a:cs typeface="微软雅黑" panose="020B0503020204020204" pitchFamily="34" charset="-122"/>
              </a:rPr>
              <a:t>命</a:t>
            </a:r>
            <a:r>
              <a:rPr sz="1400" b="1" spc="10" dirty="0">
                <a:solidFill>
                  <a:srgbClr val="5F0E04"/>
                </a:solidFill>
                <a:latin typeface="微软雅黑" panose="020B0503020204020204" pitchFamily="34" charset="-122"/>
                <a:cs typeface="微软雅黑" panose="020B0503020204020204" pitchFamily="34" charset="-122"/>
              </a:rPr>
              <a:t>的</a:t>
            </a:r>
            <a:r>
              <a:rPr sz="1400" b="1" spc="20" dirty="0">
                <a:solidFill>
                  <a:srgbClr val="5F0E04"/>
                </a:solidFill>
                <a:latin typeface="微软雅黑" panose="020B0503020204020204" pitchFamily="34" charset="-122"/>
                <a:cs typeface="微软雅黑" panose="020B0503020204020204" pitchFamily="34" charset="-122"/>
              </a:rPr>
              <a:t>发</a:t>
            </a:r>
            <a:r>
              <a:rPr sz="1400" b="1" dirty="0">
                <a:solidFill>
                  <a:srgbClr val="5F0E04"/>
                </a:solidFill>
                <a:latin typeface="微软雅黑" panose="020B0503020204020204" pitchFamily="34" charset="-122"/>
                <a:cs typeface="微软雅黑" panose="020B0503020204020204" pitchFamily="34" charset="-122"/>
              </a:rPr>
              <a:t>展</a:t>
            </a:r>
            <a:r>
              <a:rPr sz="1400" b="1" spc="20" dirty="0">
                <a:solidFill>
                  <a:srgbClr val="5F0E04"/>
                </a:solidFill>
                <a:latin typeface="微软雅黑" panose="020B0503020204020204" pitchFamily="34" charset="-122"/>
                <a:cs typeface="微软雅黑" panose="020B0503020204020204" pitchFamily="34" charset="-122"/>
              </a:rPr>
              <a:t> </a:t>
            </a:r>
            <a:r>
              <a:rPr sz="1400" b="1" spc="10" dirty="0">
                <a:solidFill>
                  <a:srgbClr val="5F0E04"/>
                </a:solidFill>
                <a:latin typeface="微软雅黑" panose="020B0503020204020204" pitchFamily="34" charset="-122"/>
                <a:cs typeface="微软雅黑" panose="020B0503020204020204" pitchFamily="34" charset="-122"/>
              </a:rPr>
              <a:t>起</a:t>
            </a:r>
            <a:r>
              <a:rPr sz="1400" b="1" dirty="0">
                <a:solidFill>
                  <a:srgbClr val="5F0E04"/>
                </a:solidFill>
                <a:latin typeface="微软雅黑" panose="020B0503020204020204" pitchFamily="34" charset="-122"/>
                <a:cs typeface="微软雅黑" panose="020B0503020204020204" pitchFamily="34" charset="-122"/>
              </a:rPr>
              <a:t>了积 </a:t>
            </a:r>
            <a:r>
              <a:rPr sz="1400" b="1" spc="10" dirty="0">
                <a:solidFill>
                  <a:srgbClr val="5F0E04"/>
                </a:solidFill>
                <a:latin typeface="微软雅黑" panose="020B0503020204020204" pitchFamily="34" charset="-122"/>
                <a:cs typeface="微软雅黑" panose="020B0503020204020204" pitchFamily="34" charset="-122"/>
              </a:rPr>
              <a:t>极</a:t>
            </a:r>
            <a:r>
              <a:rPr sz="1400" b="1" dirty="0">
                <a:solidFill>
                  <a:srgbClr val="5F0E04"/>
                </a:solidFill>
                <a:latin typeface="微软雅黑" panose="020B0503020204020204" pitchFamily="34" charset="-122"/>
                <a:cs typeface="微软雅黑" panose="020B0503020204020204" pitchFamily="34" charset="-122"/>
              </a:rPr>
              <a:t>作用</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但</a:t>
            </a:r>
            <a:r>
              <a:rPr sz="1400" b="1" spc="10" dirty="0">
                <a:solidFill>
                  <a:srgbClr val="5F0E04"/>
                </a:solidFill>
                <a:latin typeface="微软雅黑" panose="020B0503020204020204" pitchFamily="34" charset="-122"/>
                <a:cs typeface="微软雅黑" panose="020B0503020204020204" pitchFamily="34" charset="-122"/>
              </a:rPr>
              <a:t>大</a:t>
            </a:r>
            <a:r>
              <a:rPr sz="1400" b="1" dirty="0">
                <a:solidFill>
                  <a:srgbClr val="5F0E04"/>
                </a:solidFill>
                <a:latin typeface="微软雅黑" panose="020B0503020204020204" pitchFamily="34" charset="-122"/>
                <a:cs typeface="微软雅黑" panose="020B0503020204020204" pitchFamily="34" charset="-122"/>
              </a:rPr>
              <a:t>会对</a:t>
            </a:r>
            <a:r>
              <a:rPr sz="1400" b="1" spc="10" dirty="0">
                <a:solidFill>
                  <a:srgbClr val="5F0E04"/>
                </a:solidFill>
                <a:latin typeface="微软雅黑" panose="020B0503020204020204" pitchFamily="34" charset="-122"/>
                <a:cs typeface="微软雅黑" panose="020B0503020204020204" pitchFamily="34" charset="-122"/>
              </a:rPr>
              <a:t>中</a:t>
            </a:r>
            <a:r>
              <a:rPr sz="1400" b="1" dirty="0">
                <a:solidFill>
                  <a:srgbClr val="5F0E04"/>
                </a:solidFill>
                <a:latin typeface="微软雅黑" panose="020B0503020204020204" pitchFamily="34" charset="-122"/>
                <a:cs typeface="微软雅黑" panose="020B0503020204020204" pitchFamily="34" charset="-122"/>
              </a:rPr>
              <a:t>国革</a:t>
            </a:r>
            <a:r>
              <a:rPr sz="1400" b="1" spc="10" dirty="0">
                <a:solidFill>
                  <a:srgbClr val="5F0E04"/>
                </a:solidFill>
                <a:latin typeface="微软雅黑" panose="020B0503020204020204" pitchFamily="34" charset="-122"/>
                <a:cs typeface="微软雅黑" panose="020B0503020204020204" pitchFamily="34" charset="-122"/>
              </a:rPr>
              <a:t>命</a:t>
            </a:r>
            <a:r>
              <a:rPr sz="1400" b="1" dirty="0">
                <a:solidFill>
                  <a:srgbClr val="5F0E04"/>
                </a:solidFill>
                <a:latin typeface="微软雅黑" panose="020B0503020204020204" pitchFamily="34" charset="-122"/>
                <a:cs typeface="微软雅黑" panose="020B0503020204020204" pitchFamily="34" charset="-122"/>
              </a:rPr>
              <a:t>的</a:t>
            </a:r>
            <a:r>
              <a:rPr sz="1400" b="1" spc="10" dirty="0">
                <a:solidFill>
                  <a:srgbClr val="5F0E04"/>
                </a:solidFill>
                <a:latin typeface="微软雅黑" panose="020B0503020204020204" pitchFamily="34" charset="-122"/>
                <a:cs typeface="微软雅黑" panose="020B0503020204020204" pitchFamily="34" charset="-122"/>
              </a:rPr>
              <a:t>长</a:t>
            </a:r>
            <a:r>
              <a:rPr sz="1400" b="1" dirty="0">
                <a:solidFill>
                  <a:srgbClr val="5F0E04"/>
                </a:solidFill>
                <a:latin typeface="微软雅黑" panose="020B0503020204020204" pitchFamily="34" charset="-122"/>
                <a:cs typeface="微软雅黑" panose="020B0503020204020204" pitchFamily="34" charset="-122"/>
              </a:rPr>
              <a:t>期性和</a:t>
            </a:r>
            <a:r>
              <a:rPr sz="1400" b="1" spc="10" dirty="0">
                <a:solidFill>
                  <a:srgbClr val="5F0E04"/>
                </a:solidFill>
                <a:latin typeface="微软雅黑" panose="020B0503020204020204" pitchFamily="34" charset="-122"/>
                <a:cs typeface="微软雅黑" panose="020B0503020204020204" pitchFamily="34" charset="-122"/>
              </a:rPr>
              <a:t>农</a:t>
            </a:r>
            <a:r>
              <a:rPr sz="1400" b="1" dirty="0">
                <a:solidFill>
                  <a:srgbClr val="5F0E04"/>
                </a:solidFill>
                <a:latin typeface="微软雅黑" panose="020B0503020204020204" pitchFamily="34" charset="-122"/>
                <a:cs typeface="微软雅黑" panose="020B0503020204020204" pitchFamily="34" charset="-122"/>
              </a:rPr>
              <a:t>村革命</a:t>
            </a:r>
            <a:r>
              <a:rPr sz="1400" b="1" spc="10" dirty="0">
                <a:solidFill>
                  <a:srgbClr val="5F0E04"/>
                </a:solidFill>
                <a:latin typeface="微软雅黑" panose="020B0503020204020204" pitchFamily="34" charset="-122"/>
                <a:cs typeface="微软雅黑" panose="020B0503020204020204" pitchFamily="34" charset="-122"/>
              </a:rPr>
              <a:t>根</a:t>
            </a:r>
            <a:r>
              <a:rPr sz="1400" b="1" dirty="0">
                <a:solidFill>
                  <a:srgbClr val="5F0E04"/>
                </a:solidFill>
                <a:latin typeface="微软雅黑" panose="020B0503020204020204" pitchFamily="34" charset="-122"/>
                <a:cs typeface="微软雅黑" panose="020B0503020204020204" pitchFamily="34" charset="-122"/>
              </a:rPr>
              <a:t>据地的</a:t>
            </a:r>
            <a:r>
              <a:rPr sz="1400" b="1" spc="10" dirty="0">
                <a:solidFill>
                  <a:srgbClr val="5F0E04"/>
                </a:solidFill>
                <a:latin typeface="微软雅黑" panose="020B0503020204020204" pitchFamily="34" charset="-122"/>
                <a:cs typeface="微软雅黑" panose="020B0503020204020204" pitchFamily="34" charset="-122"/>
              </a:rPr>
              <a:t>重</a:t>
            </a:r>
            <a:r>
              <a:rPr sz="1400" b="1" dirty="0">
                <a:solidFill>
                  <a:srgbClr val="5F0E04"/>
                </a:solidFill>
                <a:latin typeface="微软雅黑" panose="020B0503020204020204" pitchFamily="34" charset="-122"/>
                <a:cs typeface="微软雅黑" panose="020B0503020204020204" pitchFamily="34" charset="-122"/>
              </a:rPr>
              <a:t>要意义等 问题认识不足。</a:t>
            </a:r>
            <a:endParaRPr sz="1400" b="1">
              <a:latin typeface="微软雅黑" panose="020B0503020204020204" pitchFamily="34" charset="-122"/>
              <a:cs typeface="微软雅黑" panose="020B0503020204020204" pitchFamily="34" charset="-122"/>
            </a:endParaRPr>
          </a:p>
        </p:txBody>
      </p:sp>
      <p:sp>
        <p:nvSpPr>
          <p:cNvPr id="9" name="object 9"/>
          <p:cNvSpPr txBox="1"/>
          <p:nvPr/>
        </p:nvSpPr>
        <p:spPr>
          <a:xfrm>
            <a:off x="547687" y="1000125"/>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中国共产党第六次全国代表大会</a:t>
            </a:r>
            <a:endParaRPr sz="2800">
              <a:latin typeface="微软雅黑" panose="020B0503020204020204" pitchFamily="34" charset="-122"/>
              <a:cs typeface="微软雅黑" panose="020B0503020204020204" pitchFamily="34" charset="-122"/>
            </a:endParaRPr>
          </a:p>
        </p:txBody>
      </p:sp>
      <p:sp>
        <p:nvSpPr>
          <p:cNvPr id="10" name="object 10"/>
          <p:cNvSpPr/>
          <p:nvPr/>
        </p:nvSpPr>
        <p:spPr>
          <a:xfrm>
            <a:off x="553008" y="1796795"/>
            <a:ext cx="2439416" cy="2092578"/>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984885" y="22923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798982" y="3765448"/>
            <a:ext cx="7550784" cy="666115"/>
          </a:xfrm>
          <a:prstGeom prst="rect">
            <a:avLst/>
          </a:prstGeom>
        </p:spPr>
        <p:txBody>
          <a:bodyPr vert="horz" wrap="square" lIns="0" tIns="12700" rIns="0" bIns="0" rtlCol="0">
            <a:spAutoFit/>
          </a:bodyPr>
          <a:lstStyle/>
          <a:p>
            <a:pPr marL="12700" marR="5080" algn="just">
              <a:lnSpc>
                <a:spcPct val="100000"/>
              </a:lnSpc>
              <a:spcBef>
                <a:spcPts val="100"/>
              </a:spcBef>
            </a:pPr>
            <a:r>
              <a:rPr sz="1400" spc="10" dirty="0">
                <a:solidFill>
                  <a:srgbClr val="5F0E04"/>
                </a:solidFill>
                <a:latin typeface="微软雅黑" panose="020B0503020204020204" pitchFamily="34" charset="-122"/>
                <a:cs typeface="微软雅黑" panose="020B0503020204020204" pitchFamily="34" charset="-122"/>
              </a:rPr>
              <a:t>在创</a:t>
            </a:r>
            <a:r>
              <a:rPr sz="1400" dirty="0">
                <a:solidFill>
                  <a:srgbClr val="5F0E04"/>
                </a:solidFill>
                <a:latin typeface="微软雅黑" panose="020B0503020204020204" pitchFamily="34" charset="-122"/>
                <a:cs typeface="微软雅黑" panose="020B0503020204020204" pitchFamily="34" charset="-122"/>
              </a:rPr>
              <a:t>建</a:t>
            </a:r>
            <a:r>
              <a:rPr sz="1400" spc="10" dirty="0">
                <a:solidFill>
                  <a:srgbClr val="5F0E04"/>
                </a:solidFill>
                <a:latin typeface="微软雅黑" panose="020B0503020204020204" pitchFamily="34" charset="-122"/>
                <a:cs typeface="微软雅黑" panose="020B0503020204020204" pitchFamily="34" charset="-122"/>
              </a:rPr>
              <a:t>井</a:t>
            </a:r>
            <a:r>
              <a:rPr sz="1400" dirty="0">
                <a:solidFill>
                  <a:srgbClr val="5F0E04"/>
                </a:solidFill>
                <a:latin typeface="微软雅黑" panose="020B0503020204020204" pitchFamily="34" charset="-122"/>
                <a:cs typeface="微软雅黑" panose="020B0503020204020204" pitchFamily="34" charset="-122"/>
              </a:rPr>
              <a:t>冈</a:t>
            </a:r>
            <a:r>
              <a:rPr sz="1400" spc="10" dirty="0">
                <a:solidFill>
                  <a:srgbClr val="5F0E04"/>
                </a:solidFill>
                <a:latin typeface="微软雅黑" panose="020B0503020204020204" pitchFamily="34" charset="-122"/>
                <a:cs typeface="微软雅黑" panose="020B0503020204020204" pitchFamily="34" charset="-122"/>
              </a:rPr>
              <a:t>山革</a:t>
            </a:r>
            <a:r>
              <a:rPr sz="1400" dirty="0">
                <a:solidFill>
                  <a:srgbClr val="5F0E04"/>
                </a:solidFill>
                <a:latin typeface="微软雅黑" panose="020B0503020204020204" pitchFamily="34" charset="-122"/>
                <a:cs typeface="微软雅黑" panose="020B0503020204020204" pitchFamily="34" charset="-122"/>
              </a:rPr>
              <a:t>命</a:t>
            </a:r>
            <a:r>
              <a:rPr sz="1400" spc="10" dirty="0">
                <a:solidFill>
                  <a:srgbClr val="5F0E04"/>
                </a:solidFill>
                <a:latin typeface="微软雅黑" panose="020B0503020204020204" pitchFamily="34" charset="-122"/>
                <a:cs typeface="微软雅黑" panose="020B0503020204020204" pitchFamily="34" charset="-122"/>
              </a:rPr>
              <a:t>根据</a:t>
            </a:r>
            <a:r>
              <a:rPr sz="1400" spc="5" dirty="0">
                <a:solidFill>
                  <a:srgbClr val="5F0E04"/>
                </a:solidFill>
                <a:latin typeface="微软雅黑" panose="020B0503020204020204" pitchFamily="34" charset="-122"/>
                <a:cs typeface="微软雅黑" panose="020B0503020204020204" pitchFamily="34" charset="-122"/>
              </a:rPr>
              <a:t>地</a:t>
            </a:r>
            <a:r>
              <a:rPr sz="1400" spc="10" dirty="0">
                <a:solidFill>
                  <a:srgbClr val="5F0E04"/>
                </a:solidFill>
                <a:latin typeface="微软雅黑" panose="020B0503020204020204" pitchFamily="34" charset="-122"/>
                <a:cs typeface="微软雅黑" panose="020B0503020204020204" pitchFamily="34" charset="-122"/>
              </a:rPr>
              <a:t>，</a:t>
            </a:r>
            <a:r>
              <a:rPr sz="1400" dirty="0">
                <a:solidFill>
                  <a:srgbClr val="5F0E04"/>
                </a:solidFill>
                <a:latin typeface="微软雅黑" panose="020B0503020204020204" pitchFamily="34" charset="-122"/>
                <a:cs typeface="微软雅黑" panose="020B0503020204020204" pitchFamily="34" charset="-122"/>
              </a:rPr>
              <a:t>特</a:t>
            </a:r>
            <a:r>
              <a:rPr sz="1400" spc="10" dirty="0">
                <a:solidFill>
                  <a:srgbClr val="5F0E04"/>
                </a:solidFill>
                <a:latin typeface="微软雅黑" panose="020B0503020204020204" pitchFamily="34" charset="-122"/>
                <a:cs typeface="微软雅黑" panose="020B0503020204020204" pitchFamily="34" charset="-122"/>
              </a:rPr>
              <a:t>别是</a:t>
            </a:r>
            <a:r>
              <a:rPr sz="1400" dirty="0">
                <a:solidFill>
                  <a:srgbClr val="5F0E04"/>
                </a:solidFill>
                <a:latin typeface="微软雅黑" panose="020B0503020204020204" pitchFamily="34" charset="-122"/>
                <a:cs typeface="微软雅黑" panose="020B0503020204020204" pitchFamily="34" charset="-122"/>
              </a:rPr>
              <a:t>在</a:t>
            </a:r>
            <a:r>
              <a:rPr sz="1400" spc="10" dirty="0">
                <a:solidFill>
                  <a:srgbClr val="5F0E04"/>
                </a:solidFill>
                <a:latin typeface="微软雅黑" panose="020B0503020204020204" pitchFamily="34" charset="-122"/>
                <a:cs typeface="微软雅黑" panose="020B0503020204020204" pitchFamily="34" charset="-122"/>
              </a:rPr>
              <a:t>红四</a:t>
            </a:r>
            <a:r>
              <a:rPr sz="1400" dirty="0">
                <a:solidFill>
                  <a:srgbClr val="5F0E04"/>
                </a:solidFill>
                <a:latin typeface="微软雅黑" panose="020B0503020204020204" pitchFamily="34" charset="-122"/>
                <a:cs typeface="微软雅黑" panose="020B0503020204020204" pitchFamily="34" charset="-122"/>
              </a:rPr>
              <a:t>军</a:t>
            </a:r>
            <a:r>
              <a:rPr sz="1400" spc="10" dirty="0">
                <a:solidFill>
                  <a:srgbClr val="5F0E04"/>
                </a:solidFill>
                <a:latin typeface="微软雅黑" panose="020B0503020204020204" pitchFamily="34" charset="-122"/>
                <a:cs typeface="微软雅黑" panose="020B0503020204020204" pitchFamily="34" charset="-122"/>
              </a:rPr>
              <a:t>转</a:t>
            </a:r>
            <a:r>
              <a:rPr sz="1400" dirty="0">
                <a:solidFill>
                  <a:srgbClr val="5F0E04"/>
                </a:solidFill>
                <a:latin typeface="微软雅黑" panose="020B0503020204020204" pitchFamily="34" charset="-122"/>
                <a:cs typeface="微软雅黑" panose="020B0503020204020204" pitchFamily="34" charset="-122"/>
              </a:rPr>
              <a:t>战</a:t>
            </a:r>
            <a:r>
              <a:rPr sz="1400" spc="10" dirty="0">
                <a:solidFill>
                  <a:srgbClr val="5F0E04"/>
                </a:solidFill>
                <a:latin typeface="微软雅黑" panose="020B0503020204020204" pitchFamily="34" charset="-122"/>
                <a:cs typeface="微软雅黑" panose="020B0503020204020204" pitchFamily="34" charset="-122"/>
              </a:rPr>
              <a:t>赣</a:t>
            </a:r>
            <a:r>
              <a:rPr sz="1400" spc="5" dirty="0">
                <a:solidFill>
                  <a:srgbClr val="5F0E04"/>
                </a:solidFill>
                <a:latin typeface="微软雅黑" panose="020B0503020204020204" pitchFamily="34" charset="-122"/>
                <a:cs typeface="微软雅黑" panose="020B0503020204020204" pitchFamily="34" charset="-122"/>
              </a:rPr>
              <a:t>南</a:t>
            </a:r>
            <a:r>
              <a:rPr sz="1400" dirty="0">
                <a:solidFill>
                  <a:srgbClr val="5F0E04"/>
                </a:solidFill>
                <a:latin typeface="微软雅黑" panose="020B0503020204020204" pitchFamily="34" charset="-122"/>
                <a:cs typeface="微软雅黑" panose="020B0503020204020204" pitchFamily="34" charset="-122"/>
              </a:rPr>
              <a:t>、</a:t>
            </a:r>
            <a:r>
              <a:rPr sz="1400" spc="10" dirty="0">
                <a:solidFill>
                  <a:srgbClr val="5F0E04"/>
                </a:solidFill>
                <a:latin typeface="微软雅黑" panose="020B0503020204020204" pitchFamily="34" charset="-122"/>
                <a:cs typeface="微软雅黑" panose="020B0503020204020204" pitchFamily="34" charset="-122"/>
              </a:rPr>
              <a:t>闽西</a:t>
            </a:r>
            <a:r>
              <a:rPr sz="1400" dirty="0">
                <a:solidFill>
                  <a:srgbClr val="5F0E04"/>
                </a:solidFill>
                <a:latin typeface="微软雅黑" panose="020B0503020204020204" pitchFamily="34" charset="-122"/>
                <a:cs typeface="微软雅黑" panose="020B0503020204020204" pitchFamily="34" charset="-122"/>
              </a:rPr>
              <a:t>的</a:t>
            </a:r>
            <a:r>
              <a:rPr sz="1400" spc="10" dirty="0">
                <a:solidFill>
                  <a:srgbClr val="5F0E04"/>
                </a:solidFill>
                <a:latin typeface="微软雅黑" panose="020B0503020204020204" pitchFamily="34" charset="-122"/>
                <a:cs typeface="微软雅黑" panose="020B0503020204020204" pitchFamily="34" charset="-122"/>
              </a:rPr>
              <a:t>实</a:t>
            </a:r>
            <a:r>
              <a:rPr sz="1400" dirty="0">
                <a:solidFill>
                  <a:srgbClr val="5F0E04"/>
                </a:solidFill>
                <a:latin typeface="微软雅黑" panose="020B0503020204020204" pitchFamily="34" charset="-122"/>
                <a:cs typeface="微软雅黑" panose="020B0503020204020204" pitchFamily="34" charset="-122"/>
              </a:rPr>
              <a:t>践</a:t>
            </a:r>
            <a:r>
              <a:rPr sz="1400" spc="15" dirty="0">
                <a:solidFill>
                  <a:srgbClr val="5F0E04"/>
                </a:solidFill>
                <a:latin typeface="微软雅黑" panose="020B0503020204020204" pitchFamily="34" charset="-122"/>
                <a:cs typeface="微软雅黑" panose="020B0503020204020204" pitchFamily="34" charset="-122"/>
              </a:rPr>
              <a:t>中</a:t>
            </a:r>
            <a:r>
              <a:rPr sz="1400" dirty="0">
                <a:solidFill>
                  <a:srgbClr val="5F0E04"/>
                </a:solidFill>
                <a:latin typeface="微软雅黑" panose="020B0503020204020204" pitchFamily="34" charset="-122"/>
                <a:cs typeface="微软雅黑" panose="020B0503020204020204" pitchFamily="34" charset="-122"/>
              </a:rPr>
              <a:t>，毛</a:t>
            </a:r>
            <a:r>
              <a:rPr sz="1400" spc="10" dirty="0">
                <a:solidFill>
                  <a:srgbClr val="5F0E04"/>
                </a:solidFill>
                <a:latin typeface="微软雅黑" panose="020B0503020204020204" pitchFamily="34" charset="-122"/>
                <a:cs typeface="微软雅黑" panose="020B0503020204020204" pitchFamily="34" charset="-122"/>
              </a:rPr>
              <a:t>泽东</a:t>
            </a:r>
            <a:r>
              <a:rPr sz="1400" dirty="0">
                <a:solidFill>
                  <a:srgbClr val="5F0E04"/>
                </a:solidFill>
                <a:latin typeface="微软雅黑" panose="020B0503020204020204" pitchFamily="34" charset="-122"/>
                <a:cs typeface="微软雅黑" panose="020B0503020204020204" pitchFamily="34" charset="-122"/>
              </a:rPr>
              <a:t>逐</a:t>
            </a:r>
            <a:r>
              <a:rPr sz="1400" spc="10" dirty="0">
                <a:solidFill>
                  <a:srgbClr val="5F0E04"/>
                </a:solidFill>
                <a:latin typeface="微软雅黑" panose="020B0503020204020204" pitchFamily="34" charset="-122"/>
                <a:cs typeface="微软雅黑" panose="020B0503020204020204" pitchFamily="34" charset="-122"/>
              </a:rPr>
              <a:t>渐</a:t>
            </a:r>
            <a:r>
              <a:rPr sz="1400" dirty="0">
                <a:solidFill>
                  <a:srgbClr val="5F0E04"/>
                </a:solidFill>
                <a:latin typeface="微软雅黑" panose="020B0503020204020204" pitchFamily="34" charset="-122"/>
                <a:cs typeface="微软雅黑" panose="020B0503020204020204" pitchFamily="34" charset="-122"/>
              </a:rPr>
              <a:t>形</a:t>
            </a:r>
            <a:r>
              <a:rPr sz="1400" spc="10" dirty="0">
                <a:solidFill>
                  <a:srgbClr val="5F0E04"/>
                </a:solidFill>
                <a:latin typeface="微软雅黑" panose="020B0503020204020204" pitchFamily="34" charset="-122"/>
                <a:cs typeface="微软雅黑" panose="020B0503020204020204" pitchFamily="34" charset="-122"/>
              </a:rPr>
              <a:t>成</a:t>
            </a:r>
            <a:r>
              <a:rPr sz="1400" spc="5" dirty="0">
                <a:solidFill>
                  <a:srgbClr val="5F0E04"/>
                </a:solidFill>
                <a:latin typeface="微软雅黑" panose="020B0503020204020204" pitchFamily="34" charset="-122"/>
                <a:cs typeface="微软雅黑" panose="020B0503020204020204" pitchFamily="34" charset="-122"/>
              </a:rPr>
              <a:t>了</a:t>
            </a:r>
            <a:r>
              <a:rPr sz="1400" b="1" dirty="0">
                <a:solidFill>
                  <a:srgbClr val="C00000"/>
                </a:solidFill>
                <a:latin typeface="微软雅黑" panose="020B0503020204020204" pitchFamily="34" charset="-122"/>
                <a:cs typeface="微软雅黑" panose="020B0503020204020204" pitchFamily="34" charset="-122"/>
              </a:rPr>
              <a:t>农</a:t>
            </a:r>
            <a:r>
              <a:rPr sz="1400" b="1" spc="10" dirty="0">
                <a:solidFill>
                  <a:srgbClr val="C00000"/>
                </a:solidFill>
                <a:latin typeface="微软雅黑" panose="020B0503020204020204" pitchFamily="34" charset="-122"/>
                <a:cs typeface="微软雅黑" panose="020B0503020204020204" pitchFamily="34" charset="-122"/>
              </a:rPr>
              <a:t>村</a:t>
            </a:r>
            <a:r>
              <a:rPr sz="1400" b="1" dirty="0">
                <a:solidFill>
                  <a:srgbClr val="C00000"/>
                </a:solidFill>
                <a:latin typeface="微软雅黑" panose="020B0503020204020204" pitchFamily="34" charset="-122"/>
                <a:cs typeface="微软雅黑" panose="020B0503020204020204" pitchFamily="34" charset="-122"/>
              </a:rPr>
              <a:t>包 </a:t>
            </a:r>
            <a:r>
              <a:rPr sz="1400" b="1" spc="10" dirty="0">
                <a:solidFill>
                  <a:srgbClr val="C00000"/>
                </a:solidFill>
                <a:latin typeface="微软雅黑" panose="020B0503020204020204" pitchFamily="34" charset="-122"/>
                <a:cs typeface="微软雅黑" panose="020B0503020204020204" pitchFamily="34" charset="-122"/>
              </a:rPr>
              <a:t>围城</a:t>
            </a:r>
            <a:r>
              <a:rPr sz="1400" b="1" spc="-5" dirty="0">
                <a:solidFill>
                  <a:srgbClr val="C00000"/>
                </a:solidFill>
                <a:latin typeface="微软雅黑" panose="020B0503020204020204" pitchFamily="34" charset="-122"/>
                <a:cs typeface="微软雅黑" panose="020B0503020204020204" pitchFamily="34" charset="-122"/>
              </a:rPr>
              <a:t>市</a:t>
            </a:r>
            <a:r>
              <a:rPr sz="1400" spc="10" dirty="0">
                <a:solidFill>
                  <a:srgbClr val="5F0E04"/>
                </a:solidFill>
                <a:latin typeface="微软雅黑" panose="020B0503020204020204" pitchFamily="34" charset="-122"/>
                <a:cs typeface="微软雅黑" panose="020B0503020204020204" pitchFamily="34" charset="-122"/>
              </a:rPr>
              <a:t>的</a:t>
            </a:r>
            <a:r>
              <a:rPr sz="1400" dirty="0">
                <a:solidFill>
                  <a:srgbClr val="5F0E04"/>
                </a:solidFill>
                <a:latin typeface="微软雅黑" panose="020B0503020204020204" pitchFamily="34" charset="-122"/>
                <a:cs typeface="微软雅黑" panose="020B0503020204020204" pitchFamily="34" charset="-122"/>
              </a:rPr>
              <a:t>理</a:t>
            </a:r>
            <a:r>
              <a:rPr sz="1400" spc="15" dirty="0">
                <a:solidFill>
                  <a:srgbClr val="5F0E04"/>
                </a:solidFill>
                <a:latin typeface="微软雅黑" panose="020B0503020204020204" pitchFamily="34" charset="-122"/>
                <a:cs typeface="微软雅黑" panose="020B0503020204020204" pitchFamily="34" charset="-122"/>
              </a:rPr>
              <a:t>论</a:t>
            </a:r>
            <a:r>
              <a:rPr sz="1400" spc="10" dirty="0">
                <a:solidFill>
                  <a:srgbClr val="5F0E04"/>
                </a:solidFill>
                <a:latin typeface="微软雅黑" panose="020B0503020204020204" pitchFamily="34" charset="-122"/>
                <a:cs typeface="微软雅黑" panose="020B0503020204020204" pitchFamily="34" charset="-122"/>
              </a:rPr>
              <a:t>，</a:t>
            </a:r>
            <a:r>
              <a:rPr sz="1400" dirty="0">
                <a:solidFill>
                  <a:srgbClr val="5F0E04"/>
                </a:solidFill>
                <a:latin typeface="微软雅黑" panose="020B0503020204020204" pitchFamily="34" charset="-122"/>
                <a:cs typeface="微软雅黑" panose="020B0503020204020204" pitchFamily="34" charset="-122"/>
              </a:rPr>
              <a:t>它</a:t>
            </a:r>
            <a:r>
              <a:rPr sz="1400" spc="10" dirty="0">
                <a:solidFill>
                  <a:srgbClr val="5F0E04"/>
                </a:solidFill>
                <a:latin typeface="微软雅黑" panose="020B0503020204020204" pitchFamily="34" charset="-122"/>
                <a:cs typeface="微软雅黑" panose="020B0503020204020204" pitchFamily="34" charset="-122"/>
              </a:rPr>
              <a:t>是马</a:t>
            </a:r>
            <a:r>
              <a:rPr sz="1400" dirty="0">
                <a:solidFill>
                  <a:srgbClr val="5F0E04"/>
                </a:solidFill>
                <a:latin typeface="微软雅黑" panose="020B0503020204020204" pitchFamily="34" charset="-122"/>
                <a:cs typeface="微软雅黑" panose="020B0503020204020204" pitchFamily="34" charset="-122"/>
              </a:rPr>
              <a:t>克</a:t>
            </a:r>
            <a:r>
              <a:rPr sz="1400" spc="10" dirty="0">
                <a:solidFill>
                  <a:srgbClr val="5F0E04"/>
                </a:solidFill>
                <a:latin typeface="微软雅黑" panose="020B0503020204020204" pitchFamily="34" charset="-122"/>
                <a:cs typeface="微软雅黑" panose="020B0503020204020204" pitchFamily="34" charset="-122"/>
              </a:rPr>
              <a:t>思</a:t>
            </a:r>
            <a:r>
              <a:rPr sz="1400" dirty="0">
                <a:solidFill>
                  <a:srgbClr val="5F0E04"/>
                </a:solidFill>
                <a:latin typeface="微软雅黑" panose="020B0503020204020204" pitchFamily="34" charset="-122"/>
                <a:cs typeface="微软雅黑" panose="020B0503020204020204" pitchFamily="34" charset="-122"/>
              </a:rPr>
              <a:t>列</a:t>
            </a:r>
            <a:r>
              <a:rPr sz="1400" spc="10" dirty="0">
                <a:solidFill>
                  <a:srgbClr val="5F0E04"/>
                </a:solidFill>
                <a:latin typeface="微软雅黑" panose="020B0503020204020204" pitchFamily="34" charset="-122"/>
                <a:cs typeface="微软雅黑" panose="020B0503020204020204" pitchFamily="34" charset="-122"/>
              </a:rPr>
              <a:t>宁主</a:t>
            </a:r>
            <a:r>
              <a:rPr sz="1400" dirty="0">
                <a:solidFill>
                  <a:srgbClr val="5F0E04"/>
                </a:solidFill>
                <a:latin typeface="微软雅黑" panose="020B0503020204020204" pitchFamily="34" charset="-122"/>
                <a:cs typeface="微软雅黑" panose="020B0503020204020204" pitchFamily="34" charset="-122"/>
              </a:rPr>
              <a:t>义</a:t>
            </a:r>
            <a:r>
              <a:rPr sz="1400" spc="10" dirty="0">
                <a:solidFill>
                  <a:srgbClr val="5F0E04"/>
                </a:solidFill>
                <a:latin typeface="微软雅黑" panose="020B0503020204020204" pitchFamily="34" charset="-122"/>
                <a:cs typeface="微软雅黑" panose="020B0503020204020204" pitchFamily="34" charset="-122"/>
              </a:rPr>
              <a:t>的普</a:t>
            </a:r>
            <a:r>
              <a:rPr sz="1400" dirty="0">
                <a:solidFill>
                  <a:srgbClr val="5F0E04"/>
                </a:solidFill>
                <a:latin typeface="微软雅黑" panose="020B0503020204020204" pitchFamily="34" charset="-122"/>
                <a:cs typeface="微软雅黑" panose="020B0503020204020204" pitchFamily="34" charset="-122"/>
              </a:rPr>
              <a:t>遍</a:t>
            </a:r>
            <a:r>
              <a:rPr sz="1400" spc="10" dirty="0">
                <a:solidFill>
                  <a:srgbClr val="5F0E04"/>
                </a:solidFill>
                <a:latin typeface="微软雅黑" panose="020B0503020204020204" pitchFamily="34" charset="-122"/>
                <a:cs typeface="微软雅黑" panose="020B0503020204020204" pitchFamily="34" charset="-122"/>
              </a:rPr>
              <a:t>真</a:t>
            </a:r>
            <a:r>
              <a:rPr sz="1400" dirty="0">
                <a:solidFill>
                  <a:srgbClr val="5F0E04"/>
                </a:solidFill>
                <a:latin typeface="微软雅黑" panose="020B0503020204020204" pitchFamily="34" charset="-122"/>
                <a:cs typeface="微软雅黑" panose="020B0503020204020204" pitchFamily="34" charset="-122"/>
              </a:rPr>
              <a:t>理</a:t>
            </a:r>
            <a:r>
              <a:rPr sz="1400" spc="10" dirty="0">
                <a:solidFill>
                  <a:srgbClr val="5F0E04"/>
                </a:solidFill>
                <a:latin typeface="微软雅黑" panose="020B0503020204020204" pitchFamily="34" charset="-122"/>
                <a:cs typeface="微软雅黑" panose="020B0503020204020204" pitchFamily="34" charset="-122"/>
              </a:rPr>
              <a:t>同</a:t>
            </a:r>
            <a:r>
              <a:rPr sz="1400" dirty="0">
                <a:solidFill>
                  <a:srgbClr val="5F0E04"/>
                </a:solidFill>
                <a:latin typeface="微软雅黑" panose="020B0503020204020204" pitchFamily="34" charset="-122"/>
                <a:cs typeface="微软雅黑" panose="020B0503020204020204" pitchFamily="34" charset="-122"/>
              </a:rPr>
              <a:t>中国</a:t>
            </a:r>
            <a:r>
              <a:rPr sz="1400" spc="10" dirty="0">
                <a:solidFill>
                  <a:srgbClr val="5F0E04"/>
                </a:solidFill>
                <a:latin typeface="微软雅黑" panose="020B0503020204020204" pitchFamily="34" charset="-122"/>
                <a:cs typeface="微软雅黑" panose="020B0503020204020204" pitchFamily="34" charset="-122"/>
              </a:rPr>
              <a:t>革命</a:t>
            </a:r>
            <a:r>
              <a:rPr sz="1400" dirty="0">
                <a:solidFill>
                  <a:srgbClr val="5F0E04"/>
                </a:solidFill>
                <a:latin typeface="微软雅黑" panose="020B0503020204020204" pitchFamily="34" charset="-122"/>
                <a:cs typeface="微软雅黑" panose="020B0503020204020204" pitchFamily="34" charset="-122"/>
              </a:rPr>
              <a:t>具</a:t>
            </a:r>
            <a:r>
              <a:rPr sz="1400" spc="10" dirty="0">
                <a:solidFill>
                  <a:srgbClr val="5F0E04"/>
                </a:solidFill>
                <a:latin typeface="微软雅黑" panose="020B0503020204020204" pitchFamily="34" charset="-122"/>
                <a:cs typeface="微软雅黑" panose="020B0503020204020204" pitchFamily="34" charset="-122"/>
              </a:rPr>
              <a:t>体</a:t>
            </a:r>
            <a:r>
              <a:rPr sz="1400" dirty="0">
                <a:solidFill>
                  <a:srgbClr val="5F0E04"/>
                </a:solidFill>
                <a:latin typeface="微软雅黑" panose="020B0503020204020204" pitchFamily="34" charset="-122"/>
                <a:cs typeface="微软雅黑" panose="020B0503020204020204" pitchFamily="34" charset="-122"/>
              </a:rPr>
              <a:t>实</a:t>
            </a:r>
            <a:r>
              <a:rPr sz="1400" spc="10" dirty="0">
                <a:solidFill>
                  <a:srgbClr val="5F0E04"/>
                </a:solidFill>
                <a:latin typeface="微软雅黑" panose="020B0503020204020204" pitchFamily="34" charset="-122"/>
                <a:cs typeface="微软雅黑" panose="020B0503020204020204" pitchFamily="34" charset="-122"/>
              </a:rPr>
              <a:t>践</a:t>
            </a:r>
            <a:r>
              <a:rPr sz="1400" dirty="0">
                <a:solidFill>
                  <a:srgbClr val="5F0E04"/>
                </a:solidFill>
                <a:latin typeface="微软雅黑" panose="020B0503020204020204" pitchFamily="34" charset="-122"/>
                <a:cs typeface="微软雅黑" panose="020B0503020204020204" pitchFamily="34" charset="-122"/>
              </a:rPr>
              <a:t>相结</a:t>
            </a:r>
            <a:r>
              <a:rPr sz="1400" spc="10" dirty="0">
                <a:solidFill>
                  <a:srgbClr val="5F0E04"/>
                </a:solidFill>
                <a:latin typeface="微软雅黑" panose="020B0503020204020204" pitchFamily="34" charset="-122"/>
                <a:cs typeface="微软雅黑" panose="020B0503020204020204" pitchFamily="34" charset="-122"/>
              </a:rPr>
              <a:t>合的</a:t>
            </a:r>
            <a:r>
              <a:rPr sz="1400" dirty="0">
                <a:solidFill>
                  <a:srgbClr val="5F0E04"/>
                </a:solidFill>
                <a:latin typeface="微软雅黑" panose="020B0503020204020204" pitchFamily="34" charset="-122"/>
                <a:cs typeface="微软雅黑" panose="020B0503020204020204" pitchFamily="34" charset="-122"/>
              </a:rPr>
              <a:t>典</a:t>
            </a:r>
            <a:r>
              <a:rPr sz="1400" spc="25" dirty="0">
                <a:solidFill>
                  <a:srgbClr val="5F0E04"/>
                </a:solidFill>
                <a:latin typeface="微软雅黑" panose="020B0503020204020204" pitchFamily="34" charset="-122"/>
                <a:cs typeface="微软雅黑" panose="020B0503020204020204" pitchFamily="34" charset="-122"/>
              </a:rPr>
              <a:t>范</a:t>
            </a:r>
            <a:r>
              <a:rPr sz="1400" dirty="0">
                <a:solidFill>
                  <a:srgbClr val="5F0E04"/>
                </a:solidFill>
                <a:latin typeface="微软雅黑" panose="020B0503020204020204" pitchFamily="34" charset="-122"/>
                <a:cs typeface="微软雅黑" panose="020B0503020204020204" pitchFamily="34" charset="-122"/>
              </a:rPr>
              <a:t>，</a:t>
            </a:r>
            <a:r>
              <a:rPr sz="1400" spc="10" dirty="0">
                <a:solidFill>
                  <a:srgbClr val="5F0E04"/>
                </a:solidFill>
                <a:latin typeface="微软雅黑" panose="020B0503020204020204" pitchFamily="34" charset="-122"/>
                <a:cs typeface="微软雅黑" panose="020B0503020204020204" pitchFamily="34" charset="-122"/>
              </a:rPr>
              <a:t>是</a:t>
            </a:r>
            <a:r>
              <a:rPr sz="1400" dirty="0">
                <a:solidFill>
                  <a:srgbClr val="5F0E04"/>
                </a:solidFill>
                <a:latin typeface="微软雅黑" panose="020B0503020204020204" pitchFamily="34" charset="-122"/>
                <a:cs typeface="微软雅黑" panose="020B0503020204020204" pitchFamily="34" charset="-122"/>
              </a:rPr>
              <a:t>对马</a:t>
            </a:r>
            <a:r>
              <a:rPr sz="1400" spc="10" dirty="0">
                <a:solidFill>
                  <a:srgbClr val="5F0E04"/>
                </a:solidFill>
                <a:latin typeface="微软雅黑" panose="020B0503020204020204" pitchFamily="34" charset="-122"/>
                <a:cs typeface="微软雅黑" panose="020B0503020204020204" pitchFamily="34" charset="-122"/>
              </a:rPr>
              <a:t>克</a:t>
            </a:r>
            <a:r>
              <a:rPr sz="1400" dirty="0">
                <a:solidFill>
                  <a:srgbClr val="5F0E04"/>
                </a:solidFill>
                <a:latin typeface="微软雅黑" panose="020B0503020204020204" pitchFamily="34" charset="-122"/>
                <a:cs typeface="微软雅黑" panose="020B0503020204020204" pitchFamily="34" charset="-122"/>
              </a:rPr>
              <a:t>思 列宁主义关于武装夺取</a:t>
            </a:r>
            <a:r>
              <a:rPr sz="1400" spc="-15" dirty="0">
                <a:solidFill>
                  <a:srgbClr val="5F0E04"/>
                </a:solidFill>
                <a:latin typeface="微软雅黑" panose="020B0503020204020204" pitchFamily="34" charset="-122"/>
                <a:cs typeface="微软雅黑" panose="020B0503020204020204" pitchFamily="34" charset="-122"/>
              </a:rPr>
              <a:t>政</a:t>
            </a:r>
            <a:r>
              <a:rPr sz="1400" dirty="0">
                <a:solidFill>
                  <a:srgbClr val="5F0E04"/>
                </a:solidFill>
                <a:latin typeface="微软雅黑" panose="020B0503020204020204" pitchFamily="34" charset="-122"/>
                <a:cs typeface="微软雅黑" panose="020B0503020204020204" pitchFamily="34" charset="-122"/>
              </a:rPr>
              <a:t>权的</a:t>
            </a:r>
            <a:r>
              <a:rPr sz="1400" spc="-15" dirty="0">
                <a:solidFill>
                  <a:srgbClr val="5F0E04"/>
                </a:solidFill>
                <a:latin typeface="微软雅黑" panose="020B0503020204020204" pitchFamily="34" charset="-122"/>
                <a:cs typeface="微软雅黑" panose="020B0503020204020204" pitchFamily="34" charset="-122"/>
              </a:rPr>
              <a:t>理</a:t>
            </a:r>
            <a:r>
              <a:rPr sz="1400" dirty="0">
                <a:solidFill>
                  <a:srgbClr val="5F0E04"/>
                </a:solidFill>
                <a:latin typeface="微软雅黑" panose="020B0503020204020204" pitchFamily="34" charset="-122"/>
                <a:cs typeface="微软雅黑" panose="020B0503020204020204" pitchFamily="34" charset="-122"/>
              </a:rPr>
              <a:t>论的</a:t>
            </a:r>
            <a:r>
              <a:rPr sz="1400" spc="-15" dirty="0">
                <a:solidFill>
                  <a:srgbClr val="5F0E04"/>
                </a:solidFill>
                <a:latin typeface="微软雅黑" panose="020B0503020204020204" pitchFamily="34" charset="-122"/>
                <a:cs typeface="微软雅黑" panose="020B0503020204020204" pitchFamily="34" charset="-122"/>
              </a:rPr>
              <a:t>重</a:t>
            </a:r>
            <a:r>
              <a:rPr sz="1400" dirty="0">
                <a:solidFill>
                  <a:srgbClr val="5F0E04"/>
                </a:solidFill>
                <a:latin typeface="微软雅黑" panose="020B0503020204020204" pitchFamily="34" charset="-122"/>
                <a:cs typeface="微软雅黑" panose="020B0503020204020204" pitchFamily="34" charset="-122"/>
              </a:rPr>
              <a:t>大发</a:t>
            </a:r>
            <a:r>
              <a:rPr sz="1400" spc="-10" dirty="0">
                <a:solidFill>
                  <a:srgbClr val="5F0E04"/>
                </a:solidFill>
                <a:latin typeface="微软雅黑" panose="020B0503020204020204" pitchFamily="34" charset="-122"/>
                <a:cs typeface="微软雅黑" panose="020B0503020204020204" pitchFamily="34" charset="-122"/>
              </a:rPr>
              <a:t>展</a:t>
            </a:r>
            <a:r>
              <a:rPr sz="1400" dirty="0">
                <a:solidFill>
                  <a:srgbClr val="5F0E04"/>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标</a:t>
            </a:r>
            <a:r>
              <a:rPr sz="1400" b="1" spc="-15" dirty="0">
                <a:solidFill>
                  <a:srgbClr val="C00000"/>
                </a:solidFill>
                <a:latin typeface="微软雅黑" panose="020B0503020204020204" pitchFamily="34" charset="-122"/>
                <a:cs typeface="微软雅黑" panose="020B0503020204020204" pitchFamily="34" charset="-122"/>
              </a:rPr>
              <a:t>志</a:t>
            </a:r>
            <a:r>
              <a:rPr sz="1400" b="1" dirty="0">
                <a:solidFill>
                  <a:srgbClr val="C00000"/>
                </a:solidFill>
                <a:latin typeface="微软雅黑" panose="020B0503020204020204" pitchFamily="34" charset="-122"/>
                <a:cs typeface="微软雅黑" panose="020B0503020204020204" pitchFamily="34" charset="-122"/>
              </a:rPr>
              <a:t>着毛</a:t>
            </a:r>
            <a:r>
              <a:rPr sz="1400" b="1" spc="-15" dirty="0">
                <a:solidFill>
                  <a:srgbClr val="C00000"/>
                </a:solidFill>
                <a:latin typeface="微软雅黑" panose="020B0503020204020204" pitchFamily="34" charset="-122"/>
                <a:cs typeface="微软雅黑" panose="020B0503020204020204" pitchFamily="34" charset="-122"/>
              </a:rPr>
              <a:t>泽</a:t>
            </a:r>
            <a:r>
              <a:rPr sz="1400" b="1" dirty="0">
                <a:solidFill>
                  <a:srgbClr val="C00000"/>
                </a:solidFill>
                <a:latin typeface="微软雅黑" panose="020B0503020204020204" pitchFamily="34" charset="-122"/>
                <a:cs typeface="微软雅黑" panose="020B0503020204020204" pitchFamily="34" charset="-122"/>
              </a:rPr>
              <a:t>东思</a:t>
            </a:r>
            <a:r>
              <a:rPr sz="1400" b="1" spc="-15" dirty="0">
                <a:solidFill>
                  <a:srgbClr val="C00000"/>
                </a:solidFill>
                <a:latin typeface="微软雅黑" panose="020B0503020204020204" pitchFamily="34" charset="-122"/>
                <a:cs typeface="微软雅黑" panose="020B0503020204020204" pitchFamily="34" charset="-122"/>
              </a:rPr>
              <a:t>想</a:t>
            </a:r>
            <a:r>
              <a:rPr sz="1400" b="1" dirty="0">
                <a:solidFill>
                  <a:srgbClr val="C00000"/>
                </a:solidFill>
                <a:latin typeface="微软雅黑" panose="020B0503020204020204" pitchFamily="34" charset="-122"/>
                <a:cs typeface="微软雅黑" panose="020B0503020204020204" pitchFamily="34" charset="-122"/>
              </a:rPr>
              <a:t>的初</a:t>
            </a:r>
            <a:r>
              <a:rPr sz="1400" b="1" spc="-15" dirty="0">
                <a:solidFill>
                  <a:srgbClr val="C00000"/>
                </a:solidFill>
                <a:latin typeface="微软雅黑" panose="020B0503020204020204" pitchFamily="34" charset="-122"/>
                <a:cs typeface="微软雅黑" panose="020B0503020204020204" pitchFamily="34" charset="-122"/>
              </a:rPr>
              <a:t>步</a:t>
            </a:r>
            <a:r>
              <a:rPr sz="1400" b="1" dirty="0">
                <a:solidFill>
                  <a:srgbClr val="C00000"/>
                </a:solidFill>
                <a:latin typeface="微软雅黑" panose="020B0503020204020204" pitchFamily="34" charset="-122"/>
                <a:cs typeface="微软雅黑" panose="020B0503020204020204" pitchFamily="34" charset="-122"/>
              </a:rPr>
              <a:t>形成</a:t>
            </a:r>
            <a:r>
              <a:rPr sz="1400"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8" name="object 8"/>
          <p:cNvSpPr txBox="1"/>
          <p:nvPr/>
        </p:nvSpPr>
        <p:spPr>
          <a:xfrm>
            <a:off x="798982" y="1374775"/>
            <a:ext cx="7550150" cy="453390"/>
          </a:xfrm>
          <a:prstGeom prst="rect">
            <a:avLst/>
          </a:prstGeom>
        </p:spPr>
        <p:txBody>
          <a:bodyPr vert="horz" wrap="square" lIns="0" tIns="13335" rIns="0" bIns="0" rtlCol="0">
            <a:spAutoFit/>
          </a:bodyPr>
          <a:lstStyle/>
          <a:p>
            <a:pPr marL="12700" marR="5080">
              <a:lnSpc>
                <a:spcPct val="100000"/>
              </a:lnSpc>
              <a:spcBef>
                <a:spcPts val="105"/>
              </a:spcBef>
            </a:pPr>
            <a:r>
              <a:rPr sz="1400" spc="15" dirty="0">
                <a:solidFill>
                  <a:srgbClr val="5F0E04"/>
                </a:solidFill>
                <a:latin typeface="微软雅黑" panose="020B0503020204020204" pitchFamily="34" charset="-122"/>
                <a:cs typeface="微软雅黑" panose="020B0503020204020204" pitchFamily="34" charset="-122"/>
              </a:rPr>
              <a:t>1929</a:t>
            </a:r>
            <a:r>
              <a:rPr sz="1400" spc="10" dirty="0">
                <a:solidFill>
                  <a:srgbClr val="5F0E04"/>
                </a:solidFill>
                <a:latin typeface="微软雅黑" panose="020B0503020204020204" pitchFamily="34" charset="-122"/>
                <a:cs typeface="微软雅黑" panose="020B0503020204020204" pitchFamily="34" charset="-122"/>
              </a:rPr>
              <a:t>年</a:t>
            </a:r>
            <a:r>
              <a:rPr sz="1400" spc="15" dirty="0">
                <a:solidFill>
                  <a:srgbClr val="5F0E04"/>
                </a:solidFill>
                <a:latin typeface="微软雅黑" panose="020B0503020204020204" pitchFamily="34" charset="-122"/>
                <a:cs typeface="微软雅黑" panose="020B0503020204020204" pitchFamily="34" charset="-122"/>
              </a:rPr>
              <a:t>1</a:t>
            </a:r>
            <a:r>
              <a:rPr sz="1400" spc="10" dirty="0">
                <a:solidFill>
                  <a:srgbClr val="5F0E04"/>
                </a:solidFill>
                <a:latin typeface="微软雅黑" panose="020B0503020204020204" pitchFamily="34" charset="-122"/>
                <a:cs typeface="微软雅黑" panose="020B0503020204020204" pitchFamily="34" charset="-122"/>
              </a:rPr>
              <a:t>月</a:t>
            </a:r>
            <a:r>
              <a:rPr sz="1400" spc="15" dirty="0">
                <a:solidFill>
                  <a:srgbClr val="5F0E04"/>
                </a:solidFill>
                <a:latin typeface="微软雅黑" panose="020B0503020204020204" pitchFamily="34" charset="-122"/>
                <a:cs typeface="微软雅黑" panose="020B0503020204020204" pitchFamily="34" charset="-122"/>
              </a:rPr>
              <a:t>到</a:t>
            </a:r>
            <a:r>
              <a:rPr sz="1400" spc="5" dirty="0">
                <a:solidFill>
                  <a:srgbClr val="5F0E04"/>
                </a:solidFill>
                <a:latin typeface="微软雅黑" panose="020B0503020204020204" pitchFamily="34" charset="-122"/>
                <a:cs typeface="微软雅黑" panose="020B0503020204020204" pitchFamily="34" charset="-122"/>
              </a:rPr>
              <a:t>1931</a:t>
            </a:r>
            <a:r>
              <a:rPr sz="1400" spc="10" dirty="0">
                <a:solidFill>
                  <a:srgbClr val="5F0E04"/>
                </a:solidFill>
                <a:latin typeface="微软雅黑" panose="020B0503020204020204" pitchFamily="34" charset="-122"/>
                <a:cs typeface="微软雅黑" panose="020B0503020204020204" pitchFamily="34" charset="-122"/>
              </a:rPr>
              <a:t>年</a:t>
            </a:r>
            <a:r>
              <a:rPr sz="1400" spc="15" dirty="0">
                <a:solidFill>
                  <a:srgbClr val="5F0E04"/>
                </a:solidFill>
                <a:latin typeface="微软雅黑" panose="020B0503020204020204" pitchFamily="34" charset="-122"/>
                <a:cs typeface="微软雅黑" panose="020B0503020204020204" pitchFamily="34" charset="-122"/>
              </a:rPr>
              <a:t>9</a:t>
            </a:r>
            <a:r>
              <a:rPr sz="1400" spc="10" dirty="0">
                <a:solidFill>
                  <a:srgbClr val="5F0E04"/>
                </a:solidFill>
                <a:latin typeface="微软雅黑" panose="020B0503020204020204" pitchFamily="34" charset="-122"/>
                <a:cs typeface="微软雅黑" panose="020B0503020204020204" pitchFamily="34" charset="-122"/>
              </a:rPr>
              <a:t>月，各</a:t>
            </a:r>
            <a:r>
              <a:rPr sz="1400" dirty="0">
                <a:solidFill>
                  <a:srgbClr val="5F0E04"/>
                </a:solidFill>
                <a:latin typeface="微软雅黑" panose="020B0503020204020204" pitchFamily="34" charset="-122"/>
                <a:cs typeface="微软雅黑" panose="020B0503020204020204" pitchFamily="34" charset="-122"/>
              </a:rPr>
              <a:t>地</a:t>
            </a:r>
            <a:r>
              <a:rPr sz="1400" spc="10" dirty="0">
                <a:solidFill>
                  <a:srgbClr val="5F0E04"/>
                </a:solidFill>
                <a:latin typeface="微软雅黑" panose="020B0503020204020204" pitchFamily="34" charset="-122"/>
                <a:cs typeface="微软雅黑" panose="020B0503020204020204" pitchFamily="34" charset="-122"/>
              </a:rPr>
              <a:t>工农</a:t>
            </a:r>
            <a:r>
              <a:rPr sz="1400" dirty="0">
                <a:solidFill>
                  <a:srgbClr val="5F0E04"/>
                </a:solidFill>
                <a:latin typeface="微软雅黑" panose="020B0503020204020204" pitchFamily="34" charset="-122"/>
                <a:cs typeface="微软雅黑" panose="020B0503020204020204" pitchFamily="34" charset="-122"/>
              </a:rPr>
              <a:t>红</a:t>
            </a:r>
            <a:r>
              <a:rPr sz="1400" spc="10" dirty="0">
                <a:solidFill>
                  <a:srgbClr val="5F0E04"/>
                </a:solidFill>
                <a:latin typeface="微软雅黑" panose="020B0503020204020204" pitchFamily="34" charset="-122"/>
                <a:cs typeface="微软雅黑" panose="020B0503020204020204" pitchFamily="34" charset="-122"/>
              </a:rPr>
              <a:t>军和农村</a:t>
            </a:r>
            <a:r>
              <a:rPr sz="1400" dirty="0">
                <a:solidFill>
                  <a:srgbClr val="5F0E04"/>
                </a:solidFill>
                <a:latin typeface="微软雅黑" panose="020B0503020204020204" pitchFamily="34" charset="-122"/>
                <a:cs typeface="微软雅黑" panose="020B0503020204020204" pitchFamily="34" charset="-122"/>
              </a:rPr>
              <a:t>革</a:t>
            </a:r>
            <a:r>
              <a:rPr sz="1400" spc="10" dirty="0">
                <a:solidFill>
                  <a:srgbClr val="5F0E04"/>
                </a:solidFill>
                <a:latin typeface="微软雅黑" panose="020B0503020204020204" pitchFamily="34" charset="-122"/>
                <a:cs typeface="微软雅黑" panose="020B0503020204020204" pitchFamily="34" charset="-122"/>
              </a:rPr>
              <a:t>命根</a:t>
            </a:r>
            <a:r>
              <a:rPr sz="1400" dirty="0">
                <a:solidFill>
                  <a:srgbClr val="5F0E04"/>
                </a:solidFill>
                <a:latin typeface="微软雅黑" panose="020B0503020204020204" pitchFamily="34" charset="-122"/>
                <a:cs typeface="微软雅黑" panose="020B0503020204020204" pitchFamily="34" charset="-122"/>
              </a:rPr>
              <a:t>据</a:t>
            </a:r>
            <a:r>
              <a:rPr sz="1400" spc="20" dirty="0">
                <a:solidFill>
                  <a:srgbClr val="5F0E04"/>
                </a:solidFill>
                <a:latin typeface="微软雅黑" panose="020B0503020204020204" pitchFamily="34" charset="-122"/>
                <a:cs typeface="微软雅黑" panose="020B0503020204020204" pitchFamily="34" charset="-122"/>
              </a:rPr>
              <a:t>地</a:t>
            </a:r>
            <a:r>
              <a:rPr sz="1400" b="1" spc="10" dirty="0">
                <a:solidFill>
                  <a:srgbClr val="C00000"/>
                </a:solidFill>
                <a:latin typeface="微软雅黑" panose="020B0503020204020204" pitchFamily="34" charset="-122"/>
                <a:cs typeface="微软雅黑" panose="020B0503020204020204" pitchFamily="34" charset="-122"/>
              </a:rPr>
              <a:t>有了很</a:t>
            </a:r>
            <a:r>
              <a:rPr sz="1400" b="1" dirty="0">
                <a:solidFill>
                  <a:srgbClr val="C00000"/>
                </a:solidFill>
                <a:latin typeface="微软雅黑" panose="020B0503020204020204" pitchFamily="34" charset="-122"/>
                <a:cs typeface="微软雅黑" panose="020B0503020204020204" pitchFamily="34" charset="-122"/>
              </a:rPr>
              <a:t>大</a:t>
            </a:r>
            <a:r>
              <a:rPr sz="1400" b="1" spc="10" dirty="0">
                <a:solidFill>
                  <a:srgbClr val="C00000"/>
                </a:solidFill>
                <a:latin typeface="微软雅黑" panose="020B0503020204020204" pitchFamily="34" charset="-122"/>
                <a:cs typeface="微软雅黑" panose="020B0503020204020204" pitchFamily="34" charset="-122"/>
              </a:rPr>
              <a:t>发</a:t>
            </a:r>
            <a:r>
              <a:rPr sz="1400" b="1" spc="15" dirty="0">
                <a:solidFill>
                  <a:srgbClr val="C00000"/>
                </a:solidFill>
                <a:latin typeface="微软雅黑" panose="020B0503020204020204" pitchFamily="34" charset="-122"/>
                <a:cs typeface="微软雅黑" panose="020B0503020204020204" pitchFamily="34" charset="-122"/>
              </a:rPr>
              <a:t>展</a:t>
            </a:r>
            <a:r>
              <a:rPr sz="1400" dirty="0">
                <a:solidFill>
                  <a:srgbClr val="5F0E04"/>
                </a:solidFill>
                <a:latin typeface="微软雅黑" panose="020B0503020204020204" pitchFamily="34" charset="-122"/>
                <a:cs typeface="微软雅黑" panose="020B0503020204020204" pitchFamily="34" charset="-122"/>
              </a:rPr>
              <a:t>，</a:t>
            </a:r>
            <a:r>
              <a:rPr sz="1400" spc="10" dirty="0">
                <a:solidFill>
                  <a:srgbClr val="5F0E04"/>
                </a:solidFill>
                <a:latin typeface="微软雅黑" panose="020B0503020204020204" pitchFamily="34" charset="-122"/>
                <a:cs typeface="微软雅黑" panose="020B0503020204020204" pitchFamily="34" charset="-122"/>
              </a:rPr>
              <a:t>具有中国</a:t>
            </a:r>
            <a:r>
              <a:rPr sz="1400" dirty="0">
                <a:solidFill>
                  <a:srgbClr val="5F0E04"/>
                </a:solidFill>
                <a:latin typeface="微软雅黑" panose="020B0503020204020204" pitchFamily="34" charset="-122"/>
                <a:cs typeface="微软雅黑" panose="020B0503020204020204" pitchFamily="34" charset="-122"/>
              </a:rPr>
              <a:t>特</a:t>
            </a:r>
            <a:r>
              <a:rPr sz="1400" spc="10" dirty="0">
                <a:solidFill>
                  <a:srgbClr val="5F0E04"/>
                </a:solidFill>
                <a:latin typeface="微软雅黑" panose="020B0503020204020204" pitchFamily="34" charset="-122"/>
                <a:cs typeface="微软雅黑" panose="020B0503020204020204" pitchFamily="34" charset="-122"/>
              </a:rPr>
              <a:t>色的</a:t>
            </a:r>
            <a:r>
              <a:rPr sz="1400" dirty="0">
                <a:solidFill>
                  <a:srgbClr val="5F0E04"/>
                </a:solidFill>
                <a:latin typeface="微软雅黑" panose="020B0503020204020204" pitchFamily="34" charset="-122"/>
                <a:cs typeface="微软雅黑" panose="020B0503020204020204" pitchFamily="34" charset="-122"/>
              </a:rPr>
              <a:t>农村 包围城</a:t>
            </a:r>
            <a:r>
              <a:rPr sz="1400" spc="-5" dirty="0">
                <a:solidFill>
                  <a:srgbClr val="5F0E04"/>
                </a:solidFill>
                <a:latin typeface="微软雅黑" panose="020B0503020204020204" pitchFamily="34" charset="-122"/>
                <a:cs typeface="微软雅黑" panose="020B0503020204020204" pitchFamily="34" charset="-122"/>
              </a:rPr>
              <a:t>市</a:t>
            </a:r>
            <a:r>
              <a:rPr sz="1400" dirty="0">
                <a:solidFill>
                  <a:srgbClr val="5F0E04"/>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武装夺取政</a:t>
            </a:r>
            <a:r>
              <a:rPr sz="1400" b="1" spc="-15" dirty="0">
                <a:solidFill>
                  <a:srgbClr val="C00000"/>
                </a:solidFill>
                <a:latin typeface="微软雅黑" panose="020B0503020204020204" pitchFamily="34" charset="-122"/>
                <a:cs typeface="微软雅黑" panose="020B0503020204020204" pitchFamily="34" charset="-122"/>
              </a:rPr>
              <a:t>权</a:t>
            </a:r>
            <a:r>
              <a:rPr sz="1400" b="1" dirty="0">
                <a:solidFill>
                  <a:srgbClr val="C00000"/>
                </a:solidFill>
                <a:latin typeface="微软雅黑" panose="020B0503020204020204" pitchFamily="34" charset="-122"/>
                <a:cs typeface="微软雅黑" panose="020B0503020204020204" pitchFamily="34" charset="-122"/>
              </a:rPr>
              <a:t>的革</a:t>
            </a:r>
            <a:r>
              <a:rPr sz="1400" b="1" spc="-15" dirty="0">
                <a:solidFill>
                  <a:srgbClr val="C00000"/>
                </a:solidFill>
                <a:latin typeface="微软雅黑" panose="020B0503020204020204" pitchFamily="34" charset="-122"/>
                <a:cs typeface="微软雅黑" panose="020B0503020204020204" pitchFamily="34" charset="-122"/>
              </a:rPr>
              <a:t>命</a:t>
            </a:r>
            <a:r>
              <a:rPr sz="1400" b="1" dirty="0">
                <a:solidFill>
                  <a:srgbClr val="C00000"/>
                </a:solidFill>
                <a:latin typeface="微软雅黑" panose="020B0503020204020204" pitchFamily="34" charset="-122"/>
                <a:cs typeface="微软雅黑" panose="020B0503020204020204" pitchFamily="34" charset="-122"/>
              </a:rPr>
              <a:t>道路</a:t>
            </a:r>
            <a:r>
              <a:rPr sz="1400" b="1" spc="-15" dirty="0">
                <a:solidFill>
                  <a:srgbClr val="C00000"/>
                </a:solidFill>
                <a:latin typeface="微软雅黑" panose="020B0503020204020204" pitchFamily="34" charset="-122"/>
                <a:cs typeface="微软雅黑" panose="020B0503020204020204" pitchFamily="34" charset="-122"/>
              </a:rPr>
              <a:t>基</a:t>
            </a:r>
            <a:r>
              <a:rPr sz="1400" b="1" dirty="0">
                <a:solidFill>
                  <a:srgbClr val="C00000"/>
                </a:solidFill>
                <a:latin typeface="微软雅黑" panose="020B0503020204020204" pitchFamily="34" charset="-122"/>
                <a:cs typeface="微软雅黑" panose="020B0503020204020204" pitchFamily="34" charset="-122"/>
              </a:rPr>
              <a:t>本形</a:t>
            </a:r>
            <a:r>
              <a:rPr sz="1400" b="1" spc="-10" dirty="0">
                <a:solidFill>
                  <a:srgbClr val="C00000"/>
                </a:solidFill>
                <a:latin typeface="微软雅黑" panose="020B0503020204020204" pitchFamily="34" charset="-122"/>
                <a:cs typeface="微软雅黑" panose="020B0503020204020204" pitchFamily="34" charset="-122"/>
              </a:rPr>
              <a:t>成</a:t>
            </a:r>
            <a:r>
              <a:rPr sz="1400"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9" name="object 9"/>
          <p:cNvSpPr/>
          <p:nvPr/>
        </p:nvSpPr>
        <p:spPr>
          <a:xfrm>
            <a:off x="745858" y="2055876"/>
            <a:ext cx="2560955" cy="170967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838825" y="2058670"/>
            <a:ext cx="2565400" cy="1706880"/>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2960115" y="922528"/>
            <a:ext cx="3081655" cy="452120"/>
          </a:xfrm>
          <a:prstGeom prst="rect">
            <a:avLst/>
          </a:prstGeom>
        </p:spPr>
        <p:txBody>
          <a:bodyPr vert="horz" wrap="square" lIns="0" tIns="12065" rIns="0" bIns="0" rtlCol="0">
            <a:spAutoFit/>
          </a:bodyPr>
          <a:lstStyle/>
          <a:p>
            <a:pPr marL="12700">
              <a:lnSpc>
                <a:spcPct val="100000"/>
              </a:lnSpc>
              <a:spcBef>
                <a:spcPts val="95"/>
              </a:spcBef>
              <a:tabLst>
                <a:tab pos="1646555" algn="l"/>
              </a:tabLst>
            </a:pPr>
            <a:r>
              <a:rPr sz="2800" b="1" spc="-5" dirty="0">
                <a:solidFill>
                  <a:srgbClr val="C00000"/>
                </a:solidFill>
                <a:latin typeface="微软雅黑" panose="020B0503020204020204" pitchFamily="34" charset="-122"/>
                <a:cs typeface="微软雅黑" panose="020B0503020204020204" pitchFamily="34" charset="-122"/>
              </a:rPr>
              <a:t>星星之火	可以燎原</a:t>
            </a:r>
            <a:endParaRPr sz="2800">
              <a:latin typeface="微软雅黑" panose="020B0503020204020204" pitchFamily="34" charset="-122"/>
              <a:cs typeface="微软雅黑" panose="020B0503020204020204" pitchFamily="34" charset="-122"/>
            </a:endParaRPr>
          </a:p>
        </p:txBody>
      </p:sp>
      <p:sp>
        <p:nvSpPr>
          <p:cNvPr id="12" name="object 12"/>
          <p:cNvSpPr txBox="1"/>
          <p:nvPr/>
        </p:nvSpPr>
        <p:spPr>
          <a:xfrm>
            <a:off x="3465576" y="2055876"/>
            <a:ext cx="2214880" cy="1276350"/>
          </a:xfrm>
          <a:prstGeom prst="rect">
            <a:avLst/>
          </a:prstGeom>
          <a:solidFill>
            <a:srgbClr val="C00000"/>
          </a:solidFill>
        </p:spPr>
        <p:txBody>
          <a:bodyPr vert="horz" wrap="square" lIns="0" tIns="414655" rIns="0" bIns="0" rtlCol="0">
            <a:spAutoFit/>
          </a:bodyPr>
          <a:lstStyle/>
          <a:p>
            <a:pPr marL="575310" marR="210820" indent="-355600">
              <a:lnSpc>
                <a:spcPct val="100000"/>
              </a:lnSpc>
              <a:spcBef>
                <a:spcPts val="3265"/>
              </a:spcBef>
            </a:pPr>
            <a:r>
              <a:rPr lang="zh-CN" sz="2800" b="1" spc="-5" dirty="0">
                <a:solidFill>
                  <a:srgbClr val="FFF8E6"/>
                </a:solidFill>
                <a:latin typeface="微软雅黑" panose="020B0503020204020204" pitchFamily="34" charset="-122"/>
                <a:cs typeface="微软雅黑" panose="020B0503020204020204" pitchFamily="34" charset="-122"/>
              </a:rPr>
              <a:t>井冈山</a:t>
            </a:r>
            <a:r>
              <a:rPr sz="2800" b="1" spc="-5" dirty="0">
                <a:solidFill>
                  <a:srgbClr val="FFF8E6"/>
                </a:solidFill>
                <a:latin typeface="微软雅黑" panose="020B0503020204020204" pitchFamily="34" charset="-122"/>
                <a:cs typeface="微软雅黑" panose="020B0503020204020204" pitchFamily="34" charset="-122"/>
              </a:rPr>
              <a:t>革命 根据地</a:t>
            </a:r>
            <a:endParaRPr sz="2800">
              <a:latin typeface="微软雅黑" panose="020B0503020204020204" pitchFamily="34" charset="-122"/>
              <a:cs typeface="微软雅黑" panose="020B0503020204020204" pitchFamily="34" charset="-122"/>
            </a:endParaRPr>
          </a:p>
        </p:txBody>
      </p:sp>
      <p:sp>
        <p:nvSpPr>
          <p:cNvPr id="15" name="object 11"/>
          <p:cNvSpPr txBox="1">
            <a:spLocks noGrp="1"/>
          </p:cNvSpPr>
          <p:nvPr>
            <p:ph type="title"/>
          </p:nvPr>
        </p:nvSpPr>
        <p:spPr>
          <a:xfrm>
            <a:off x="984885" y="25082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963498" y="1730756"/>
            <a:ext cx="7158990" cy="874395"/>
          </a:xfrm>
          <a:prstGeom prst="rect">
            <a:avLst/>
          </a:prstGeom>
        </p:spPr>
        <p:txBody>
          <a:bodyPr vert="horz" wrap="square" lIns="0" tIns="12700" rIns="0" bIns="0" rtlCol="0">
            <a:spAutoFit/>
          </a:bodyPr>
          <a:lstStyle/>
          <a:p>
            <a:pPr marL="12700" marR="5080" algn="just">
              <a:lnSpc>
                <a:spcPct val="100000"/>
              </a:lnSpc>
              <a:spcBef>
                <a:spcPts val="100"/>
              </a:spcBef>
            </a:pPr>
            <a:r>
              <a:rPr sz="1400" b="1" spc="20" dirty="0">
                <a:solidFill>
                  <a:srgbClr val="5F0E04"/>
                </a:solidFill>
                <a:latin typeface="微软雅黑" panose="020B0503020204020204" pitchFamily="34" charset="-122"/>
                <a:cs typeface="微软雅黑" panose="020B0503020204020204" pitchFamily="34" charset="-122"/>
              </a:rPr>
              <a:t>在</a:t>
            </a:r>
            <a:r>
              <a:rPr sz="1400" b="1" spc="5" dirty="0">
                <a:solidFill>
                  <a:srgbClr val="5F0E04"/>
                </a:solidFill>
                <a:latin typeface="微软雅黑" panose="020B0503020204020204" pitchFamily="34" charset="-122"/>
                <a:cs typeface="微软雅黑" panose="020B0503020204020204" pitchFamily="34" charset="-122"/>
              </a:rPr>
              <a:t>1931</a:t>
            </a:r>
            <a:r>
              <a:rPr sz="1400" b="1" spc="20" dirty="0">
                <a:solidFill>
                  <a:srgbClr val="5F0E04"/>
                </a:solidFill>
                <a:latin typeface="微软雅黑" panose="020B0503020204020204" pitchFamily="34" charset="-122"/>
                <a:cs typeface="微软雅黑" panose="020B0503020204020204" pitchFamily="34" charset="-122"/>
              </a:rPr>
              <a:t>年冬，</a:t>
            </a:r>
            <a:r>
              <a:rPr sz="1400" b="1" spc="20" dirty="0">
                <a:solidFill>
                  <a:srgbClr val="C00000"/>
                </a:solidFill>
                <a:latin typeface="微软雅黑" panose="020B0503020204020204" pitchFamily="34" charset="-122"/>
                <a:cs typeface="微软雅黑" panose="020B0503020204020204" pitchFamily="34" charset="-122"/>
              </a:rPr>
              <a:t>中</a:t>
            </a:r>
            <a:r>
              <a:rPr sz="1400" b="1" spc="10" dirty="0">
                <a:solidFill>
                  <a:srgbClr val="C00000"/>
                </a:solidFill>
                <a:latin typeface="微软雅黑" panose="020B0503020204020204" pitchFamily="34" charset="-122"/>
                <a:cs typeface="微软雅黑" panose="020B0503020204020204" pitchFamily="34" charset="-122"/>
              </a:rPr>
              <a:t>华</a:t>
            </a:r>
            <a:r>
              <a:rPr sz="1400" b="1" spc="20" dirty="0">
                <a:solidFill>
                  <a:srgbClr val="C00000"/>
                </a:solidFill>
                <a:latin typeface="微软雅黑" panose="020B0503020204020204" pitchFamily="34" charset="-122"/>
                <a:cs typeface="微软雅黑" panose="020B0503020204020204" pitchFamily="34" charset="-122"/>
              </a:rPr>
              <a:t>苏维埃第一次全国代表大</a:t>
            </a:r>
            <a:r>
              <a:rPr sz="1400" b="1" spc="45" dirty="0">
                <a:solidFill>
                  <a:srgbClr val="C00000"/>
                </a:solidFill>
                <a:latin typeface="微软雅黑" panose="020B0503020204020204" pitchFamily="34" charset="-122"/>
                <a:cs typeface="微软雅黑" panose="020B0503020204020204" pitchFamily="34" charset="-122"/>
              </a:rPr>
              <a:t>会</a:t>
            </a:r>
            <a:r>
              <a:rPr sz="1400" b="1" spc="20" dirty="0">
                <a:solidFill>
                  <a:srgbClr val="5F0E04"/>
                </a:solidFill>
                <a:latin typeface="微软雅黑" panose="020B0503020204020204" pitchFamily="34" charset="-122"/>
                <a:cs typeface="微软雅黑" panose="020B0503020204020204" pitchFamily="34" charset="-122"/>
              </a:rPr>
              <a:t>在江西瑞金召</a:t>
            </a:r>
            <a:r>
              <a:rPr sz="1400" b="1" spc="25" dirty="0">
                <a:solidFill>
                  <a:srgbClr val="5F0E04"/>
                </a:solidFill>
                <a:latin typeface="微软雅黑" panose="020B0503020204020204" pitchFamily="34" charset="-122"/>
                <a:cs typeface="微软雅黑" panose="020B0503020204020204" pitchFamily="34" charset="-122"/>
              </a:rPr>
              <a:t>开</a:t>
            </a:r>
            <a:r>
              <a:rPr sz="1400" b="1" spc="2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大会通过了《中华苏维埃共和国宪法大纲》以及土地法令、劳动法等法律文件；选举产生了中华苏维埃共和国中央执行委员会；成立了中华苏维埃共和国临时中央政府，毛泽东当选为主席。广大</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根据地纷纷进行</a:t>
            </a:r>
            <a:r>
              <a:rPr sz="1400" b="1" spc="-15" dirty="0">
                <a:solidFill>
                  <a:srgbClr val="5F0E04"/>
                </a:solidFill>
                <a:latin typeface="微软雅黑" panose="020B0503020204020204" pitchFamily="34" charset="-122"/>
                <a:cs typeface="微软雅黑" panose="020B0503020204020204" pitchFamily="34" charset="-122"/>
              </a:rPr>
              <a:t>了</a:t>
            </a:r>
            <a:r>
              <a:rPr sz="1400" b="1" dirty="0">
                <a:solidFill>
                  <a:srgbClr val="5F0E04"/>
                </a:solidFill>
                <a:latin typeface="微软雅黑" panose="020B0503020204020204" pitchFamily="34" charset="-122"/>
                <a:cs typeface="微软雅黑" panose="020B0503020204020204" pitchFamily="34" charset="-122"/>
              </a:rPr>
              <a:t>土地的改革和根</a:t>
            </a:r>
            <a:r>
              <a:rPr sz="1400" b="1" spc="-15" dirty="0">
                <a:solidFill>
                  <a:srgbClr val="5F0E04"/>
                </a:solidFill>
                <a:latin typeface="微软雅黑" panose="020B0503020204020204" pitchFamily="34" charset="-122"/>
                <a:cs typeface="微软雅黑" panose="020B0503020204020204" pitchFamily="34" charset="-122"/>
              </a:rPr>
              <a:t>据</a:t>
            </a:r>
            <a:r>
              <a:rPr sz="1400" b="1" dirty="0">
                <a:solidFill>
                  <a:srgbClr val="5F0E04"/>
                </a:solidFill>
                <a:latin typeface="微软雅黑" panose="020B0503020204020204" pitchFamily="34" charset="-122"/>
                <a:cs typeface="微软雅黑" panose="020B0503020204020204" pitchFamily="34" charset="-122"/>
              </a:rPr>
              <a:t>地建</a:t>
            </a:r>
            <a:r>
              <a:rPr sz="1400" b="1" spc="5" dirty="0">
                <a:solidFill>
                  <a:srgbClr val="5F0E04"/>
                </a:solidFill>
                <a:latin typeface="微软雅黑" panose="020B0503020204020204" pitchFamily="34" charset="-122"/>
                <a:cs typeface="微软雅黑" panose="020B0503020204020204" pitchFamily="34" charset="-122"/>
              </a:rPr>
              <a:t>设</a:t>
            </a:r>
            <a:r>
              <a:rPr sz="1400" b="1" dirty="0">
                <a:solidFill>
                  <a:srgbClr val="5F0E04"/>
                </a:solidFill>
                <a:latin typeface="微软雅黑" panose="020B0503020204020204" pitchFamily="34" charset="-122"/>
                <a:cs typeface="微软雅黑" panose="020B0503020204020204" pitchFamily="34" charset="-122"/>
              </a:rPr>
              <a:t>，成为了我们党坚持武装革命的</a:t>
            </a:r>
            <a:r>
              <a:rPr sz="1400" b="1" dirty="0">
                <a:solidFill>
                  <a:srgbClr val="C00000"/>
                </a:solidFill>
                <a:latin typeface="微软雅黑" panose="020B0503020204020204" pitchFamily="34" charset="-122"/>
                <a:cs typeface="微软雅黑" panose="020B0503020204020204" pitchFamily="34" charset="-122"/>
              </a:rPr>
              <a:t>坚</a:t>
            </a:r>
            <a:r>
              <a:rPr sz="1400" b="1" spc="-15" dirty="0">
                <a:solidFill>
                  <a:srgbClr val="C00000"/>
                </a:solidFill>
                <a:latin typeface="微软雅黑" panose="020B0503020204020204" pitchFamily="34" charset="-122"/>
                <a:cs typeface="微软雅黑" panose="020B0503020204020204" pitchFamily="34" charset="-122"/>
              </a:rPr>
              <a:t>实</a:t>
            </a:r>
            <a:r>
              <a:rPr sz="1400" b="1" dirty="0">
                <a:solidFill>
                  <a:srgbClr val="C00000"/>
                </a:solidFill>
                <a:latin typeface="微软雅黑" panose="020B0503020204020204" pitchFamily="34" charset="-122"/>
                <a:cs typeface="微软雅黑" panose="020B0503020204020204" pitchFamily="34" charset="-122"/>
              </a:rPr>
              <a:t>基础</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8" name="object 8"/>
          <p:cNvSpPr/>
          <p:nvPr/>
        </p:nvSpPr>
        <p:spPr>
          <a:xfrm>
            <a:off x="910590" y="2801429"/>
            <a:ext cx="2159000" cy="143751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987034" y="2799016"/>
            <a:ext cx="2156841" cy="143992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486404" y="2799016"/>
            <a:ext cx="2156841" cy="1439926"/>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910590" y="948690"/>
            <a:ext cx="7264400" cy="659130"/>
          </a:xfrm>
          <a:prstGeom prst="rect">
            <a:avLst/>
          </a:prstGeom>
          <a:solidFill>
            <a:srgbClr val="C00000"/>
          </a:solidFill>
        </p:spPr>
        <p:txBody>
          <a:bodyPr vert="horz" wrap="square" lIns="0" tIns="136525" rIns="0" bIns="0" rtlCol="0">
            <a:spAutoFit/>
          </a:bodyPr>
          <a:lstStyle/>
          <a:p>
            <a:pPr algn="ctr">
              <a:lnSpc>
                <a:spcPct val="100000"/>
              </a:lnSpc>
              <a:spcBef>
                <a:spcPts val="1075"/>
              </a:spcBef>
            </a:pPr>
            <a:r>
              <a:rPr sz="2400" b="1" spc="-5" dirty="0">
                <a:solidFill>
                  <a:srgbClr val="FFF8E6"/>
                </a:solidFill>
                <a:latin typeface="微软雅黑" panose="020B0503020204020204" pitchFamily="34" charset="-122"/>
                <a:cs typeface="微软雅黑" panose="020B0503020204020204" pitchFamily="34" charset="-122"/>
              </a:rPr>
              <a:t>土地革命战争的曲折发展和伟大历史转折</a:t>
            </a:r>
            <a:endParaRPr sz="2400">
              <a:latin typeface="微软雅黑" panose="020B0503020204020204" pitchFamily="34" charset="-122"/>
              <a:cs typeface="微软雅黑" panose="020B0503020204020204" pitchFamily="34" charset="-122"/>
            </a:endParaRPr>
          </a:p>
        </p:txBody>
      </p:sp>
      <p:sp>
        <p:nvSpPr>
          <p:cNvPr id="15" name="object 11"/>
          <p:cNvSpPr txBox="1">
            <a:spLocks noGrp="1"/>
          </p:cNvSpPr>
          <p:nvPr>
            <p:ph type="title"/>
          </p:nvPr>
        </p:nvSpPr>
        <p:spPr>
          <a:xfrm>
            <a:off x="984885" y="25082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5991" y="915566"/>
            <a:ext cx="2492990" cy="553998"/>
          </a:xfrm>
          <a:prstGeom prst="rect">
            <a:avLst/>
          </a:prstGeom>
          <a:noFill/>
        </p:spPr>
        <p:txBody>
          <a:bodyPr wrap="none" rtlCol="0">
            <a:spAutoFit/>
          </a:bodyPr>
          <a:lstStyle/>
          <a:p>
            <a:r>
              <a:rPr lang="zh-CN" altLang="en-US" sz="3000" b="1" dirty="0">
                <a:solidFill>
                  <a:srgbClr val="C00000"/>
                </a:solidFill>
                <a:latin typeface="微软雅黑" panose="020B0503020204020204" pitchFamily="34" charset="-122"/>
                <a:ea typeface="微软雅黑" panose="020B0503020204020204" pitchFamily="34" charset="-122"/>
              </a:rPr>
              <a:t>党的历史分期</a:t>
            </a:r>
            <a:endParaRPr lang="zh-CN" altLang="en-US" sz="3000" b="1" dirty="0" smtClean="0">
              <a:solidFill>
                <a:srgbClr val="C00000"/>
              </a:solidFill>
              <a:latin typeface="微软雅黑" panose="020B0503020204020204" pitchFamily="34" charset="-122"/>
              <a:ea typeface="微软雅黑" panose="020B0503020204020204" pitchFamily="34" charset="-122"/>
            </a:endParaRPr>
          </a:p>
        </p:txBody>
      </p:sp>
      <p:pic>
        <p:nvPicPr>
          <p:cNvPr id="3" name="图片 2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233028"/>
            <a:ext cx="9144000" cy="910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5"/>
          <p:cNvSpPr/>
          <p:nvPr/>
        </p:nvSpPr>
        <p:spPr bwMode="auto">
          <a:xfrm>
            <a:off x="2915816" y="728110"/>
            <a:ext cx="774958" cy="790304"/>
          </a:xfrm>
          <a:custGeom>
            <a:avLst/>
            <a:gdLst>
              <a:gd name="T0" fmla="*/ 9730 w 15756"/>
              <a:gd name="T1" fmla="*/ 253 h 16068"/>
              <a:gd name="T2" fmla="*/ 11826 w 15756"/>
              <a:gd name="T3" fmla="*/ 1108 h 16068"/>
              <a:gd name="T4" fmla="*/ 13508 w 15756"/>
              <a:gd name="T5" fmla="*/ 2441 h 16068"/>
              <a:gd name="T6" fmla="*/ 14743 w 15756"/>
              <a:gd name="T7" fmla="*/ 4133 h 16068"/>
              <a:gd name="T8" fmla="*/ 15503 w 15756"/>
              <a:gd name="T9" fmla="*/ 6065 h 16068"/>
              <a:gd name="T10" fmla="*/ 15755 w 15756"/>
              <a:gd name="T11" fmla="*/ 8111 h 16068"/>
              <a:gd name="T12" fmla="*/ 15467 w 15756"/>
              <a:gd name="T13" fmla="*/ 10154 h 16068"/>
              <a:gd name="T14" fmla="*/ 14610 w 15756"/>
              <a:gd name="T15" fmla="*/ 12071 h 16068"/>
              <a:gd name="T16" fmla="*/ 12376 w 15756"/>
              <a:gd name="T17" fmla="*/ 14520 h 16068"/>
              <a:gd name="T18" fmla="*/ 11170 w 15756"/>
              <a:gd name="T19" fmla="*/ 15175 h 16068"/>
              <a:gd name="T20" fmla="*/ 9951 w 15756"/>
              <a:gd name="T21" fmla="*/ 15641 h 16068"/>
              <a:gd name="T22" fmla="*/ 8725 w 15756"/>
              <a:gd name="T23" fmla="*/ 15912 h 16068"/>
              <a:gd name="T24" fmla="*/ 7497 w 15756"/>
              <a:gd name="T25" fmla="*/ 15989 h 16068"/>
              <a:gd name="T26" fmla="*/ 6270 w 15756"/>
              <a:gd name="T27" fmla="*/ 15865 h 16068"/>
              <a:gd name="T28" fmla="*/ 5050 w 15756"/>
              <a:gd name="T29" fmla="*/ 15539 h 16068"/>
              <a:gd name="T30" fmla="*/ 3842 w 15756"/>
              <a:gd name="T31" fmla="*/ 15007 h 16068"/>
              <a:gd name="T32" fmla="*/ 2649 w 15756"/>
              <a:gd name="T33" fmla="*/ 14265 h 16068"/>
              <a:gd name="T34" fmla="*/ 2450 w 15756"/>
              <a:gd name="T35" fmla="*/ 14829 h 16068"/>
              <a:gd name="T36" fmla="*/ 2374 w 15756"/>
              <a:gd name="T37" fmla="*/ 15238 h 16068"/>
              <a:gd name="T38" fmla="*/ 2200 w 15756"/>
              <a:gd name="T39" fmla="*/ 15581 h 16068"/>
              <a:gd name="T40" fmla="*/ 1942 w 15756"/>
              <a:gd name="T41" fmla="*/ 15842 h 16068"/>
              <a:gd name="T42" fmla="*/ 1620 w 15756"/>
              <a:gd name="T43" fmla="*/ 16009 h 16068"/>
              <a:gd name="T44" fmla="*/ 1252 w 15756"/>
              <a:gd name="T45" fmla="*/ 16068 h 16068"/>
              <a:gd name="T46" fmla="*/ 856 w 15756"/>
              <a:gd name="T47" fmla="*/ 16008 h 16068"/>
              <a:gd name="T48" fmla="*/ 451 w 15756"/>
              <a:gd name="T49" fmla="*/ 15816 h 16068"/>
              <a:gd name="T50" fmla="*/ 175 w 15756"/>
              <a:gd name="T51" fmla="*/ 15467 h 16068"/>
              <a:gd name="T52" fmla="*/ 35 w 15756"/>
              <a:gd name="T53" fmla="*/ 15094 h 16068"/>
              <a:gd name="T54" fmla="*/ 1 w 15756"/>
              <a:gd name="T55" fmla="*/ 14729 h 16068"/>
              <a:gd name="T56" fmla="*/ 66 w 15756"/>
              <a:gd name="T57" fmla="*/ 14388 h 16068"/>
              <a:gd name="T58" fmla="*/ 228 w 15756"/>
              <a:gd name="T59" fmla="*/ 14085 h 16068"/>
              <a:gd name="T60" fmla="*/ 481 w 15756"/>
              <a:gd name="T61" fmla="*/ 13834 h 16068"/>
              <a:gd name="T62" fmla="*/ 820 w 15756"/>
              <a:gd name="T63" fmla="*/ 13651 h 16068"/>
              <a:gd name="T64" fmla="*/ 1242 w 15756"/>
              <a:gd name="T65" fmla="*/ 13548 h 16068"/>
              <a:gd name="T66" fmla="*/ 1687 w 15756"/>
              <a:gd name="T67" fmla="*/ 10896 h 16068"/>
              <a:gd name="T68" fmla="*/ 2594 w 15756"/>
              <a:gd name="T69" fmla="*/ 11657 h 16068"/>
              <a:gd name="T70" fmla="*/ 3570 w 15756"/>
              <a:gd name="T71" fmla="*/ 12297 h 16068"/>
              <a:gd name="T72" fmla="*/ 4603 w 15756"/>
              <a:gd name="T73" fmla="*/ 12795 h 16068"/>
              <a:gd name="T74" fmla="*/ 5684 w 15756"/>
              <a:gd name="T75" fmla="*/ 13133 h 16068"/>
              <a:gd name="T76" fmla="*/ 6802 w 15756"/>
              <a:gd name="T77" fmla="*/ 13290 h 16068"/>
              <a:gd name="T78" fmla="*/ 7947 w 15756"/>
              <a:gd name="T79" fmla="*/ 13248 h 16068"/>
              <a:gd name="T80" fmla="*/ 9108 w 15756"/>
              <a:gd name="T81" fmla="*/ 12988 h 16068"/>
              <a:gd name="T82" fmla="*/ 10277 w 15756"/>
              <a:gd name="T83" fmla="*/ 12489 h 16068"/>
              <a:gd name="T84" fmla="*/ 5331 w 15756"/>
              <a:gd name="T85" fmla="*/ 2506 h 16068"/>
              <a:gd name="T86" fmla="*/ 5685 w 15756"/>
              <a:gd name="T87" fmla="*/ 2576 h 16068"/>
              <a:gd name="T88" fmla="*/ 6027 w 15756"/>
              <a:gd name="T89" fmla="*/ 2611 h 16068"/>
              <a:gd name="T90" fmla="*/ 6359 w 15756"/>
              <a:gd name="T91" fmla="*/ 2608 h 16068"/>
              <a:gd name="T92" fmla="*/ 6676 w 15756"/>
              <a:gd name="T93" fmla="*/ 2565 h 16068"/>
              <a:gd name="T94" fmla="*/ 6981 w 15756"/>
              <a:gd name="T95" fmla="*/ 2479 h 16068"/>
              <a:gd name="T96" fmla="*/ 7272 w 15756"/>
              <a:gd name="T97" fmla="*/ 2350 h 16068"/>
              <a:gd name="T98" fmla="*/ 7549 w 15756"/>
              <a:gd name="T99" fmla="*/ 2174 h 16068"/>
              <a:gd name="T100" fmla="*/ 7811 w 15756"/>
              <a:gd name="T101" fmla="*/ 1951 h 16068"/>
              <a:gd name="T102" fmla="*/ 12510 w 15756"/>
              <a:gd name="T103" fmla="*/ 10286 h 16068"/>
              <a:gd name="T104" fmla="*/ 12943 w 15756"/>
              <a:gd name="T105" fmla="*/ 8938 h 16068"/>
              <a:gd name="T106" fmla="*/ 13043 w 15756"/>
              <a:gd name="T107" fmla="*/ 7449 h 16068"/>
              <a:gd name="T108" fmla="*/ 12826 w 15756"/>
              <a:gd name="T109" fmla="*/ 5893 h 16068"/>
              <a:gd name="T110" fmla="*/ 12305 w 15756"/>
              <a:gd name="T111" fmla="*/ 4349 h 16068"/>
              <a:gd name="T112" fmla="*/ 11495 w 15756"/>
              <a:gd name="T113" fmla="*/ 2896 h 16068"/>
              <a:gd name="T114" fmla="*/ 10412 w 15756"/>
              <a:gd name="T115" fmla="*/ 1611 h 16068"/>
              <a:gd name="T116" fmla="*/ 9070 w 15756"/>
              <a:gd name="T117" fmla="*/ 571 h 16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56" h="16068">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aphicFrame>
        <p:nvGraphicFramePr>
          <p:cNvPr id="6" name="表格 5"/>
          <p:cNvGraphicFramePr>
            <a:graphicFrameLocks noGrp="1"/>
          </p:cNvGraphicFramePr>
          <p:nvPr/>
        </p:nvGraphicFramePr>
        <p:xfrm>
          <a:off x="928436" y="1707019"/>
          <a:ext cx="7287129" cy="2232386"/>
        </p:xfrm>
        <a:graphic>
          <a:graphicData uri="http://schemas.openxmlformats.org/drawingml/2006/table">
            <a:tbl>
              <a:tblPr firstRow="1" bandRow="1">
                <a:tableStyleId>{00A15C55-8517-42AA-B614-E9B94910E393}</a:tableStyleId>
              </a:tblPr>
              <a:tblGrid>
                <a:gridCol w="936105"/>
                <a:gridCol w="2232248"/>
                <a:gridCol w="1944216"/>
                <a:gridCol w="2174560"/>
              </a:tblGrid>
              <a:tr h="744220">
                <a:tc>
                  <a:txBody>
                    <a:bodyPr/>
                    <a:lstStyle/>
                    <a:p>
                      <a:pPr algn="ctr"/>
                      <a:r>
                        <a:rPr lang="zh-CN" altLang="en-US" sz="1200" b="1" dirty="0" smtClean="0">
                          <a:ln>
                            <a:noFill/>
                          </a:ln>
                          <a:solidFill>
                            <a:schemeClr val="bg1"/>
                          </a:solidFill>
                          <a:latin typeface="微软雅黑" panose="020B0503020204020204" pitchFamily="34" charset="-122"/>
                          <a:ea typeface="微软雅黑" panose="020B0503020204020204" pitchFamily="34" charset="-122"/>
                        </a:rPr>
                        <a:t>历史阶段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a:r>
                        <a:rPr lang="zh-CN" altLang="en-US" sz="1200" b="1" dirty="0" smtClean="0">
                          <a:ln>
                            <a:noFill/>
                          </a:ln>
                          <a:solidFill>
                            <a:schemeClr val="bg1"/>
                          </a:solidFill>
                          <a:latin typeface="微软雅黑" panose="020B0503020204020204" pitchFamily="34" charset="-122"/>
                          <a:ea typeface="微软雅黑" panose="020B0503020204020204" pitchFamily="34" charset="-122"/>
                        </a:rPr>
                        <a:t>新民主主义革命时期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c>
                  <a:txBody>
                    <a:bodyPr/>
                    <a:lstStyle/>
                    <a:p>
                      <a:pPr marL="0" algn="ctr" defTabSz="914400" rtl="0" eaLnBrk="1" latinLnBrk="0" hangingPunct="1"/>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社会主义革命和建设时期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c>
                  <a:txBody>
                    <a:bodyPr/>
                    <a:lstStyle/>
                    <a:p>
                      <a:pPr marL="0" algn="ctr" defTabSz="914400" rtl="0" eaLnBrk="1" latinLnBrk="0" hangingPunct="1"/>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改革开放和社会主义现代化建设新时期</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r>
              <a:tr h="744083">
                <a:tc>
                  <a:txBody>
                    <a:bodyPr/>
                    <a:lstStyle/>
                    <a:p>
                      <a:pPr algn="ctr"/>
                      <a:r>
                        <a:rPr lang="zh-CN" altLang="en-US" sz="1200" b="1" dirty="0" smtClean="0">
                          <a:ln>
                            <a:noFill/>
                          </a:ln>
                          <a:solidFill>
                            <a:schemeClr val="bg1"/>
                          </a:solidFill>
                          <a:latin typeface="微软雅黑" panose="020B0503020204020204" pitchFamily="34" charset="-122"/>
                          <a:ea typeface="微软雅黑" panose="020B0503020204020204" pitchFamily="34" charset="-122"/>
                        </a:rPr>
                        <a:t>起止时间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algn="ctr" defTabSz="914400" rtl="0" eaLnBrk="1" latinLnBrk="0" hangingPunct="1"/>
                      <a:r>
                        <a:rPr 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1921</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年</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7</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月建立</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-1949</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年</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10</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月新中国成立</a:t>
                      </a:r>
                      <a:endParaRPr lang="zh-CN" altLang="en-US" sz="1200" b="1" kern="1200" dirty="0">
                        <a:ln>
                          <a:noFill/>
                        </a:ln>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c>
                  <a:txBody>
                    <a:bodyPr/>
                    <a:lstStyle/>
                    <a:p>
                      <a:pPr marL="0" algn="ctr" defTabSz="914400" rtl="0" eaLnBrk="1" latinLnBrk="0" hangingPunct="1"/>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1949</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年</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10</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月</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-1978</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年</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12</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月</a:t>
                      </a:r>
                      <a:endParaRPr lang="zh-CN" altLang="en-US" sz="1200" b="1" kern="1200" dirty="0">
                        <a:ln>
                          <a:noFill/>
                        </a:ln>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c>
                  <a:txBody>
                    <a:bodyPr/>
                    <a:lstStyle/>
                    <a:p>
                      <a:pPr marL="0" algn="ctr" defTabSz="914400" rtl="0" eaLnBrk="1" latinLnBrk="0" hangingPunct="1"/>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1978</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年</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12</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月</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至今</a:t>
                      </a:r>
                      <a:endParaRPr lang="zh-CN" altLang="en-US" sz="1200" b="1" kern="1200" dirty="0">
                        <a:ln>
                          <a:noFill/>
                        </a:ln>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r>
              <a:tr h="744083">
                <a:tc>
                  <a:txBody>
                    <a:bodyPr/>
                    <a:lstStyle/>
                    <a:p>
                      <a:pPr algn="ctr"/>
                      <a:r>
                        <a:rPr lang="zh-CN" altLang="en-US" sz="1200" b="1" dirty="0" smtClean="0">
                          <a:ln>
                            <a:noFill/>
                          </a:ln>
                          <a:solidFill>
                            <a:schemeClr val="bg1"/>
                          </a:solidFill>
                          <a:latin typeface="微软雅黑" panose="020B0503020204020204" pitchFamily="34" charset="-122"/>
                          <a:ea typeface="微软雅黑" panose="020B0503020204020204" pitchFamily="34" charset="-122"/>
                        </a:rPr>
                        <a:t>历史大事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algn="ctr" defTabSz="914400" rtl="0" eaLnBrk="1" latinLnBrk="0" hangingPunct="1"/>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第一次全国代表大会</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第七次全国代表大会</a:t>
                      </a:r>
                      <a:endParaRPr lang="zh-CN" altLang="en-US" sz="1200" b="1" kern="1200" dirty="0">
                        <a:ln>
                          <a:noFill/>
                        </a:ln>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c>
                  <a:txBody>
                    <a:bodyPr/>
                    <a:lstStyle/>
                    <a:p>
                      <a:pPr marL="0" algn="ctr" defTabSz="914400" rtl="0" eaLnBrk="1" latinLnBrk="0" hangingPunct="1"/>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第八次全国代表大会</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第十一次全国代表大会</a:t>
                      </a:r>
                      <a:endParaRPr lang="zh-CN" altLang="en-US" sz="1200" b="1" kern="1200" dirty="0">
                        <a:ln>
                          <a:noFill/>
                        </a:ln>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c>
                  <a:txBody>
                    <a:bodyPr/>
                    <a:lstStyle/>
                    <a:p>
                      <a:pPr marL="0" algn="ctr" defTabSz="914400" rtl="0" eaLnBrk="1" latinLnBrk="0" hangingPunct="1"/>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第十一届三中全会</a:t>
                      </a:r>
                      <a:r>
                        <a:rPr lang="en-US" altLang="zh-CN" sz="1200" b="1" kern="1200" dirty="0" smtClean="0">
                          <a:ln>
                            <a:noFill/>
                          </a:ln>
                          <a:solidFill>
                            <a:schemeClr val="bg1"/>
                          </a:solidFill>
                          <a:latin typeface="微软雅黑" panose="020B0503020204020204" pitchFamily="34" charset="-122"/>
                          <a:ea typeface="微软雅黑" panose="020B0503020204020204" pitchFamily="34" charset="-122"/>
                          <a:cs typeface="+mn-cs"/>
                        </a:rPr>
                        <a:t>-</a:t>
                      </a:r>
                      <a:r>
                        <a:rPr lang="zh-CN" altLang="en-US" sz="1200" b="1" kern="1200" dirty="0" smtClean="0">
                          <a:ln>
                            <a:noFill/>
                          </a:ln>
                          <a:solidFill>
                            <a:schemeClr val="bg1"/>
                          </a:solidFill>
                          <a:latin typeface="微软雅黑" panose="020B0503020204020204" pitchFamily="34" charset="-122"/>
                          <a:ea typeface="微软雅黑" panose="020B0503020204020204" pitchFamily="34" charset="-122"/>
                          <a:cs typeface="+mn-cs"/>
                        </a:rPr>
                        <a:t>第十九次全国代表大会</a:t>
                      </a:r>
                      <a:endParaRPr lang="zh-CN" altLang="en-US" sz="1200" b="1" kern="1200" dirty="0">
                        <a:ln>
                          <a:noFill/>
                        </a:ln>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6600"/>
                    </a:solidFill>
                  </a:tcPr>
                </a:tc>
              </a:tr>
            </a:tbl>
          </a:graphicData>
        </a:graphic>
      </p:graphicFrame>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4189650"/>
            <a:ext cx="1547664" cy="953056"/>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50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18"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271265" y="1129741"/>
            <a:ext cx="5494020" cy="3312795"/>
          </a:xfrm>
          <a:prstGeom prst="rect">
            <a:avLst/>
          </a:prstGeom>
        </p:spPr>
        <p:txBody>
          <a:bodyPr vert="horz" wrap="square" lIns="0" tIns="12065" rIns="0" bIns="0" rtlCol="0">
            <a:spAutoFit/>
          </a:bodyPr>
          <a:lstStyle/>
          <a:p>
            <a:pPr marL="35560">
              <a:lnSpc>
                <a:spcPct val="100000"/>
              </a:lnSpc>
              <a:spcBef>
                <a:spcPts val="95"/>
              </a:spcBef>
            </a:pPr>
            <a:r>
              <a:rPr sz="2800" b="1" spc="-10" dirty="0">
                <a:solidFill>
                  <a:srgbClr val="C00000"/>
                </a:solidFill>
                <a:latin typeface="微软雅黑" panose="020B0503020204020204" pitchFamily="34" charset="-122"/>
                <a:cs typeface="微软雅黑" panose="020B0503020204020204" pitchFamily="34" charset="-122"/>
              </a:rPr>
              <a:t>第五次反围剿的失败和长征</a:t>
            </a:r>
            <a:endParaRPr sz="2800" b="1">
              <a:latin typeface="微软雅黑" panose="020B0503020204020204" pitchFamily="34" charset="-122"/>
              <a:cs typeface="微软雅黑" panose="020B0503020204020204" pitchFamily="34" charset="-122"/>
            </a:endParaRPr>
          </a:p>
          <a:p>
            <a:pPr marL="12700">
              <a:lnSpc>
                <a:spcPct val="100000"/>
              </a:lnSpc>
              <a:spcBef>
                <a:spcPts val="1920"/>
              </a:spcBef>
            </a:pPr>
            <a:r>
              <a:rPr sz="1400" b="1" dirty="0">
                <a:solidFill>
                  <a:srgbClr val="5F0E04"/>
                </a:solidFill>
                <a:latin typeface="微软雅黑" panose="020B0503020204020204" pitchFamily="34" charset="-122"/>
                <a:cs typeface="微软雅黑" panose="020B0503020204020204" pitchFamily="34" charset="-122"/>
              </a:rPr>
              <a:t>从1930年底</a:t>
            </a:r>
            <a:r>
              <a:rPr sz="1400" b="1" spc="-15" dirty="0">
                <a:solidFill>
                  <a:srgbClr val="5F0E04"/>
                </a:solidFill>
                <a:latin typeface="微软雅黑" panose="020B0503020204020204" pitchFamily="34" charset="-122"/>
                <a:cs typeface="微软雅黑" panose="020B0503020204020204" pitchFamily="34" charset="-122"/>
              </a:rPr>
              <a:t>到</a:t>
            </a:r>
            <a:r>
              <a:rPr sz="1400" b="1" spc="-5" dirty="0">
                <a:solidFill>
                  <a:srgbClr val="5F0E04"/>
                </a:solidFill>
                <a:latin typeface="微软雅黑" panose="020B0503020204020204" pitchFamily="34" charset="-122"/>
                <a:cs typeface="微软雅黑" panose="020B0503020204020204" pitchFamily="34" charset="-122"/>
              </a:rPr>
              <a:t>1932</a:t>
            </a:r>
            <a:r>
              <a:rPr sz="1400" b="1" dirty="0">
                <a:solidFill>
                  <a:srgbClr val="5F0E04"/>
                </a:solidFill>
                <a:latin typeface="微软雅黑" panose="020B0503020204020204" pitchFamily="34" charset="-122"/>
                <a:cs typeface="微软雅黑" panose="020B0503020204020204" pitchFamily="34" charset="-122"/>
              </a:rPr>
              <a:t>年冬，毛泽东、</a:t>
            </a:r>
            <a:r>
              <a:rPr sz="1400" b="1" spc="-15" dirty="0">
                <a:solidFill>
                  <a:srgbClr val="5F0E04"/>
                </a:solidFill>
                <a:latin typeface="微软雅黑" panose="020B0503020204020204" pitchFamily="34" charset="-122"/>
                <a:cs typeface="微软雅黑" panose="020B0503020204020204" pitchFamily="34" charset="-122"/>
              </a:rPr>
              <a:t>朱</a:t>
            </a:r>
            <a:r>
              <a:rPr sz="1400" b="1" dirty="0">
                <a:solidFill>
                  <a:srgbClr val="5F0E04"/>
                </a:solidFill>
                <a:latin typeface="微软雅黑" panose="020B0503020204020204" pitchFamily="34" charset="-122"/>
                <a:cs typeface="微软雅黑" panose="020B0503020204020204" pitchFamily="34" charset="-122"/>
              </a:rPr>
              <a:t>德</a:t>
            </a:r>
            <a:r>
              <a:rPr lang="zh-CN" sz="1400" b="1" dirty="0">
                <a:solidFill>
                  <a:srgbClr val="5F0E04"/>
                </a:solidFill>
                <a:latin typeface="微软雅黑" panose="020B0503020204020204" pitchFamily="34" charset="-122"/>
                <a:cs typeface="微软雅黑" panose="020B0503020204020204" pitchFamily="34" charset="-122"/>
              </a:rPr>
              <a:t>等</a:t>
            </a:r>
            <a:r>
              <a:rPr sz="1400" b="1" dirty="0">
                <a:solidFill>
                  <a:srgbClr val="5F0E04"/>
                </a:solidFill>
                <a:latin typeface="微软雅黑" panose="020B0503020204020204" pitchFamily="34" charset="-122"/>
                <a:cs typeface="微软雅黑" panose="020B0503020204020204" pitchFamily="34" charset="-122"/>
              </a:rPr>
              <a:t>以灵活</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作战方针粉</a:t>
            </a:r>
            <a:endParaRPr sz="1400" b="1">
              <a:latin typeface="微软雅黑" panose="020B0503020204020204" pitchFamily="34" charset="-122"/>
              <a:cs typeface="微软雅黑" panose="020B0503020204020204" pitchFamily="34" charset="-122"/>
            </a:endParaRPr>
          </a:p>
          <a:p>
            <a:pPr marL="12700">
              <a:lnSpc>
                <a:spcPct val="100000"/>
              </a:lnSpc>
              <a:spcBef>
                <a:spcPts val="840"/>
              </a:spcBef>
            </a:pPr>
            <a:r>
              <a:rPr sz="1400" b="1" dirty="0">
                <a:solidFill>
                  <a:srgbClr val="5F0E04"/>
                </a:solidFill>
                <a:latin typeface="微软雅黑" panose="020B0503020204020204" pitchFamily="34" charset="-122"/>
                <a:cs typeface="微软雅黑" panose="020B0503020204020204" pitchFamily="34" charset="-122"/>
              </a:rPr>
              <a:t>碎了国民党的四次围</a:t>
            </a:r>
            <a:r>
              <a:rPr sz="1400" b="1" spc="5" dirty="0">
                <a:solidFill>
                  <a:srgbClr val="5F0E04"/>
                </a:solidFill>
                <a:latin typeface="微软雅黑" panose="020B0503020204020204" pitchFamily="34" charset="-122"/>
                <a:cs typeface="微软雅黑" panose="020B0503020204020204" pitchFamily="34" charset="-122"/>
              </a:rPr>
              <a:t>剿</a:t>
            </a:r>
            <a:r>
              <a:rPr sz="1400" b="1" spc="-60" dirty="0">
                <a:solidFill>
                  <a:srgbClr val="5F0E04"/>
                </a:solidFill>
                <a:latin typeface="微软雅黑" panose="020B0503020204020204" pitchFamily="34" charset="-122"/>
                <a:cs typeface="微软雅黑" panose="020B0503020204020204" pitchFamily="34" charset="-122"/>
              </a:rPr>
              <a:t> </a:t>
            </a:r>
            <a:r>
              <a:rPr sz="1400" b="1" spc="5"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a:lnSpc>
                <a:spcPct val="100000"/>
              </a:lnSpc>
              <a:spcBef>
                <a:spcPts val="905"/>
              </a:spcBef>
            </a:pPr>
            <a:r>
              <a:rPr sz="1400" b="1" spc="10" dirty="0">
                <a:solidFill>
                  <a:srgbClr val="5F0E04"/>
                </a:solidFill>
                <a:latin typeface="微软雅黑" panose="020B0503020204020204" pitchFamily="34" charset="-122"/>
                <a:cs typeface="微软雅黑" panose="020B0503020204020204" pitchFamily="34" charset="-122"/>
              </a:rPr>
              <a:t> 1933</a:t>
            </a:r>
            <a:r>
              <a:rPr sz="1400" b="1" spc="35" dirty="0">
                <a:solidFill>
                  <a:srgbClr val="5F0E04"/>
                </a:solidFill>
                <a:latin typeface="微软雅黑" panose="020B0503020204020204" pitchFamily="34" charset="-122"/>
                <a:cs typeface="微软雅黑" panose="020B0503020204020204" pitchFamily="34" charset="-122"/>
              </a:rPr>
              <a:t>年</a:t>
            </a:r>
            <a:r>
              <a:rPr sz="1400" b="1" spc="40" dirty="0">
                <a:solidFill>
                  <a:srgbClr val="5F0E04"/>
                </a:solidFill>
                <a:latin typeface="微软雅黑" panose="020B0503020204020204" pitchFamily="34" charset="-122"/>
                <a:cs typeface="微软雅黑" panose="020B0503020204020204" pitchFamily="34" charset="-122"/>
              </a:rPr>
              <a:t>9</a:t>
            </a:r>
            <a:r>
              <a:rPr sz="1400" b="1" spc="35" dirty="0">
                <a:solidFill>
                  <a:srgbClr val="5F0E04"/>
                </a:solidFill>
                <a:latin typeface="微软雅黑" panose="020B0503020204020204" pitchFamily="34" charset="-122"/>
                <a:cs typeface="微软雅黑" panose="020B0503020204020204" pitchFamily="34" charset="-122"/>
              </a:rPr>
              <a:t>月</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蒋介石</a:t>
            </a:r>
            <a:r>
              <a:rPr sz="1400" b="1" spc="45" dirty="0">
                <a:solidFill>
                  <a:srgbClr val="5F0E04"/>
                </a:solidFill>
                <a:latin typeface="微软雅黑" panose="020B0503020204020204" pitchFamily="34" charset="-122"/>
                <a:cs typeface="微软雅黑" panose="020B0503020204020204" pitchFamily="34" charset="-122"/>
              </a:rPr>
              <a:t>对</a:t>
            </a:r>
            <a:r>
              <a:rPr sz="1400" b="1" spc="35" dirty="0">
                <a:solidFill>
                  <a:srgbClr val="5F0E04"/>
                </a:solidFill>
                <a:latin typeface="微软雅黑" panose="020B0503020204020204" pitchFamily="34" charset="-122"/>
                <a:cs typeface="微软雅黑" panose="020B0503020204020204" pitchFamily="34" charset="-122"/>
              </a:rPr>
              <a:t>革命</a:t>
            </a:r>
            <a:r>
              <a:rPr sz="1400" b="1" spc="45" dirty="0">
                <a:solidFill>
                  <a:srgbClr val="5F0E04"/>
                </a:solidFill>
                <a:latin typeface="微软雅黑" panose="020B0503020204020204" pitchFamily="34" charset="-122"/>
                <a:cs typeface="微软雅黑" panose="020B0503020204020204" pitchFamily="34" charset="-122"/>
              </a:rPr>
              <a:t>根</a:t>
            </a:r>
            <a:r>
              <a:rPr sz="1400" b="1" spc="35" dirty="0">
                <a:solidFill>
                  <a:srgbClr val="5F0E04"/>
                </a:solidFill>
                <a:latin typeface="微软雅黑" panose="020B0503020204020204" pitchFamily="34" charset="-122"/>
                <a:cs typeface="微软雅黑" panose="020B0503020204020204" pitchFamily="34" charset="-122"/>
              </a:rPr>
              <a:t>据地发动</a:t>
            </a:r>
            <a:r>
              <a:rPr sz="1400" b="1" spc="45" dirty="0">
                <a:solidFill>
                  <a:srgbClr val="5F0E04"/>
                </a:solidFill>
                <a:latin typeface="微软雅黑" panose="020B0503020204020204" pitchFamily="34" charset="-122"/>
                <a:cs typeface="微软雅黑" panose="020B0503020204020204" pitchFamily="34" charset="-122"/>
              </a:rPr>
              <a:t>了</a:t>
            </a:r>
            <a:r>
              <a:rPr sz="1600" b="1" spc="40" dirty="0">
                <a:solidFill>
                  <a:srgbClr val="C00000"/>
                </a:solidFill>
                <a:latin typeface="微软雅黑" panose="020B0503020204020204" pitchFamily="34" charset="-122"/>
                <a:cs typeface="微软雅黑" panose="020B0503020204020204" pitchFamily="34" charset="-122"/>
              </a:rPr>
              <a:t>第五次</a:t>
            </a:r>
            <a:r>
              <a:rPr sz="1600" b="1" spc="30" dirty="0">
                <a:solidFill>
                  <a:srgbClr val="C00000"/>
                </a:solidFill>
                <a:latin typeface="微软雅黑" panose="020B0503020204020204" pitchFamily="34" charset="-122"/>
                <a:cs typeface="微软雅黑" panose="020B0503020204020204" pitchFamily="34" charset="-122"/>
              </a:rPr>
              <a:t>军</a:t>
            </a:r>
            <a:r>
              <a:rPr sz="1600" b="1" spc="40" dirty="0">
                <a:solidFill>
                  <a:srgbClr val="C00000"/>
                </a:solidFill>
                <a:latin typeface="微软雅黑" panose="020B0503020204020204" pitchFamily="34" charset="-122"/>
                <a:cs typeface="微软雅黑" panose="020B0503020204020204" pitchFamily="34" charset="-122"/>
              </a:rPr>
              <a:t>事围剿</a:t>
            </a:r>
            <a:r>
              <a:rPr sz="1400" b="1" spc="35" dirty="0">
                <a:solidFill>
                  <a:srgbClr val="5F0E04"/>
                </a:solidFill>
                <a:latin typeface="微软雅黑" panose="020B0503020204020204" pitchFamily="34" charset="-122"/>
                <a:cs typeface="微软雅黑" panose="020B0503020204020204" pitchFamily="34" charset="-122"/>
              </a:rPr>
              <a:t>。这时</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marR="173990" algn="just">
              <a:lnSpc>
                <a:spcPct val="151000"/>
              </a:lnSpc>
              <a:spcBef>
                <a:spcPts val="40"/>
              </a:spcBef>
            </a:pPr>
            <a:r>
              <a:rPr sz="1400" b="1" spc="35" dirty="0">
                <a:solidFill>
                  <a:srgbClr val="5F0E04"/>
                </a:solidFill>
                <a:latin typeface="微软雅黑" panose="020B0503020204020204" pitchFamily="34" charset="-122"/>
                <a:cs typeface="微软雅黑" panose="020B0503020204020204" pitchFamily="34" charset="-122"/>
              </a:rPr>
              <a:t>王明“左”倾机</a:t>
            </a:r>
            <a:r>
              <a:rPr sz="1400" b="1" spc="20" dirty="0">
                <a:solidFill>
                  <a:srgbClr val="5F0E04"/>
                </a:solidFill>
                <a:latin typeface="微软雅黑" panose="020B0503020204020204" pitchFamily="34" charset="-122"/>
                <a:cs typeface="微软雅黑" panose="020B0503020204020204" pitchFamily="34" charset="-122"/>
              </a:rPr>
              <a:t>会</a:t>
            </a:r>
            <a:r>
              <a:rPr sz="1400" b="1" spc="35" dirty="0">
                <a:solidFill>
                  <a:srgbClr val="5F0E04"/>
                </a:solidFill>
                <a:latin typeface="微软雅黑" panose="020B0503020204020204" pitchFamily="34" charset="-122"/>
                <a:cs typeface="微软雅黑" panose="020B0503020204020204" pitchFamily="34" charset="-122"/>
              </a:rPr>
              <a:t>主义在红军中占</a:t>
            </a:r>
            <a:r>
              <a:rPr sz="1400" b="1" spc="20" dirty="0">
                <a:solidFill>
                  <a:srgbClr val="5F0E04"/>
                </a:solidFill>
                <a:latin typeface="微软雅黑" panose="020B0503020204020204" pitchFamily="34" charset="-122"/>
                <a:cs typeface="微软雅黑" panose="020B0503020204020204" pitchFamily="34" charset="-122"/>
              </a:rPr>
              <a:t>据</a:t>
            </a:r>
            <a:r>
              <a:rPr sz="1400" b="1" spc="35" dirty="0">
                <a:solidFill>
                  <a:srgbClr val="5F0E04"/>
                </a:solidFill>
                <a:latin typeface="微软雅黑" panose="020B0503020204020204" pitchFamily="34" charset="-122"/>
                <a:cs typeface="微软雅黑" panose="020B0503020204020204" pitchFamily="34" charset="-122"/>
              </a:rPr>
              <a:t>了统治地</a:t>
            </a:r>
            <a:r>
              <a:rPr sz="1400" b="1" spc="50" dirty="0">
                <a:solidFill>
                  <a:srgbClr val="5F0E04"/>
                </a:solidFill>
                <a:latin typeface="微软雅黑" panose="020B0503020204020204" pitchFamily="34" charset="-122"/>
                <a:cs typeface="微软雅黑" panose="020B0503020204020204" pitchFamily="34" charset="-122"/>
              </a:rPr>
              <a:t>位</a:t>
            </a:r>
            <a:r>
              <a:rPr sz="1400" b="1" spc="35" dirty="0">
                <a:solidFill>
                  <a:srgbClr val="5F0E04"/>
                </a:solidFill>
                <a:latin typeface="微软雅黑" panose="020B0503020204020204" pitchFamily="34" charset="-122"/>
                <a:cs typeface="微软雅黑" panose="020B0503020204020204" pitchFamily="34" charset="-122"/>
              </a:rPr>
              <a:t>，拒</a:t>
            </a:r>
            <a:r>
              <a:rPr sz="1400" b="1" spc="20" dirty="0">
                <a:solidFill>
                  <a:srgbClr val="5F0E04"/>
                </a:solidFill>
                <a:latin typeface="微软雅黑" panose="020B0503020204020204" pitchFamily="34" charset="-122"/>
                <a:cs typeface="微软雅黑" panose="020B0503020204020204" pitchFamily="34" charset="-122"/>
              </a:rPr>
              <a:t>不</a:t>
            </a:r>
            <a:r>
              <a:rPr sz="1400" b="1" spc="35" dirty="0">
                <a:solidFill>
                  <a:srgbClr val="5F0E04"/>
                </a:solidFill>
                <a:latin typeface="微软雅黑" panose="020B0503020204020204" pitchFamily="34" charset="-122"/>
                <a:cs typeface="微软雅黑" panose="020B0503020204020204" pitchFamily="34" charset="-122"/>
              </a:rPr>
              <a:t>接受毛泽</a:t>
            </a:r>
            <a:r>
              <a:rPr sz="1400" b="1" dirty="0">
                <a:solidFill>
                  <a:srgbClr val="5F0E04"/>
                </a:solidFill>
                <a:latin typeface="微软雅黑" panose="020B0503020204020204" pitchFamily="34" charset="-122"/>
                <a:cs typeface="微软雅黑" panose="020B0503020204020204" pitchFamily="34" charset="-122"/>
              </a:rPr>
              <a:t>东 </a:t>
            </a:r>
            <a:r>
              <a:rPr sz="1400" b="1" spc="35" dirty="0">
                <a:solidFill>
                  <a:srgbClr val="5F0E04"/>
                </a:solidFill>
                <a:latin typeface="微软雅黑" panose="020B0503020204020204" pitchFamily="34" charset="-122"/>
                <a:cs typeface="微软雅黑" panose="020B0503020204020204" pitchFamily="34" charset="-122"/>
              </a:rPr>
              <a:t>的正确建议，用</a:t>
            </a:r>
            <a:r>
              <a:rPr sz="1400" b="1" spc="20" dirty="0">
                <a:solidFill>
                  <a:srgbClr val="5F0E04"/>
                </a:solidFill>
                <a:latin typeface="微软雅黑" panose="020B0503020204020204" pitchFamily="34" charset="-122"/>
                <a:cs typeface="微软雅黑" panose="020B0503020204020204" pitchFamily="34" charset="-122"/>
              </a:rPr>
              <a:t>阵</a:t>
            </a:r>
            <a:r>
              <a:rPr sz="1400" b="1" spc="35" dirty="0">
                <a:solidFill>
                  <a:srgbClr val="5F0E04"/>
                </a:solidFill>
                <a:latin typeface="微软雅黑" panose="020B0503020204020204" pitchFamily="34" charset="-122"/>
                <a:cs typeface="微软雅黑" panose="020B0503020204020204" pitchFamily="34" charset="-122"/>
              </a:rPr>
              <a:t>地战代替游击战</a:t>
            </a:r>
            <a:r>
              <a:rPr sz="1400" b="1" spc="20" dirty="0">
                <a:solidFill>
                  <a:srgbClr val="5F0E04"/>
                </a:solidFill>
                <a:latin typeface="微软雅黑" panose="020B0503020204020204" pitchFamily="34" charset="-122"/>
                <a:cs typeface="微软雅黑" panose="020B0503020204020204" pitchFamily="34" charset="-122"/>
              </a:rPr>
              <a:t>和</a:t>
            </a:r>
            <a:r>
              <a:rPr sz="1400" b="1" spc="35" dirty="0">
                <a:solidFill>
                  <a:srgbClr val="5F0E04"/>
                </a:solidFill>
                <a:latin typeface="微软雅黑" panose="020B0503020204020204" pitchFamily="34" charset="-122"/>
                <a:cs typeface="微软雅黑" panose="020B0503020204020204" pitchFamily="34" charset="-122"/>
              </a:rPr>
              <a:t>运动</a:t>
            </a:r>
            <a:r>
              <a:rPr sz="1400" b="1" spc="50" dirty="0">
                <a:solidFill>
                  <a:srgbClr val="5F0E04"/>
                </a:solidFill>
                <a:latin typeface="微软雅黑" panose="020B0503020204020204" pitchFamily="34" charset="-122"/>
                <a:cs typeface="微软雅黑" panose="020B0503020204020204" pitchFamily="34" charset="-122"/>
              </a:rPr>
              <a:t>战</a:t>
            </a:r>
            <a:r>
              <a:rPr sz="1400" b="1" spc="35" dirty="0">
                <a:solidFill>
                  <a:srgbClr val="5F0E04"/>
                </a:solidFill>
                <a:latin typeface="微软雅黑" panose="020B0503020204020204" pitchFamily="34" charset="-122"/>
                <a:cs typeface="微软雅黑" panose="020B0503020204020204" pitchFamily="34" charset="-122"/>
              </a:rPr>
              <a:t>，用所谓</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正规”战争 代替人民战争，</a:t>
            </a:r>
            <a:r>
              <a:rPr sz="1400" b="1" spc="20" dirty="0">
                <a:solidFill>
                  <a:srgbClr val="5F0E04"/>
                </a:solidFill>
                <a:latin typeface="微软雅黑" panose="020B0503020204020204" pitchFamily="34" charset="-122"/>
                <a:cs typeface="微软雅黑" panose="020B0503020204020204" pitchFamily="34" charset="-122"/>
              </a:rPr>
              <a:t>使</a:t>
            </a:r>
            <a:r>
              <a:rPr sz="1400" b="1" spc="35" dirty="0">
                <a:solidFill>
                  <a:srgbClr val="5F0E04"/>
                </a:solidFill>
                <a:latin typeface="微软雅黑" panose="020B0503020204020204" pitchFamily="34" charset="-122"/>
                <a:cs typeface="微软雅黑" panose="020B0503020204020204" pitchFamily="34" charset="-122"/>
              </a:rPr>
              <a:t>红军完全陷于被</a:t>
            </a:r>
            <a:r>
              <a:rPr sz="1400" b="1" spc="20" dirty="0">
                <a:solidFill>
                  <a:srgbClr val="5F0E04"/>
                </a:solidFill>
                <a:latin typeface="微软雅黑" panose="020B0503020204020204" pitchFamily="34" charset="-122"/>
                <a:cs typeface="微软雅黑" panose="020B0503020204020204" pitchFamily="34" charset="-122"/>
              </a:rPr>
              <a:t>动</a:t>
            </a:r>
            <a:r>
              <a:rPr sz="1400" b="1" spc="35" dirty="0">
                <a:solidFill>
                  <a:srgbClr val="5F0E04"/>
                </a:solidFill>
                <a:latin typeface="微软雅黑" panose="020B0503020204020204" pitchFamily="34" charset="-122"/>
                <a:cs typeface="微软雅黑" panose="020B0503020204020204" pitchFamily="34" charset="-122"/>
              </a:rPr>
              <a:t>地</a:t>
            </a:r>
            <a:r>
              <a:rPr sz="1400" b="1" spc="45" dirty="0">
                <a:solidFill>
                  <a:srgbClr val="5F0E04"/>
                </a:solidFill>
                <a:latin typeface="微软雅黑" panose="020B0503020204020204" pitchFamily="34" charset="-122"/>
                <a:cs typeface="微软雅黑" panose="020B0503020204020204" pitchFamily="34" charset="-122"/>
              </a:rPr>
              <a:t>位</a:t>
            </a:r>
            <a:r>
              <a:rPr sz="1400" b="1" spc="35" dirty="0">
                <a:solidFill>
                  <a:srgbClr val="5F0E04"/>
                </a:solidFill>
                <a:latin typeface="微软雅黑" panose="020B0503020204020204" pitchFamily="34" charset="-122"/>
                <a:cs typeface="微软雅黑" panose="020B0503020204020204" pitchFamily="34" charset="-122"/>
              </a:rPr>
              <a:t>。经过一年</a:t>
            </a:r>
            <a:r>
              <a:rPr sz="1400" b="1" spc="20" dirty="0">
                <a:solidFill>
                  <a:srgbClr val="5F0E04"/>
                </a:solidFill>
                <a:latin typeface="微软雅黑" panose="020B0503020204020204" pitchFamily="34" charset="-122"/>
                <a:cs typeface="微软雅黑" panose="020B0503020204020204" pitchFamily="34" charset="-122"/>
              </a:rPr>
              <a:t>苦</a:t>
            </a:r>
            <a:r>
              <a:rPr sz="1400" b="1" spc="40" dirty="0">
                <a:solidFill>
                  <a:srgbClr val="5F0E04"/>
                </a:solidFill>
                <a:latin typeface="微软雅黑" panose="020B0503020204020204" pitchFamily="34" charset="-122"/>
                <a:cs typeface="微软雅黑" panose="020B0503020204020204" pitchFamily="34" charset="-122"/>
              </a:rPr>
              <a:t>战</a:t>
            </a:r>
            <a:r>
              <a:rPr sz="1400" b="1" spc="35" dirty="0">
                <a:solidFill>
                  <a:srgbClr val="5F0E04"/>
                </a:solidFill>
                <a:latin typeface="微软雅黑" panose="020B0503020204020204" pitchFamily="34" charset="-122"/>
                <a:cs typeface="微软雅黑" panose="020B0503020204020204" pitchFamily="34" charset="-122"/>
              </a:rPr>
              <a:t>，终未取 </a:t>
            </a:r>
            <a:r>
              <a:rPr sz="1400" b="1" spc="10" dirty="0">
                <a:solidFill>
                  <a:srgbClr val="5F0E04"/>
                </a:solidFill>
                <a:latin typeface="微软雅黑" panose="020B0503020204020204" pitchFamily="34" charset="-122"/>
                <a:cs typeface="微软雅黑" panose="020B0503020204020204" pitchFamily="34" charset="-122"/>
              </a:rPr>
              <a:t>得反</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围剿</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胜</a:t>
            </a:r>
            <a:r>
              <a:rPr sz="1400" b="1" spc="10" dirty="0">
                <a:solidFill>
                  <a:srgbClr val="5F0E04"/>
                </a:solidFill>
                <a:latin typeface="微软雅黑" panose="020B0503020204020204" pitchFamily="34" charset="-122"/>
                <a:cs typeface="微软雅黑" panose="020B0503020204020204" pitchFamily="34" charset="-122"/>
              </a:rPr>
              <a:t>利。</a:t>
            </a:r>
            <a:r>
              <a:rPr sz="1400" b="1" dirty="0">
                <a:solidFill>
                  <a:srgbClr val="5F0E04"/>
                </a:solidFill>
                <a:latin typeface="微软雅黑" panose="020B0503020204020204" pitchFamily="34" charset="-122"/>
                <a:cs typeface="微软雅黑" panose="020B0503020204020204" pitchFamily="34" charset="-122"/>
              </a:rPr>
              <a:t>最</a:t>
            </a:r>
            <a:r>
              <a:rPr sz="1400" b="1" spc="10" dirty="0">
                <a:solidFill>
                  <a:srgbClr val="5F0E04"/>
                </a:solidFill>
                <a:latin typeface="微软雅黑" panose="020B0503020204020204" pitchFamily="34" charset="-122"/>
                <a:cs typeface="微软雅黑" panose="020B0503020204020204" pitchFamily="34" charset="-122"/>
              </a:rPr>
              <a:t>后于</a:t>
            </a:r>
            <a:r>
              <a:rPr sz="1600" b="1" spc="5" dirty="0">
                <a:solidFill>
                  <a:srgbClr val="C00000"/>
                </a:solidFill>
                <a:latin typeface="微软雅黑" panose="020B0503020204020204" pitchFamily="34" charset="-122"/>
                <a:cs typeface="微软雅黑" panose="020B0503020204020204" pitchFamily="34" charset="-122"/>
              </a:rPr>
              <a:t>1934年10月</a:t>
            </a:r>
            <a:r>
              <a:rPr sz="1400" b="1" spc="10" dirty="0">
                <a:solidFill>
                  <a:srgbClr val="5F0E04"/>
                </a:solidFill>
                <a:latin typeface="微软雅黑" panose="020B0503020204020204" pitchFamily="34" charset="-122"/>
                <a:cs typeface="微软雅黑" panose="020B0503020204020204" pitchFamily="34" charset="-122"/>
              </a:rPr>
              <a:t>仓促命令</a:t>
            </a:r>
            <a:r>
              <a:rPr sz="1400" b="1" dirty="0">
                <a:solidFill>
                  <a:srgbClr val="5F0E04"/>
                </a:solidFill>
                <a:latin typeface="微软雅黑" panose="020B0503020204020204" pitchFamily="34" charset="-122"/>
                <a:cs typeface="微软雅黑" panose="020B0503020204020204" pitchFamily="34" charset="-122"/>
              </a:rPr>
              <a:t>中</a:t>
            </a:r>
            <a:r>
              <a:rPr sz="1400" b="1" spc="10" dirty="0">
                <a:solidFill>
                  <a:srgbClr val="5F0E04"/>
                </a:solidFill>
                <a:latin typeface="微软雅黑" panose="020B0503020204020204" pitchFamily="34" charset="-122"/>
                <a:cs typeface="微软雅黑" panose="020B0503020204020204" pitchFamily="34" charset="-122"/>
              </a:rPr>
              <a:t>央领</a:t>
            </a:r>
            <a:r>
              <a:rPr sz="1400" b="1" dirty="0">
                <a:solidFill>
                  <a:srgbClr val="5F0E04"/>
                </a:solidFill>
                <a:latin typeface="微软雅黑" panose="020B0503020204020204" pitchFamily="34" charset="-122"/>
                <a:cs typeface="微软雅黑" panose="020B0503020204020204" pitchFamily="34" charset="-122"/>
              </a:rPr>
              <a:t>导</a:t>
            </a:r>
            <a:r>
              <a:rPr sz="1400" b="1" spc="10" dirty="0">
                <a:solidFill>
                  <a:srgbClr val="5F0E04"/>
                </a:solidFill>
                <a:latin typeface="微软雅黑" panose="020B0503020204020204" pitchFamily="34" charset="-122"/>
                <a:cs typeface="微软雅黑" panose="020B0503020204020204" pitchFamily="34" charset="-122"/>
              </a:rPr>
              <a:t>机</a:t>
            </a:r>
            <a:r>
              <a:rPr sz="1400" b="1" dirty="0">
                <a:solidFill>
                  <a:srgbClr val="5F0E04"/>
                </a:solidFill>
                <a:latin typeface="微软雅黑" panose="020B0503020204020204" pitchFamily="34" charset="-122"/>
                <a:cs typeface="微软雅黑" panose="020B0503020204020204" pitchFamily="34" charset="-122"/>
              </a:rPr>
              <a:t>关 和红军主力退出根据地</a:t>
            </a:r>
            <a:r>
              <a:rPr sz="1400" b="1" spc="-15" dirty="0">
                <a:solidFill>
                  <a:srgbClr val="5F0E04"/>
                </a:solidFill>
                <a:latin typeface="微软雅黑" panose="020B0503020204020204" pitchFamily="34" charset="-122"/>
                <a:cs typeface="微软雅黑" panose="020B0503020204020204" pitchFamily="34" charset="-122"/>
              </a:rPr>
              <a:t>，</a:t>
            </a:r>
            <a:r>
              <a:rPr sz="1600" b="1" spc="-5" dirty="0">
                <a:solidFill>
                  <a:srgbClr val="C00000"/>
                </a:solidFill>
                <a:latin typeface="微软雅黑" panose="020B0503020204020204" pitchFamily="34" charset="-122"/>
                <a:cs typeface="微软雅黑" panose="020B0503020204020204" pitchFamily="34" charset="-122"/>
              </a:rPr>
              <a:t>开始长征</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grpSp>
        <p:nvGrpSpPr>
          <p:cNvPr id="13" name="组合 12"/>
          <p:cNvGrpSpPr/>
          <p:nvPr/>
        </p:nvGrpSpPr>
        <p:grpSpPr>
          <a:xfrm>
            <a:off x="494958" y="1006147"/>
            <a:ext cx="2643206" cy="3808239"/>
            <a:chOff x="1285852" y="1071552"/>
            <a:chExt cx="2643206" cy="3808239"/>
          </a:xfrm>
        </p:grpSpPr>
        <p:pic>
          <p:nvPicPr>
            <p:cNvPr id="144386" name="Picture 2" descr="https://timgsa.baidu.com/timg?image&amp;quality=80&amp;size=b9999_10000&amp;sec=1566279184446&amp;di=4b746815a0422fea60c7f1277029cdb5&amp;imgtype=0&amp;src=http%3A%2F%2Fa.hiphotos.baidu.com%2Fzhidao%2Fpic%2Fitem%2F7af40ad162d9f2d33f99a247a2ec8a136227cc8a.jpg"/>
            <p:cNvPicPr>
              <a:picLocks noChangeAspect="1" noChangeArrowheads="1"/>
            </p:cNvPicPr>
            <p:nvPr/>
          </p:nvPicPr>
          <p:blipFill>
            <a:blip r:embed="rId3" cstate="print"/>
            <a:srcRect/>
            <a:stretch>
              <a:fillRect/>
            </a:stretch>
          </p:blipFill>
          <p:spPr bwMode="auto">
            <a:xfrm>
              <a:off x="1285852" y="1071552"/>
              <a:ext cx="2643206" cy="1569714"/>
            </a:xfrm>
            <a:prstGeom prst="rect">
              <a:avLst/>
            </a:prstGeom>
            <a:noFill/>
            <a:effectLst>
              <a:outerShdw blurRad="88900" dist="50800" dir="5400000" algn="ctr" rotWithShape="0">
                <a:srgbClr val="000000">
                  <a:alpha val="43137"/>
                </a:srgbClr>
              </a:outerShdw>
            </a:effectLst>
          </p:spPr>
        </p:pic>
        <p:pic>
          <p:nvPicPr>
            <p:cNvPr id="144388" name="Picture 4" descr="https://timgsa.baidu.com/timg?image&amp;quality=80&amp;size=b9999_10000&amp;sec=1566279294483&amp;di=4e806ffe46c6e235c4f660cb7fb777e5&amp;imgtype=0&amp;src=http%3A%2F%2Fs14.sinaimg.cn%2Fmw690%2F001p35zpzy7kenPg23X4d%26690"/>
            <p:cNvPicPr>
              <a:picLocks noChangeAspect="1" noChangeArrowheads="1"/>
            </p:cNvPicPr>
            <p:nvPr/>
          </p:nvPicPr>
          <p:blipFill>
            <a:blip r:embed="rId4" cstate="print"/>
            <a:srcRect/>
            <a:stretch>
              <a:fillRect/>
            </a:stretch>
          </p:blipFill>
          <p:spPr bwMode="auto">
            <a:xfrm>
              <a:off x="1285852" y="3071816"/>
              <a:ext cx="2643206" cy="1500198"/>
            </a:xfrm>
            <a:prstGeom prst="rect">
              <a:avLst/>
            </a:prstGeom>
            <a:noFill/>
            <a:effectLst>
              <a:outerShdw blurRad="88900" dist="50800" dir="5400000" algn="ctr" rotWithShape="0">
                <a:srgbClr val="000000">
                  <a:alpha val="43137"/>
                </a:srgbClr>
              </a:outerShdw>
            </a:effectLst>
          </p:spPr>
        </p:pic>
        <p:sp>
          <p:nvSpPr>
            <p:cNvPr id="14" name="TextBox 6"/>
            <p:cNvSpPr txBox="1"/>
            <p:nvPr/>
          </p:nvSpPr>
          <p:spPr>
            <a:xfrm>
              <a:off x="2214546" y="2714626"/>
              <a:ext cx="902811" cy="307777"/>
            </a:xfrm>
            <a:prstGeom prst="rect">
              <a:avLst/>
            </a:prstGeom>
            <a:noFill/>
          </p:spPr>
          <p:txBody>
            <a:bodyPr wrap="none" rtlCol="0">
              <a:spAutoFit/>
            </a:bodyPr>
            <a:lstStyle/>
            <a:p>
              <a:r>
                <a:rPr lang="zh-CN" altLang="en-US" sz="1400" b="1" dirty="0" smtClean="0">
                  <a:solidFill>
                    <a:srgbClr val="CD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红军长征</a:t>
              </a:r>
              <a:endParaRPr lang="zh-CN" altLang="en-US" sz="1400" b="1" dirty="0">
                <a:solidFill>
                  <a:srgbClr val="CD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TextBox 7"/>
            <p:cNvSpPr txBox="1"/>
            <p:nvPr/>
          </p:nvSpPr>
          <p:spPr>
            <a:xfrm>
              <a:off x="2071670" y="4572014"/>
              <a:ext cx="1082348" cy="307777"/>
            </a:xfrm>
            <a:prstGeom prst="rect">
              <a:avLst/>
            </a:prstGeom>
            <a:noFill/>
          </p:spPr>
          <p:txBody>
            <a:bodyPr wrap="none" rtlCol="0">
              <a:spAutoFit/>
            </a:bodyPr>
            <a:lstStyle/>
            <a:p>
              <a:r>
                <a:rPr lang="zh-CN" altLang="en-US" sz="1400" b="1" dirty="0" smtClean="0">
                  <a:solidFill>
                    <a:srgbClr val="CD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长征路线图</a:t>
              </a:r>
              <a:endParaRPr lang="zh-CN" altLang="en-US" sz="1400" b="1" dirty="0">
                <a:solidFill>
                  <a:srgbClr val="CD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sp>
        <p:nvSpPr>
          <p:cNvPr id="9" name="object 11"/>
          <p:cNvSpPr txBox="1">
            <a:spLocks noGrp="1"/>
          </p:cNvSpPr>
          <p:nvPr>
            <p:ph type="title"/>
          </p:nvPr>
        </p:nvSpPr>
        <p:spPr>
          <a:xfrm>
            <a:off x="984885" y="25082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2159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p:nvPr/>
        </p:nvSpPr>
        <p:spPr>
          <a:xfrm>
            <a:off x="2832735" y="2798826"/>
            <a:ext cx="1873250" cy="143662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795010" y="2798826"/>
            <a:ext cx="2400300" cy="143662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557018" y="986155"/>
            <a:ext cx="5892800" cy="1677670"/>
          </a:xfrm>
          <a:prstGeom prst="rect">
            <a:avLst/>
          </a:prstGeom>
        </p:spPr>
        <p:txBody>
          <a:bodyPr vert="horz" wrap="square" lIns="0" tIns="12065" rIns="0" bIns="0" rtlCol="0">
            <a:spAutoFit/>
          </a:bodyPr>
          <a:lstStyle/>
          <a:p>
            <a:pPr marL="408305">
              <a:lnSpc>
                <a:spcPct val="100000"/>
              </a:lnSpc>
              <a:spcBef>
                <a:spcPts val="95"/>
              </a:spcBef>
            </a:pPr>
            <a:r>
              <a:rPr sz="2800" b="1" spc="-5" dirty="0">
                <a:solidFill>
                  <a:srgbClr val="C00000"/>
                </a:solidFill>
                <a:latin typeface="微软雅黑" panose="020B0503020204020204" pitchFamily="34" charset="-122"/>
                <a:cs typeface="微软雅黑" panose="020B0503020204020204" pitchFamily="34" charset="-122"/>
              </a:rPr>
              <a:t>遵义会议和长征胜利</a:t>
            </a:r>
            <a:endParaRPr sz="2800" b="1">
              <a:latin typeface="微软雅黑" panose="020B0503020204020204" pitchFamily="34" charset="-122"/>
              <a:cs typeface="微软雅黑" panose="020B0503020204020204" pitchFamily="34" charset="-122"/>
            </a:endParaRPr>
          </a:p>
          <a:p>
            <a:pPr marL="12700" marR="5080" algn="just">
              <a:lnSpc>
                <a:spcPct val="100000"/>
              </a:lnSpc>
              <a:spcBef>
                <a:spcPts val="1230"/>
              </a:spcBef>
            </a:pPr>
            <a:r>
              <a:rPr sz="1400" b="1" dirty="0">
                <a:solidFill>
                  <a:srgbClr val="5F0E04"/>
                </a:solidFill>
                <a:latin typeface="微软雅黑" panose="020B0503020204020204" pitchFamily="34" charset="-122"/>
                <a:cs typeface="微软雅黑" panose="020B0503020204020204" pitchFamily="34" charset="-122"/>
              </a:rPr>
              <a:t>1935年1月在</a:t>
            </a:r>
            <a:r>
              <a:rPr sz="1400" b="1" spc="-15" dirty="0">
                <a:solidFill>
                  <a:srgbClr val="5F0E04"/>
                </a:solidFill>
                <a:latin typeface="微软雅黑" panose="020B0503020204020204" pitchFamily="34" charset="-122"/>
                <a:cs typeface="微软雅黑" panose="020B0503020204020204" pitchFamily="34" charset="-122"/>
              </a:rPr>
              <a:t>贵州</a:t>
            </a:r>
            <a:r>
              <a:rPr sz="1400" b="1" dirty="0">
                <a:solidFill>
                  <a:srgbClr val="5F0E04"/>
                </a:solidFill>
                <a:latin typeface="微软雅黑" panose="020B0503020204020204" pitchFamily="34" charset="-122"/>
                <a:cs typeface="微软雅黑" panose="020B0503020204020204" pitchFamily="34" charset="-122"/>
              </a:rPr>
              <a:t>遵义召开的独</a:t>
            </a:r>
            <a:r>
              <a:rPr sz="1400" b="1" spc="-15" dirty="0">
                <a:solidFill>
                  <a:srgbClr val="5F0E04"/>
                </a:solidFill>
                <a:latin typeface="微软雅黑" panose="020B0503020204020204" pitchFamily="34" charset="-122"/>
                <a:cs typeface="微软雅黑" panose="020B0503020204020204" pitchFamily="34" charset="-122"/>
              </a:rPr>
              <a:t>立自</a:t>
            </a:r>
            <a:r>
              <a:rPr sz="1400" b="1" dirty="0">
                <a:solidFill>
                  <a:srgbClr val="5F0E04"/>
                </a:solidFill>
                <a:latin typeface="微软雅黑" panose="020B0503020204020204" pitchFamily="34" charset="-122"/>
                <a:cs typeface="微软雅黑" panose="020B0503020204020204" pitchFamily="34" charset="-122"/>
              </a:rPr>
              <a:t>主地解决中国</a:t>
            </a:r>
            <a:r>
              <a:rPr sz="1400" b="1" spc="-15" dirty="0">
                <a:solidFill>
                  <a:srgbClr val="5F0E04"/>
                </a:solidFill>
                <a:latin typeface="微软雅黑" panose="020B0503020204020204" pitchFamily="34" charset="-122"/>
                <a:cs typeface="微软雅黑" panose="020B0503020204020204" pitchFamily="34" charset="-122"/>
              </a:rPr>
              <a:t>革命</a:t>
            </a:r>
            <a:r>
              <a:rPr sz="1400" b="1" dirty="0">
                <a:solidFill>
                  <a:srgbClr val="5F0E04"/>
                </a:solidFill>
                <a:latin typeface="微软雅黑" panose="020B0503020204020204" pitchFamily="34" charset="-122"/>
                <a:cs typeface="微软雅黑" panose="020B0503020204020204" pitchFamily="34" charset="-122"/>
              </a:rPr>
              <a:t>问题的一次</a:t>
            </a:r>
            <a:r>
              <a:rPr sz="1400" b="1" spc="-15" dirty="0">
                <a:solidFill>
                  <a:srgbClr val="5F0E04"/>
                </a:solidFill>
                <a:latin typeface="微软雅黑" panose="020B0503020204020204" pitchFamily="34" charset="-122"/>
                <a:cs typeface="微软雅黑" panose="020B0503020204020204" pitchFamily="34" charset="-122"/>
              </a:rPr>
              <a:t>极</a:t>
            </a:r>
            <a:r>
              <a:rPr sz="1400" b="1" dirty="0">
                <a:solidFill>
                  <a:srgbClr val="5F0E04"/>
                </a:solidFill>
                <a:latin typeface="微软雅黑" panose="020B0503020204020204" pitchFamily="34" charset="-122"/>
                <a:cs typeface="微软雅黑" panose="020B0503020204020204" pitchFamily="34" charset="-122"/>
              </a:rPr>
              <a:t>其</a:t>
            </a:r>
            <a:r>
              <a:rPr sz="1400" b="1" spc="-15" dirty="0">
                <a:solidFill>
                  <a:srgbClr val="5F0E04"/>
                </a:solidFill>
                <a:latin typeface="微软雅黑" panose="020B0503020204020204" pitchFamily="34" charset="-122"/>
                <a:cs typeface="微软雅黑" panose="020B0503020204020204" pitchFamily="34" charset="-122"/>
              </a:rPr>
              <a:t>重</a:t>
            </a:r>
            <a:r>
              <a:rPr sz="1400" b="1" dirty="0">
                <a:solidFill>
                  <a:srgbClr val="5F0E04"/>
                </a:solidFill>
                <a:latin typeface="微软雅黑" panose="020B0503020204020204" pitchFamily="34" charset="-122"/>
                <a:cs typeface="微软雅黑" panose="020B0503020204020204" pitchFamily="34" charset="-122"/>
              </a:rPr>
              <a:t>要 </a:t>
            </a:r>
            <a:r>
              <a:rPr sz="1400" b="1" spc="45"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会议</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在</a:t>
            </a:r>
            <a:r>
              <a:rPr sz="1400" b="1" spc="45" dirty="0">
                <a:solidFill>
                  <a:srgbClr val="5F0E04"/>
                </a:solidFill>
                <a:latin typeface="微软雅黑" panose="020B0503020204020204" pitchFamily="34" charset="-122"/>
                <a:cs typeface="微软雅黑" panose="020B0503020204020204" pitchFamily="34" charset="-122"/>
              </a:rPr>
              <a:t>红</a:t>
            </a:r>
            <a:r>
              <a:rPr sz="1400" b="1" spc="35" dirty="0">
                <a:solidFill>
                  <a:srgbClr val="5F0E04"/>
                </a:solidFill>
                <a:latin typeface="微软雅黑" panose="020B0503020204020204" pitchFamily="34" charset="-122"/>
                <a:cs typeface="微软雅黑" panose="020B0503020204020204" pitchFamily="34" charset="-122"/>
              </a:rPr>
              <a:t>军第</a:t>
            </a:r>
            <a:r>
              <a:rPr sz="1400" b="1" spc="45" dirty="0">
                <a:solidFill>
                  <a:srgbClr val="5F0E04"/>
                </a:solidFill>
                <a:latin typeface="微软雅黑" panose="020B0503020204020204" pitchFamily="34" charset="-122"/>
                <a:cs typeface="微软雅黑" panose="020B0503020204020204" pitchFamily="34" charset="-122"/>
              </a:rPr>
              <a:t>五</a:t>
            </a:r>
            <a:r>
              <a:rPr sz="1400" b="1" spc="35" dirty="0">
                <a:solidFill>
                  <a:srgbClr val="5F0E04"/>
                </a:solidFill>
                <a:latin typeface="微软雅黑" panose="020B0503020204020204" pitchFamily="34" charset="-122"/>
                <a:cs typeface="微软雅黑" panose="020B0503020204020204" pitchFamily="34" charset="-122"/>
              </a:rPr>
              <a:t>次</a:t>
            </a:r>
            <a:r>
              <a:rPr sz="1400" b="1" spc="45" dirty="0">
                <a:solidFill>
                  <a:srgbClr val="5F0E04"/>
                </a:solidFill>
                <a:latin typeface="微软雅黑" panose="020B0503020204020204" pitchFamily="34" charset="-122"/>
                <a:cs typeface="微软雅黑" panose="020B0503020204020204" pitchFamily="34" charset="-122"/>
              </a:rPr>
              <a:t>反“</a:t>
            </a:r>
            <a:r>
              <a:rPr sz="1400" b="1" spc="35" dirty="0">
                <a:solidFill>
                  <a:srgbClr val="5F0E04"/>
                </a:solidFill>
                <a:latin typeface="微软雅黑" panose="020B0503020204020204" pitchFamily="34" charset="-122"/>
                <a:cs typeface="微软雅黑" panose="020B0503020204020204" pitchFamily="34" charset="-122"/>
              </a:rPr>
              <a:t>围</a:t>
            </a:r>
            <a:r>
              <a:rPr sz="1400" b="1" spc="45" dirty="0">
                <a:solidFill>
                  <a:srgbClr val="5F0E04"/>
                </a:solidFill>
                <a:latin typeface="微软雅黑" panose="020B0503020204020204" pitchFamily="34" charset="-122"/>
                <a:cs typeface="微软雅黑" panose="020B0503020204020204" pitchFamily="34" charset="-122"/>
              </a:rPr>
              <a:t>剿</a:t>
            </a:r>
            <a:r>
              <a:rPr sz="1400" b="1" spc="35" dirty="0">
                <a:solidFill>
                  <a:srgbClr val="5F0E04"/>
                </a:solidFill>
                <a:latin typeface="微软雅黑" panose="020B0503020204020204" pitchFamily="34" charset="-122"/>
                <a:cs typeface="微软雅黑" panose="020B0503020204020204" pitchFamily="34" charset="-122"/>
              </a:rPr>
              <a:t>”失</a:t>
            </a:r>
            <a:r>
              <a:rPr sz="1400" b="1" spc="45" dirty="0">
                <a:solidFill>
                  <a:srgbClr val="5F0E04"/>
                </a:solidFill>
                <a:latin typeface="微软雅黑" panose="020B0503020204020204" pitchFamily="34" charset="-122"/>
                <a:cs typeface="微软雅黑" panose="020B0503020204020204" pitchFamily="34" charset="-122"/>
              </a:rPr>
              <a:t>败</a:t>
            </a:r>
            <a:r>
              <a:rPr sz="1400" b="1" spc="35" dirty="0">
                <a:solidFill>
                  <a:srgbClr val="5F0E04"/>
                </a:solidFill>
                <a:latin typeface="微软雅黑" panose="020B0503020204020204" pitchFamily="34" charset="-122"/>
                <a:cs typeface="微软雅黑" panose="020B0503020204020204" pitchFamily="34" charset="-122"/>
              </a:rPr>
              <a:t>和长</a:t>
            </a:r>
            <a:r>
              <a:rPr sz="1400" b="1" spc="45" dirty="0">
                <a:solidFill>
                  <a:srgbClr val="5F0E04"/>
                </a:solidFill>
                <a:latin typeface="微软雅黑" panose="020B0503020204020204" pitchFamily="34" charset="-122"/>
                <a:cs typeface="微软雅黑" panose="020B0503020204020204" pitchFamily="34" charset="-122"/>
              </a:rPr>
              <a:t>征</a:t>
            </a:r>
            <a:r>
              <a:rPr sz="1400" b="1" spc="35" dirty="0">
                <a:solidFill>
                  <a:srgbClr val="5F0E04"/>
                </a:solidFill>
                <a:latin typeface="微软雅黑" panose="020B0503020204020204" pitchFamily="34" charset="-122"/>
                <a:cs typeface="微软雅黑" panose="020B0503020204020204" pitchFamily="34" charset="-122"/>
              </a:rPr>
              <a:t>初</a:t>
            </a:r>
            <a:r>
              <a:rPr sz="1400" b="1" spc="45" dirty="0">
                <a:solidFill>
                  <a:srgbClr val="5F0E04"/>
                </a:solidFill>
                <a:latin typeface="微软雅黑" panose="020B0503020204020204" pitchFamily="34" charset="-122"/>
                <a:cs typeface="微软雅黑" panose="020B0503020204020204" pitchFamily="34" charset="-122"/>
              </a:rPr>
              <a:t>期</a:t>
            </a:r>
            <a:r>
              <a:rPr sz="1400" b="1" spc="35" dirty="0">
                <a:solidFill>
                  <a:srgbClr val="5F0E04"/>
                </a:solidFill>
                <a:latin typeface="微软雅黑" panose="020B0503020204020204" pitchFamily="34" charset="-122"/>
                <a:cs typeface="微软雅黑" panose="020B0503020204020204" pitchFamily="34" charset="-122"/>
              </a:rPr>
              <a:t>严重</a:t>
            </a:r>
            <a:r>
              <a:rPr sz="1400" b="1" spc="45" dirty="0">
                <a:solidFill>
                  <a:srgbClr val="5F0E04"/>
                </a:solidFill>
                <a:latin typeface="微软雅黑" panose="020B0503020204020204" pitchFamily="34" charset="-122"/>
                <a:cs typeface="微软雅黑" panose="020B0503020204020204" pitchFamily="34" charset="-122"/>
              </a:rPr>
              <a:t>受</a:t>
            </a:r>
            <a:r>
              <a:rPr sz="1400" b="1" spc="35" dirty="0">
                <a:solidFill>
                  <a:srgbClr val="5F0E04"/>
                </a:solidFill>
                <a:latin typeface="微软雅黑" panose="020B0503020204020204" pitchFamily="34" charset="-122"/>
                <a:cs typeface="微软雅黑" panose="020B0503020204020204" pitchFamily="34" charset="-122"/>
              </a:rPr>
              <a:t>挫的</a:t>
            </a:r>
            <a:r>
              <a:rPr sz="1400" b="1" spc="45" dirty="0">
                <a:solidFill>
                  <a:srgbClr val="5F0E04"/>
                </a:solidFill>
                <a:latin typeface="微软雅黑" panose="020B0503020204020204" pitchFamily="34" charset="-122"/>
                <a:cs typeface="微软雅黑" panose="020B0503020204020204" pitchFamily="34" charset="-122"/>
              </a:rPr>
              <a:t>情</a:t>
            </a:r>
            <a:r>
              <a:rPr sz="1400" b="1" spc="35" dirty="0">
                <a:solidFill>
                  <a:srgbClr val="5F0E04"/>
                </a:solidFill>
                <a:latin typeface="微软雅黑" panose="020B0503020204020204" pitchFamily="34" charset="-122"/>
                <a:cs typeface="微软雅黑" panose="020B0503020204020204" pitchFamily="34" charset="-122"/>
              </a:rPr>
              <a:t>况</a:t>
            </a:r>
            <a:r>
              <a:rPr sz="1400" b="1" spc="50" dirty="0">
                <a:solidFill>
                  <a:srgbClr val="5F0E04"/>
                </a:solidFill>
                <a:latin typeface="微软雅黑" panose="020B0503020204020204" pitchFamily="34" charset="-122"/>
                <a:cs typeface="微软雅黑" panose="020B0503020204020204" pitchFamily="34" charset="-122"/>
              </a:rPr>
              <a:t>下，</a:t>
            </a:r>
            <a:r>
              <a:rPr sz="1400" b="1" dirty="0">
                <a:solidFill>
                  <a:srgbClr val="5F0E04"/>
                </a:solidFill>
                <a:latin typeface="微软雅黑" panose="020B0503020204020204" pitchFamily="34" charset="-122"/>
                <a:cs typeface="微软雅黑" panose="020B0503020204020204" pitchFamily="34" charset="-122"/>
              </a:rPr>
              <a:t>为 </a:t>
            </a:r>
            <a:r>
              <a:rPr sz="1400" b="1" spc="45" dirty="0">
                <a:solidFill>
                  <a:srgbClr val="5F0E04"/>
                </a:solidFill>
                <a:latin typeface="微软雅黑" panose="020B0503020204020204" pitchFamily="34" charset="-122"/>
                <a:cs typeface="微软雅黑" panose="020B0503020204020204" pitchFamily="34" charset="-122"/>
              </a:rPr>
              <a:t>了</a:t>
            </a:r>
            <a:r>
              <a:rPr sz="1400" b="1" spc="35" dirty="0">
                <a:solidFill>
                  <a:srgbClr val="5F0E04"/>
                </a:solidFill>
                <a:latin typeface="微软雅黑" panose="020B0503020204020204" pitchFamily="34" charset="-122"/>
                <a:cs typeface="微软雅黑" panose="020B0503020204020204" pitchFamily="34" charset="-122"/>
              </a:rPr>
              <a:t>纠正</a:t>
            </a:r>
            <a:r>
              <a:rPr sz="1400" b="1" spc="45" dirty="0">
                <a:solidFill>
                  <a:srgbClr val="5F0E04"/>
                </a:solidFill>
                <a:latin typeface="微软雅黑" panose="020B0503020204020204" pitchFamily="34" charset="-122"/>
                <a:cs typeface="微软雅黑" panose="020B0503020204020204" pitchFamily="34" charset="-122"/>
              </a:rPr>
              <a:t>王</a:t>
            </a:r>
            <a:r>
              <a:rPr sz="1400" b="1" spc="40" dirty="0">
                <a:solidFill>
                  <a:srgbClr val="5F0E04"/>
                </a:solidFill>
                <a:latin typeface="微软雅黑" panose="020B0503020204020204" pitchFamily="34" charset="-122"/>
                <a:cs typeface="微软雅黑" panose="020B0503020204020204" pitchFamily="34" charset="-122"/>
              </a:rPr>
              <a:t>明</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左”</a:t>
            </a:r>
            <a:r>
              <a:rPr sz="1400" b="1" spc="45" dirty="0">
                <a:solidFill>
                  <a:srgbClr val="5F0E04"/>
                </a:solidFill>
                <a:latin typeface="微软雅黑" panose="020B0503020204020204" pitchFamily="34" charset="-122"/>
                <a:cs typeface="微软雅黑" panose="020B0503020204020204" pitchFamily="34" charset="-122"/>
              </a:rPr>
              <a:t>倾</a:t>
            </a:r>
            <a:r>
              <a:rPr sz="1400" b="1" spc="35" dirty="0">
                <a:solidFill>
                  <a:srgbClr val="5F0E04"/>
                </a:solidFill>
                <a:latin typeface="微软雅黑" panose="020B0503020204020204" pitchFamily="34" charset="-122"/>
                <a:cs typeface="微软雅黑" panose="020B0503020204020204" pitchFamily="34" charset="-122"/>
              </a:rPr>
              <a:t>领导</a:t>
            </a:r>
            <a:r>
              <a:rPr sz="1400" b="1" spc="45" dirty="0">
                <a:solidFill>
                  <a:srgbClr val="5F0E04"/>
                </a:solidFill>
                <a:latin typeface="微软雅黑" panose="020B0503020204020204" pitchFamily="34" charset="-122"/>
                <a:cs typeface="微软雅黑" panose="020B0503020204020204" pitchFamily="34" charset="-122"/>
              </a:rPr>
              <a:t>在</a:t>
            </a:r>
            <a:r>
              <a:rPr sz="1400" b="1" spc="35" dirty="0">
                <a:solidFill>
                  <a:srgbClr val="5F0E04"/>
                </a:solidFill>
                <a:latin typeface="微软雅黑" panose="020B0503020204020204" pitchFamily="34" charset="-122"/>
                <a:cs typeface="微软雅黑" panose="020B0503020204020204" pitchFamily="34" charset="-122"/>
              </a:rPr>
              <a:t>军</a:t>
            </a:r>
            <a:r>
              <a:rPr sz="1400" b="1" spc="45" dirty="0">
                <a:solidFill>
                  <a:srgbClr val="5F0E04"/>
                </a:solidFill>
                <a:latin typeface="微软雅黑" panose="020B0503020204020204" pitchFamily="34" charset="-122"/>
                <a:cs typeface="微软雅黑" panose="020B0503020204020204" pitchFamily="34" charset="-122"/>
              </a:rPr>
              <a:t>事</a:t>
            </a:r>
            <a:r>
              <a:rPr sz="1400" b="1" spc="35" dirty="0">
                <a:solidFill>
                  <a:srgbClr val="5F0E04"/>
                </a:solidFill>
                <a:latin typeface="微软雅黑" panose="020B0503020204020204" pitchFamily="34" charset="-122"/>
                <a:cs typeface="微软雅黑" panose="020B0503020204020204" pitchFamily="34" charset="-122"/>
              </a:rPr>
              <a:t>指挥</a:t>
            </a:r>
            <a:r>
              <a:rPr sz="1400" b="1" spc="45" dirty="0">
                <a:solidFill>
                  <a:srgbClr val="5F0E04"/>
                </a:solidFill>
                <a:latin typeface="微软雅黑" panose="020B0503020204020204" pitchFamily="34" charset="-122"/>
                <a:cs typeface="微软雅黑" panose="020B0503020204020204" pitchFamily="34" charset="-122"/>
              </a:rPr>
              <a:t>上</a:t>
            </a:r>
            <a:r>
              <a:rPr sz="1400" b="1" spc="35" dirty="0">
                <a:solidFill>
                  <a:srgbClr val="5F0E04"/>
                </a:solidFill>
                <a:latin typeface="微软雅黑" panose="020B0503020204020204" pitchFamily="34" charset="-122"/>
                <a:cs typeface="微软雅黑" panose="020B0503020204020204" pitchFamily="34" charset="-122"/>
              </a:rPr>
              <a:t>的错</a:t>
            </a:r>
            <a:r>
              <a:rPr sz="1400" b="1" spc="45" dirty="0">
                <a:solidFill>
                  <a:srgbClr val="5F0E04"/>
                </a:solidFill>
                <a:latin typeface="微软雅黑" panose="020B0503020204020204" pitchFamily="34" charset="-122"/>
                <a:cs typeface="微软雅黑" panose="020B0503020204020204" pitchFamily="34" charset="-122"/>
              </a:rPr>
              <a:t>误</a:t>
            </a:r>
            <a:r>
              <a:rPr sz="1400" b="1" spc="35" dirty="0">
                <a:solidFill>
                  <a:srgbClr val="5F0E04"/>
                </a:solidFill>
                <a:latin typeface="微软雅黑" panose="020B0503020204020204" pitchFamily="34" charset="-122"/>
                <a:cs typeface="微软雅黑" panose="020B0503020204020204" pitchFamily="34" charset="-122"/>
              </a:rPr>
              <a:t>而</a:t>
            </a:r>
            <a:r>
              <a:rPr sz="1400" b="1" spc="45" dirty="0">
                <a:solidFill>
                  <a:srgbClr val="5F0E04"/>
                </a:solidFill>
                <a:latin typeface="微软雅黑" panose="020B0503020204020204" pitchFamily="34" charset="-122"/>
                <a:cs typeface="微软雅黑" panose="020B0503020204020204" pitchFamily="34" charset="-122"/>
              </a:rPr>
              <a:t>召</a:t>
            </a:r>
            <a:r>
              <a:rPr sz="1400" b="1" spc="55" dirty="0">
                <a:solidFill>
                  <a:srgbClr val="5F0E04"/>
                </a:solidFill>
                <a:latin typeface="微软雅黑" panose="020B0503020204020204" pitchFamily="34" charset="-122"/>
                <a:cs typeface="微软雅黑" panose="020B0503020204020204" pitchFamily="34" charset="-122"/>
              </a:rPr>
              <a:t>开</a:t>
            </a:r>
            <a:r>
              <a:rPr sz="1400" b="1" spc="35" dirty="0">
                <a:solidFill>
                  <a:srgbClr val="5F0E04"/>
                </a:solidFill>
                <a:latin typeface="微软雅黑" panose="020B0503020204020204" pitchFamily="34" charset="-122"/>
                <a:cs typeface="微软雅黑" panose="020B0503020204020204" pitchFamily="34" charset="-122"/>
              </a:rPr>
              <a:t>。</a:t>
            </a:r>
            <a:r>
              <a:rPr sz="1400" b="1" spc="45" dirty="0">
                <a:solidFill>
                  <a:srgbClr val="5F0E04"/>
                </a:solidFill>
                <a:latin typeface="微软雅黑" panose="020B0503020204020204" pitchFamily="34" charset="-122"/>
                <a:cs typeface="微软雅黑" panose="020B0503020204020204" pitchFamily="34" charset="-122"/>
              </a:rPr>
              <a:t>这</a:t>
            </a:r>
            <a:r>
              <a:rPr sz="1400" b="1" spc="35" dirty="0">
                <a:solidFill>
                  <a:srgbClr val="5F0E04"/>
                </a:solidFill>
                <a:latin typeface="微软雅黑" panose="020B0503020204020204" pitchFamily="34" charset="-122"/>
                <a:cs typeface="微软雅黑" panose="020B0503020204020204" pitchFamily="34" charset="-122"/>
              </a:rPr>
              <a:t>次会</a:t>
            </a:r>
            <a:r>
              <a:rPr sz="1400" b="1" spc="45" dirty="0">
                <a:solidFill>
                  <a:srgbClr val="5F0E04"/>
                </a:solidFill>
                <a:latin typeface="微软雅黑" panose="020B0503020204020204" pitchFamily="34" charset="-122"/>
                <a:cs typeface="微软雅黑" panose="020B0503020204020204" pitchFamily="34" charset="-122"/>
              </a:rPr>
              <a:t>议</a:t>
            </a:r>
            <a:r>
              <a:rPr sz="1400" b="1" spc="35" dirty="0">
                <a:solidFill>
                  <a:srgbClr val="5F0E04"/>
                </a:solidFill>
                <a:latin typeface="微软雅黑" panose="020B0503020204020204" pitchFamily="34" charset="-122"/>
                <a:cs typeface="微软雅黑" panose="020B0503020204020204" pitchFamily="34" charset="-122"/>
              </a:rPr>
              <a:t>确立</a:t>
            </a:r>
            <a:r>
              <a:rPr sz="1400" b="1" spc="45" dirty="0">
                <a:solidFill>
                  <a:srgbClr val="5F0E04"/>
                </a:solidFill>
                <a:latin typeface="微软雅黑" panose="020B0503020204020204" pitchFamily="34" charset="-122"/>
                <a:cs typeface="微软雅黑" panose="020B0503020204020204" pitchFamily="34" charset="-122"/>
              </a:rPr>
              <a:t>以</a:t>
            </a:r>
            <a:r>
              <a:rPr sz="1400" b="1" dirty="0">
                <a:solidFill>
                  <a:srgbClr val="5F0E04"/>
                </a:solidFill>
                <a:latin typeface="微软雅黑" panose="020B0503020204020204" pitchFamily="34" charset="-122"/>
                <a:cs typeface="微软雅黑" panose="020B0503020204020204" pitchFamily="34" charset="-122"/>
              </a:rPr>
              <a:t>毛 </a:t>
            </a:r>
            <a:r>
              <a:rPr sz="1400" b="1" spc="45" dirty="0">
                <a:solidFill>
                  <a:srgbClr val="5F0E04"/>
                </a:solidFill>
                <a:latin typeface="微软雅黑" panose="020B0503020204020204" pitchFamily="34" charset="-122"/>
                <a:cs typeface="微软雅黑" panose="020B0503020204020204" pitchFamily="34" charset="-122"/>
              </a:rPr>
              <a:t>泽</a:t>
            </a:r>
            <a:r>
              <a:rPr sz="1400" b="1" spc="35" dirty="0">
                <a:solidFill>
                  <a:srgbClr val="5F0E04"/>
                </a:solidFill>
                <a:latin typeface="微软雅黑" panose="020B0503020204020204" pitchFamily="34" charset="-122"/>
                <a:cs typeface="微软雅黑" panose="020B0503020204020204" pitchFamily="34" charset="-122"/>
              </a:rPr>
              <a:t>东为</a:t>
            </a:r>
            <a:r>
              <a:rPr sz="1400" b="1" spc="45" dirty="0">
                <a:solidFill>
                  <a:srgbClr val="5F0E04"/>
                </a:solidFill>
                <a:latin typeface="微软雅黑" panose="020B0503020204020204" pitchFamily="34" charset="-122"/>
                <a:cs typeface="微软雅黑" panose="020B0503020204020204" pitchFamily="34" charset="-122"/>
              </a:rPr>
              <a:t>代</a:t>
            </a:r>
            <a:r>
              <a:rPr sz="1400" b="1" spc="35" dirty="0">
                <a:solidFill>
                  <a:srgbClr val="5F0E04"/>
                </a:solidFill>
                <a:latin typeface="微软雅黑" panose="020B0503020204020204" pitchFamily="34" charset="-122"/>
                <a:cs typeface="微软雅黑" panose="020B0503020204020204" pitchFamily="34" charset="-122"/>
              </a:rPr>
              <a:t>表</a:t>
            </a:r>
            <a:r>
              <a:rPr sz="1400" b="1" spc="45"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马克</a:t>
            </a:r>
            <a:r>
              <a:rPr sz="1400" b="1" spc="45" dirty="0">
                <a:solidFill>
                  <a:srgbClr val="5F0E04"/>
                </a:solidFill>
                <a:latin typeface="微软雅黑" panose="020B0503020204020204" pitchFamily="34" charset="-122"/>
                <a:cs typeface="微软雅黑" panose="020B0503020204020204" pitchFamily="34" charset="-122"/>
              </a:rPr>
              <a:t>思</a:t>
            </a:r>
            <a:r>
              <a:rPr sz="1400" b="1" spc="35" dirty="0">
                <a:solidFill>
                  <a:srgbClr val="5F0E04"/>
                </a:solidFill>
                <a:latin typeface="微软雅黑" panose="020B0503020204020204" pitchFamily="34" charset="-122"/>
                <a:cs typeface="微软雅黑" panose="020B0503020204020204" pitchFamily="34" charset="-122"/>
              </a:rPr>
              <a:t>主义</a:t>
            </a:r>
            <a:r>
              <a:rPr sz="1400" b="1" spc="45" dirty="0">
                <a:solidFill>
                  <a:srgbClr val="5F0E04"/>
                </a:solidFill>
                <a:latin typeface="微软雅黑" panose="020B0503020204020204" pitchFamily="34" charset="-122"/>
                <a:cs typeface="微软雅黑" panose="020B0503020204020204" pitchFamily="34" charset="-122"/>
              </a:rPr>
              <a:t>正</a:t>
            </a:r>
            <a:r>
              <a:rPr sz="1400" b="1" spc="35" dirty="0">
                <a:solidFill>
                  <a:srgbClr val="5F0E04"/>
                </a:solidFill>
                <a:latin typeface="微软雅黑" panose="020B0503020204020204" pitchFamily="34" charset="-122"/>
                <a:cs typeface="微软雅黑" panose="020B0503020204020204" pitchFamily="34" charset="-122"/>
              </a:rPr>
              <a:t>确</a:t>
            </a:r>
            <a:r>
              <a:rPr sz="1400" b="1" spc="45" dirty="0">
                <a:solidFill>
                  <a:srgbClr val="5F0E04"/>
                </a:solidFill>
                <a:latin typeface="微软雅黑" panose="020B0503020204020204" pitchFamily="34" charset="-122"/>
                <a:cs typeface="微软雅黑" panose="020B0503020204020204" pitchFamily="34" charset="-122"/>
              </a:rPr>
              <a:t>路</a:t>
            </a:r>
            <a:r>
              <a:rPr sz="1400" b="1" spc="35" dirty="0">
                <a:solidFill>
                  <a:srgbClr val="5F0E04"/>
                </a:solidFill>
                <a:latin typeface="微软雅黑" panose="020B0503020204020204" pitchFamily="34" charset="-122"/>
                <a:cs typeface="微软雅黑" panose="020B0503020204020204" pitchFamily="34" charset="-122"/>
              </a:rPr>
              <a:t>线在</a:t>
            </a:r>
            <a:r>
              <a:rPr sz="1400" b="1" spc="45" dirty="0">
                <a:solidFill>
                  <a:srgbClr val="5F0E04"/>
                </a:solidFill>
                <a:latin typeface="微软雅黑" panose="020B0503020204020204" pitchFamily="34" charset="-122"/>
                <a:cs typeface="微软雅黑" panose="020B0503020204020204" pitchFamily="34" charset="-122"/>
              </a:rPr>
              <a:t>中</a:t>
            </a:r>
            <a:r>
              <a:rPr sz="1400" b="1" spc="35" dirty="0">
                <a:solidFill>
                  <a:srgbClr val="5F0E04"/>
                </a:solidFill>
                <a:latin typeface="微软雅黑" panose="020B0503020204020204" pitchFamily="34" charset="-122"/>
                <a:cs typeface="微软雅黑" panose="020B0503020204020204" pitchFamily="34" charset="-122"/>
              </a:rPr>
              <a:t>共中</a:t>
            </a:r>
            <a:r>
              <a:rPr sz="1400" b="1" spc="45" dirty="0">
                <a:solidFill>
                  <a:srgbClr val="5F0E04"/>
                </a:solidFill>
                <a:latin typeface="微软雅黑" panose="020B0503020204020204" pitchFamily="34" charset="-122"/>
                <a:cs typeface="微软雅黑" panose="020B0503020204020204" pitchFamily="34" charset="-122"/>
              </a:rPr>
              <a:t>央</a:t>
            </a:r>
            <a:r>
              <a:rPr sz="1400" b="1" spc="35" dirty="0">
                <a:solidFill>
                  <a:srgbClr val="5F0E04"/>
                </a:solidFill>
                <a:latin typeface="微软雅黑" panose="020B0503020204020204" pitchFamily="34" charset="-122"/>
                <a:cs typeface="微软雅黑" panose="020B0503020204020204" pitchFamily="34" charset="-122"/>
              </a:rPr>
              <a:t>的</a:t>
            </a:r>
            <a:r>
              <a:rPr sz="1400" b="1" spc="45" dirty="0">
                <a:solidFill>
                  <a:srgbClr val="5F0E04"/>
                </a:solidFill>
                <a:latin typeface="微软雅黑" panose="020B0503020204020204" pitchFamily="34" charset="-122"/>
                <a:cs typeface="微软雅黑" panose="020B0503020204020204" pitchFamily="34" charset="-122"/>
              </a:rPr>
              <a:t>领</a:t>
            </a:r>
            <a:r>
              <a:rPr sz="1400" b="1" spc="35" dirty="0">
                <a:solidFill>
                  <a:srgbClr val="5F0E04"/>
                </a:solidFill>
                <a:latin typeface="微软雅黑" panose="020B0503020204020204" pitchFamily="34" charset="-122"/>
                <a:cs typeface="微软雅黑" panose="020B0503020204020204" pitchFamily="34" charset="-122"/>
              </a:rPr>
              <a:t>导地</a:t>
            </a:r>
            <a:r>
              <a:rPr sz="1400" b="1" spc="80" dirty="0">
                <a:solidFill>
                  <a:srgbClr val="5F0E04"/>
                </a:solidFill>
                <a:latin typeface="微软雅黑" panose="020B0503020204020204" pitchFamily="34" charset="-122"/>
                <a:cs typeface="微软雅黑" panose="020B0503020204020204" pitchFamily="34" charset="-122"/>
              </a:rPr>
              <a:t>位</a:t>
            </a:r>
            <a:r>
              <a:rPr sz="1400" b="1" spc="35" dirty="0">
                <a:solidFill>
                  <a:srgbClr val="5F0E04"/>
                </a:solidFill>
                <a:latin typeface="微软雅黑" panose="020B0503020204020204" pitchFamily="34" charset="-122"/>
                <a:cs typeface="微软雅黑" panose="020B0503020204020204" pitchFamily="34" charset="-122"/>
              </a:rPr>
              <a:t>，挽</a:t>
            </a:r>
            <a:r>
              <a:rPr sz="1400" b="1" spc="45" dirty="0">
                <a:solidFill>
                  <a:srgbClr val="5F0E04"/>
                </a:solidFill>
                <a:latin typeface="微软雅黑" panose="020B0503020204020204" pitchFamily="34" charset="-122"/>
                <a:cs typeface="微软雅黑" panose="020B0503020204020204" pitchFamily="34" charset="-122"/>
              </a:rPr>
              <a:t>救</a:t>
            </a:r>
            <a:r>
              <a:rPr sz="1400" b="1" spc="35" dirty="0">
                <a:solidFill>
                  <a:srgbClr val="5F0E04"/>
                </a:solidFill>
                <a:latin typeface="微软雅黑" panose="020B0503020204020204" pitchFamily="34" charset="-122"/>
                <a:cs typeface="微软雅黑" panose="020B0503020204020204" pitchFamily="34" charset="-122"/>
              </a:rPr>
              <a:t>了党</a:t>
            </a:r>
            <a:r>
              <a:rPr sz="1400" b="1" spc="5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挽 救了红军、挽救了革</a:t>
            </a:r>
            <a:r>
              <a:rPr sz="1400" b="1" spc="5" dirty="0">
                <a:solidFill>
                  <a:srgbClr val="5F0E04"/>
                </a:solidFill>
                <a:latin typeface="微软雅黑" panose="020B0503020204020204" pitchFamily="34" charset="-122"/>
                <a:cs typeface="微软雅黑" panose="020B0503020204020204" pitchFamily="34" charset="-122"/>
              </a:rPr>
              <a:t>命</a:t>
            </a:r>
            <a:r>
              <a:rPr sz="1400" b="1" spc="-10" dirty="0">
                <a:solidFill>
                  <a:srgbClr val="5F0E04"/>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是</a:t>
            </a:r>
            <a:r>
              <a:rPr sz="1400" b="1" dirty="0">
                <a:solidFill>
                  <a:srgbClr val="5F0E04"/>
                </a:solidFill>
                <a:latin typeface="微软雅黑" panose="020B0503020204020204" pitchFamily="34" charset="-122"/>
                <a:cs typeface="微软雅黑" panose="020B0503020204020204" pitchFamily="34" charset="-122"/>
              </a:rPr>
              <a:t>党</a:t>
            </a:r>
            <a:r>
              <a:rPr sz="1400" b="1" spc="-10" dirty="0">
                <a:solidFill>
                  <a:srgbClr val="5F0E04"/>
                </a:solidFill>
                <a:latin typeface="微软雅黑" panose="020B0503020204020204" pitchFamily="34" charset="-122"/>
                <a:cs typeface="微软雅黑" panose="020B0503020204020204" pitchFamily="34" charset="-122"/>
              </a:rPr>
              <a:t>的</a:t>
            </a:r>
            <a:r>
              <a:rPr sz="1400" b="1" spc="5" dirty="0">
                <a:solidFill>
                  <a:srgbClr val="5F0E04"/>
                </a:solidFill>
                <a:latin typeface="微软雅黑" panose="020B0503020204020204" pitchFamily="34" charset="-122"/>
                <a:cs typeface="微软雅黑" panose="020B0503020204020204" pitchFamily="34" charset="-122"/>
              </a:rPr>
              <a:t>历</a:t>
            </a:r>
            <a:r>
              <a:rPr sz="1400" b="1" dirty="0">
                <a:solidFill>
                  <a:srgbClr val="5F0E04"/>
                </a:solidFill>
                <a:latin typeface="微软雅黑" panose="020B0503020204020204" pitchFamily="34" charset="-122"/>
                <a:cs typeface="微软雅黑" panose="020B0503020204020204" pitchFamily="34" charset="-122"/>
              </a:rPr>
              <a:t>史</a:t>
            </a:r>
            <a:r>
              <a:rPr sz="1400" b="1" spc="-10" dirty="0">
                <a:solidFill>
                  <a:srgbClr val="5F0E04"/>
                </a:solidFill>
                <a:latin typeface="微软雅黑" panose="020B0503020204020204" pitchFamily="34" charset="-122"/>
                <a:cs typeface="微软雅黑" panose="020B0503020204020204" pitchFamily="34" charset="-122"/>
              </a:rPr>
              <a:t>上</a:t>
            </a:r>
            <a:r>
              <a:rPr sz="1400" b="1" spc="5" dirty="0">
                <a:solidFill>
                  <a:srgbClr val="5F0E04"/>
                </a:solidFill>
                <a:latin typeface="微软雅黑" panose="020B0503020204020204" pitchFamily="34" charset="-122"/>
                <a:cs typeface="微软雅黑" panose="020B0503020204020204" pitchFamily="34" charset="-122"/>
              </a:rPr>
              <a:t>一</a:t>
            </a:r>
            <a:r>
              <a:rPr sz="1400" b="1" dirty="0">
                <a:solidFill>
                  <a:srgbClr val="5F0E04"/>
                </a:solidFill>
                <a:latin typeface="微软雅黑" panose="020B0503020204020204" pitchFamily="34" charset="-122"/>
                <a:cs typeface="微软雅黑" panose="020B0503020204020204" pitchFamily="34" charset="-122"/>
              </a:rPr>
              <a:t>个</a:t>
            </a:r>
            <a:r>
              <a:rPr sz="1400" b="1" spc="-10" dirty="0">
                <a:solidFill>
                  <a:srgbClr val="5F0E04"/>
                </a:solidFill>
                <a:latin typeface="微软雅黑" panose="020B0503020204020204" pitchFamily="34" charset="-122"/>
                <a:cs typeface="微软雅黑" panose="020B0503020204020204" pitchFamily="34" charset="-122"/>
              </a:rPr>
              <a:t>生</a:t>
            </a:r>
            <a:r>
              <a:rPr sz="1400" b="1" spc="5" dirty="0">
                <a:solidFill>
                  <a:srgbClr val="5F0E04"/>
                </a:solidFill>
                <a:latin typeface="微软雅黑" panose="020B0503020204020204" pitchFamily="34" charset="-122"/>
                <a:cs typeface="微软雅黑" panose="020B0503020204020204" pitchFamily="34" charset="-122"/>
              </a:rPr>
              <a:t>死</a:t>
            </a:r>
            <a:r>
              <a:rPr sz="1400" b="1" dirty="0">
                <a:solidFill>
                  <a:srgbClr val="5F0E04"/>
                </a:solidFill>
                <a:latin typeface="微软雅黑" panose="020B0503020204020204" pitchFamily="34" charset="-122"/>
                <a:cs typeface="微软雅黑" panose="020B0503020204020204" pitchFamily="34" charset="-122"/>
              </a:rPr>
              <a:t>攸</a:t>
            </a:r>
            <a:r>
              <a:rPr sz="1400" b="1" spc="-10" dirty="0">
                <a:solidFill>
                  <a:srgbClr val="5F0E04"/>
                </a:solidFill>
                <a:latin typeface="微软雅黑" panose="020B0503020204020204" pitchFamily="34" charset="-122"/>
                <a:cs typeface="微软雅黑" panose="020B0503020204020204" pitchFamily="34" charset="-122"/>
              </a:rPr>
              <a:t>关</a:t>
            </a:r>
            <a:r>
              <a:rPr sz="1400" b="1" spc="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转</a:t>
            </a:r>
            <a:r>
              <a:rPr sz="1400" b="1" spc="-10" dirty="0">
                <a:solidFill>
                  <a:srgbClr val="5F0E04"/>
                </a:solidFill>
                <a:latin typeface="微软雅黑" panose="020B0503020204020204" pitchFamily="34" charset="-122"/>
                <a:cs typeface="微软雅黑" panose="020B0503020204020204" pitchFamily="34" charset="-122"/>
              </a:rPr>
              <a:t>折</a:t>
            </a:r>
            <a:r>
              <a:rPr sz="1400" b="1" dirty="0">
                <a:solidFill>
                  <a:srgbClr val="5F0E04"/>
                </a:solidFill>
                <a:latin typeface="微软雅黑" panose="020B0503020204020204" pitchFamily="34" charset="-122"/>
                <a:cs typeface="微软雅黑" panose="020B0503020204020204" pitchFamily="34" charset="-122"/>
              </a:rPr>
              <a:t>点</a:t>
            </a:r>
            <a:r>
              <a:rPr sz="1400" b="1" spc="5"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1" name="object 11"/>
          <p:cNvSpPr txBox="1"/>
          <p:nvPr/>
        </p:nvSpPr>
        <p:spPr>
          <a:xfrm>
            <a:off x="633095" y="1584960"/>
            <a:ext cx="1473200" cy="1076325"/>
          </a:xfrm>
          <a:prstGeom prst="rect">
            <a:avLst/>
          </a:prstGeom>
          <a:solidFill>
            <a:srgbClr val="C00000"/>
          </a:solidFill>
        </p:spPr>
        <p:txBody>
          <a:bodyPr vert="horz" wrap="square" lIns="0" tIns="107314" rIns="0" bIns="0" rtlCol="0">
            <a:spAutoFit/>
          </a:bodyPr>
          <a:lstStyle/>
          <a:p>
            <a:pPr marL="581025" marR="573405">
              <a:lnSpc>
                <a:spcPct val="100000"/>
              </a:lnSpc>
              <a:spcBef>
                <a:spcPts val="845"/>
              </a:spcBef>
            </a:pPr>
            <a:r>
              <a:rPr sz="2800" b="1" spc="-5" dirty="0">
                <a:solidFill>
                  <a:srgbClr val="FFF8E6"/>
                </a:solidFill>
                <a:latin typeface="微软雅黑" panose="020B0503020204020204" pitchFamily="34" charset="-122"/>
                <a:cs typeface="微软雅黑" panose="020B0503020204020204" pitchFamily="34" charset="-122"/>
              </a:rPr>
              <a:t>遵义</a:t>
            </a:r>
          </a:p>
          <a:p>
            <a:pPr marL="581025" marR="573405">
              <a:lnSpc>
                <a:spcPct val="100000"/>
              </a:lnSpc>
              <a:spcBef>
                <a:spcPts val="845"/>
              </a:spcBef>
            </a:pPr>
            <a:r>
              <a:rPr sz="2800" b="1" spc="-5" dirty="0">
                <a:solidFill>
                  <a:srgbClr val="FFF8E6"/>
                </a:solidFill>
                <a:latin typeface="微软雅黑" panose="020B0503020204020204" pitchFamily="34" charset="-122"/>
                <a:cs typeface="微软雅黑" panose="020B0503020204020204" pitchFamily="34" charset="-122"/>
              </a:rPr>
              <a:t>会议</a:t>
            </a:r>
            <a:endParaRPr sz="2800">
              <a:latin typeface="微软雅黑" panose="020B0503020204020204" pitchFamily="34" charset="-122"/>
              <a:cs typeface="微软雅黑" panose="020B0503020204020204" pitchFamily="34" charset="-122"/>
            </a:endParaRPr>
          </a:p>
        </p:txBody>
      </p:sp>
      <p:sp>
        <p:nvSpPr>
          <p:cNvPr id="12" name="object 12"/>
          <p:cNvSpPr txBox="1"/>
          <p:nvPr/>
        </p:nvSpPr>
        <p:spPr>
          <a:xfrm>
            <a:off x="3387725" y="4309745"/>
            <a:ext cx="4413250" cy="463550"/>
          </a:xfrm>
          <a:prstGeom prst="rect">
            <a:avLst/>
          </a:prstGeom>
          <a:solidFill>
            <a:srgbClr val="C00000"/>
          </a:solidFill>
        </p:spPr>
        <p:txBody>
          <a:bodyPr vert="horz" wrap="square" lIns="0" tIns="119380" rIns="0" bIns="0" rtlCol="0">
            <a:spAutoFit/>
          </a:bodyPr>
          <a:lstStyle/>
          <a:p>
            <a:pPr algn="ctr">
              <a:lnSpc>
                <a:spcPct val="100000"/>
              </a:lnSpc>
              <a:spcBef>
                <a:spcPts val="940"/>
              </a:spcBef>
            </a:pPr>
            <a:r>
              <a:rPr sz="1400" b="1" dirty="0">
                <a:solidFill>
                  <a:srgbClr val="FFF8E6"/>
                </a:solidFill>
                <a:latin typeface="微软雅黑" panose="020B0503020204020204" pitchFamily="34" charset="-122"/>
                <a:cs typeface="微软雅黑" panose="020B0503020204020204" pitchFamily="34" charset="-122"/>
              </a:rPr>
              <a:t>遵义会议标志着中国共</a:t>
            </a:r>
            <a:r>
              <a:rPr sz="1400" b="1" spc="-15" dirty="0">
                <a:solidFill>
                  <a:srgbClr val="FFF8E6"/>
                </a:solidFill>
                <a:latin typeface="微软雅黑" panose="020B0503020204020204" pitchFamily="34" charset="-122"/>
                <a:cs typeface="微软雅黑" panose="020B0503020204020204" pitchFamily="34" charset="-122"/>
              </a:rPr>
              <a:t>产</a:t>
            </a:r>
            <a:r>
              <a:rPr sz="1400" b="1" dirty="0">
                <a:solidFill>
                  <a:srgbClr val="FFF8E6"/>
                </a:solidFill>
                <a:latin typeface="微软雅黑" panose="020B0503020204020204" pitchFamily="34" charset="-122"/>
                <a:cs typeface="微软雅黑" panose="020B0503020204020204" pitchFamily="34" charset="-122"/>
              </a:rPr>
              <a:t>党从</a:t>
            </a:r>
            <a:r>
              <a:rPr sz="1400" b="1" spc="-15" dirty="0">
                <a:solidFill>
                  <a:srgbClr val="FFF8E6"/>
                </a:solidFill>
                <a:latin typeface="微软雅黑" panose="020B0503020204020204" pitchFamily="34" charset="-122"/>
                <a:cs typeface="微软雅黑" panose="020B0503020204020204" pitchFamily="34" charset="-122"/>
              </a:rPr>
              <a:t>幼</a:t>
            </a:r>
            <a:r>
              <a:rPr sz="1400" b="1" dirty="0">
                <a:solidFill>
                  <a:srgbClr val="FFF8E6"/>
                </a:solidFill>
                <a:latin typeface="微软雅黑" panose="020B0503020204020204" pitchFamily="34" charset="-122"/>
                <a:cs typeface="微软雅黑" panose="020B0503020204020204" pitchFamily="34" charset="-122"/>
              </a:rPr>
              <a:t>稚走</a:t>
            </a:r>
            <a:r>
              <a:rPr sz="1400" b="1" spc="-15" dirty="0">
                <a:solidFill>
                  <a:srgbClr val="FFF8E6"/>
                </a:solidFill>
                <a:latin typeface="微软雅黑" panose="020B0503020204020204" pitchFamily="34" charset="-122"/>
                <a:cs typeface="微软雅黑" panose="020B0503020204020204" pitchFamily="34" charset="-122"/>
              </a:rPr>
              <a:t>向</a:t>
            </a:r>
            <a:r>
              <a:rPr sz="1400" b="1" dirty="0">
                <a:solidFill>
                  <a:srgbClr val="FFF8E6"/>
                </a:solidFill>
                <a:latin typeface="微软雅黑" panose="020B0503020204020204" pitchFamily="34" charset="-122"/>
                <a:cs typeface="微软雅黑" panose="020B0503020204020204" pitchFamily="34" charset="-122"/>
              </a:rPr>
              <a:t>成熟</a:t>
            </a:r>
            <a:endParaRPr sz="1400">
              <a:latin typeface="微软雅黑" panose="020B0503020204020204" pitchFamily="34" charset="-122"/>
              <a:cs typeface="微软雅黑" panose="020B0503020204020204" pitchFamily="34" charset="-122"/>
            </a:endParaRPr>
          </a:p>
        </p:txBody>
      </p:sp>
      <p:sp>
        <p:nvSpPr>
          <p:cNvPr id="16" name="object 11"/>
          <p:cNvSpPr txBox="1">
            <a:spLocks noGrp="1"/>
          </p:cNvSpPr>
          <p:nvPr>
            <p:ph type="title"/>
          </p:nvPr>
        </p:nvSpPr>
        <p:spPr>
          <a:xfrm>
            <a:off x="984885" y="25082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灯片编号占位符 1"/>
          <p:cNvSpPr>
            <a:spLocks noGrp="1"/>
          </p:cNvSpPr>
          <p:nvPr>
            <p:ph type="sldNum" sz="quarter" idx="12"/>
          </p:nvPr>
        </p:nvSpPr>
        <p:spPr>
          <a:xfrm>
            <a:off x="6583680" y="4866005"/>
            <a:ext cx="2103120" cy="92075"/>
          </a:xfrm>
        </p:spPr>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Narrow" panose="020B0606020202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5pPr>
          </a:lstStyle>
          <a:p>
            <a:pPr lvl="0" algn="r"/>
            <a:fld id="{9A0DB2DC-4C9A-4742-B13C-FB6460FD3503}" type="slidenum">
              <a:rPr lang="zh-CN" altLang="en-GB" sz="600" dirty="0">
                <a:solidFill>
                  <a:schemeClr val="bg1"/>
                </a:solidFill>
                <a:latin typeface="Arial" panose="020B0604020202020204" pitchFamily="34" charset="0"/>
                <a:ea typeface="宋体" panose="02010600030101010101" pitchFamily="2" charset="-122"/>
              </a:rPr>
              <a:pPr lvl="0" algn="r"/>
              <a:t>32</a:t>
            </a:fld>
            <a:endParaRPr lang="zh-CN" altLang="en-GB" sz="600" dirty="0">
              <a:solidFill>
                <a:schemeClr val="bg1"/>
              </a:solidFill>
              <a:latin typeface="Arial" panose="020B0604020202020204" pitchFamily="34" charset="0"/>
              <a:ea typeface="宋体" panose="02010600030101010101" pitchFamily="2" charset="-122"/>
            </a:endParaRPr>
          </a:p>
        </p:txBody>
      </p:sp>
      <p:pic>
        <p:nvPicPr>
          <p:cNvPr id="59395" name="图片 2" descr="u=294741733,1417978199&amp;fm=26&amp;gp=0[1]"/>
          <p:cNvPicPr>
            <a:picLocks noChangeAspect="1"/>
          </p:cNvPicPr>
          <p:nvPr/>
        </p:nvPicPr>
        <p:blipFill>
          <a:blip r:embed="rId2"/>
          <a:stretch>
            <a:fillRect/>
          </a:stretch>
        </p:blipFill>
        <p:spPr>
          <a:xfrm>
            <a:off x="1631712" y="953453"/>
            <a:ext cx="3213497" cy="2143125"/>
          </a:xfrm>
          <a:prstGeom prst="rect">
            <a:avLst/>
          </a:prstGeom>
          <a:noFill/>
          <a:ln w="9525">
            <a:noFill/>
          </a:ln>
        </p:spPr>
      </p:pic>
      <p:pic>
        <p:nvPicPr>
          <p:cNvPr id="59396" name="图片 3" descr="u=2876200494,2587003887&amp;fm=26&amp;gp=0[1]"/>
          <p:cNvPicPr>
            <a:picLocks noChangeAspect="1"/>
          </p:cNvPicPr>
          <p:nvPr/>
        </p:nvPicPr>
        <p:blipFill>
          <a:blip r:embed="rId3"/>
          <a:stretch>
            <a:fillRect/>
          </a:stretch>
        </p:blipFill>
        <p:spPr>
          <a:xfrm>
            <a:off x="4882754" y="821531"/>
            <a:ext cx="2806303" cy="2224088"/>
          </a:xfrm>
          <a:prstGeom prst="rect">
            <a:avLst/>
          </a:prstGeom>
          <a:noFill/>
          <a:ln w="9525">
            <a:noFill/>
          </a:ln>
        </p:spPr>
      </p:pic>
      <p:sp>
        <p:nvSpPr>
          <p:cNvPr id="59397" name="文本框 4"/>
          <p:cNvSpPr txBox="1"/>
          <p:nvPr/>
        </p:nvSpPr>
        <p:spPr>
          <a:xfrm>
            <a:off x="2357438" y="3045619"/>
            <a:ext cx="1905000" cy="299085"/>
          </a:xfrm>
          <a:prstGeom prst="rect">
            <a:avLst/>
          </a:prstGeom>
          <a:noFill/>
          <a:ln w="9525">
            <a:noFill/>
          </a:ln>
        </p:spPr>
        <p:txBody>
          <a:bodyPr wrap="square" anchor="t">
            <a:spAutoFit/>
          </a:bodyPr>
          <a:lstStyle/>
          <a:p>
            <a:r>
              <a:rPr lang="zh-CN" altLang="en-US" sz="1350">
                <a:latin typeface="Arial Narrow" panose="020B0606020202030204" pitchFamily="34" charset="0"/>
              </a:rPr>
              <a:t>鸡鸣三省村</a:t>
            </a:r>
          </a:p>
        </p:txBody>
      </p:sp>
      <p:sp>
        <p:nvSpPr>
          <p:cNvPr id="59398" name="文本框 5"/>
          <p:cNvSpPr txBox="1"/>
          <p:nvPr/>
        </p:nvSpPr>
        <p:spPr>
          <a:xfrm>
            <a:off x="5300663" y="3096816"/>
            <a:ext cx="2322910" cy="299085"/>
          </a:xfrm>
          <a:prstGeom prst="rect">
            <a:avLst/>
          </a:prstGeom>
          <a:noFill/>
          <a:ln w="9525">
            <a:noFill/>
          </a:ln>
        </p:spPr>
        <p:txBody>
          <a:bodyPr wrap="square" anchor="t">
            <a:spAutoFit/>
          </a:bodyPr>
          <a:lstStyle/>
          <a:p>
            <a:r>
              <a:rPr lang="zh-CN" altLang="en-US" sz="1350">
                <a:latin typeface="Arial Narrow" panose="020B0606020202030204" pitchFamily="34" charset="0"/>
              </a:rPr>
              <a:t>鸡鸣三省会议旧址</a:t>
            </a:r>
          </a:p>
        </p:txBody>
      </p:sp>
      <p:sp>
        <p:nvSpPr>
          <p:cNvPr id="59399" name="文本框 99"/>
          <p:cNvSpPr txBox="1"/>
          <p:nvPr/>
        </p:nvSpPr>
        <p:spPr>
          <a:xfrm>
            <a:off x="2453640" y="3448685"/>
            <a:ext cx="4882515" cy="783590"/>
          </a:xfrm>
          <a:prstGeom prst="rect">
            <a:avLst/>
          </a:prstGeom>
          <a:noFill/>
          <a:ln w="9525">
            <a:noFill/>
          </a:ln>
        </p:spPr>
        <p:txBody>
          <a:bodyPr wrap="square" anchor="t">
            <a:spAutoFit/>
          </a:bodyPr>
          <a:lstStyle/>
          <a:p>
            <a:r>
              <a:rPr lang="zh-CN" altLang="zh-CN" sz="1500" b="1" u="sng">
                <a:solidFill>
                  <a:srgbClr val="0000FF"/>
                </a:solidFill>
                <a:latin typeface="Arial Narrow" panose="020B0606020202030204" pitchFamily="34" charset="0"/>
                <a:ea typeface="宋体" panose="02010600030101010101" pitchFamily="2" charset="-122"/>
              </a:rPr>
              <a:t>1935年2月5日，在云贵川交接的“鸡鸣三省”村博古将象征中共中央最高权力的挑子交给了张闻天（包括印章、文件），最高权力的转接在这个无名村完成。</a:t>
            </a:r>
            <a:endParaRPr lang="zh-CN" altLang="en-US" sz="1500" b="1" u="sng">
              <a:solidFill>
                <a:srgbClr val="0000FF"/>
              </a:solidFill>
              <a:latin typeface="Arial Narrow" panose="020B0606020202030204" pitchFamily="34" charset="0"/>
              <a:ea typeface="宋体" panose="02010600030101010101" pitchFamily="2" charset="-122"/>
            </a:endParaRPr>
          </a:p>
        </p:txBody>
      </p:sp>
      <p:sp>
        <p:nvSpPr>
          <p:cNvPr id="16" name="object 11"/>
          <p:cNvSpPr txBox="1">
            <a:spLocks noGrp="1"/>
          </p:cNvSpPr>
          <p:nvPr>
            <p:ph type="title"/>
          </p:nvPr>
        </p:nvSpPr>
        <p:spPr>
          <a:xfrm>
            <a:off x="984885" y="25082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21590"/>
            <a:ext cx="1223898" cy="1058926"/>
          </a:xfrm>
          <a:prstGeom prst="rect">
            <a:avLst/>
          </a:prstGeom>
          <a:blipFill>
            <a:blip r:embed="rId4" cstate="print"/>
            <a:stretch>
              <a:fillRect/>
            </a:stretch>
          </a:blipFill>
        </p:spPr>
        <p:txBody>
          <a:bodyPr wrap="square" lIns="0" tIns="0" rIns="0" bIns="0" rtlCol="0"/>
          <a:lstStyle/>
          <a:p>
            <a:endParaRPr/>
          </a:p>
        </p:txBody>
      </p:sp>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文本占位符 58370"/>
          <p:cNvSpPr>
            <a:spLocks noGrp="1"/>
          </p:cNvSpPr>
          <p:nvPr>
            <p:ph idx="1"/>
          </p:nvPr>
        </p:nvSpPr>
        <p:spPr>
          <a:xfrm>
            <a:off x="1376680" y="760730"/>
            <a:ext cx="6391275" cy="2049145"/>
          </a:xfrm>
        </p:spPr>
        <p:txBody>
          <a:bodyPr wrap="square" anchor="t"/>
          <a:lstStyle/>
          <a:p>
            <a:pPr>
              <a:lnSpc>
                <a:spcPct val="90000"/>
              </a:lnSpc>
            </a:pPr>
            <a:r>
              <a:rPr lang="zh-CN" altLang="en-US" b="1" dirty="0">
                <a:ea typeface="仿宋_GB2312" pitchFamily="49" charset="-122"/>
              </a:rPr>
              <a:t>     </a:t>
            </a:r>
            <a:r>
              <a:rPr lang="zh-CN" altLang="en-US" sz="2000" b="1" dirty="0">
                <a:ea typeface="仿宋_GB2312" pitchFamily="49" charset="-122"/>
              </a:rPr>
              <a:t>艰难困苦，玉汝于成。从1934 年10 月10 日长征开始，战略目标由最初的湘西、到黎平会议的川黔边、遵义会议的川西北、扎西会议的云贵边、两河口会议的川陕甘、俄界会议的“与苏联接近的地方”；一直到榜罗镇会议，终于确定为陕北。一年来无数牺牲和奋斗，不尽实践与探索，战略目标的选择最终完成。脱离根据地一年、长途跋涉两万余里的中央红军，终于找到了落脚点。</a:t>
            </a:r>
          </a:p>
        </p:txBody>
      </p:sp>
      <p:sp>
        <p:nvSpPr>
          <p:cNvPr id="61442" name="灯片编号占位符 1"/>
          <p:cNvSpPr>
            <a:spLocks noGrp="1"/>
          </p:cNvSpPr>
          <p:nvPr>
            <p:ph type="sldNum" sz="quarter" idx="12"/>
          </p:nvPr>
        </p:nvSpPr>
        <p:spPr>
          <a:xfrm>
            <a:off x="6583680" y="4866005"/>
            <a:ext cx="2103120" cy="92075"/>
          </a:xfrm>
        </p:spPr>
        <p:txBody>
          <a:bodyPr anchor="ctr"/>
          <a:lst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Narrow" panose="020B0606020202030204" pitchFamily="34" charset="0"/>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400" b="0" i="0" u="none" kern="1200" baseline="0">
                <a:solidFill>
                  <a:schemeClr val="tx1"/>
                </a:solidFill>
                <a:latin typeface="Arial Narrow" panose="020B0606020202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Tx/>
              <a:buNone/>
              <a:defRPr sz="2400" b="0" i="0" u="none" kern="1200" baseline="0">
                <a:solidFill>
                  <a:schemeClr val="tx1"/>
                </a:solidFill>
                <a:latin typeface="Arial Narrow" panose="020B0606020202030204" pitchFamily="34" charset="0"/>
                <a:ea typeface="+mn-ea"/>
                <a:cs typeface="+mn-cs"/>
              </a:defRPr>
            </a:lvl5pPr>
          </a:lstStyle>
          <a:p>
            <a:pPr lvl="0" algn="r"/>
            <a:fld id="{9A0DB2DC-4C9A-4742-B13C-FB6460FD3503}" type="slidenum">
              <a:rPr lang="zh-CN" altLang="en-GB" sz="600" dirty="0">
                <a:solidFill>
                  <a:schemeClr val="bg1"/>
                </a:solidFill>
                <a:latin typeface="Arial" panose="020B0604020202020204" pitchFamily="34" charset="0"/>
                <a:ea typeface="宋体" panose="02010600030101010101" pitchFamily="2" charset="-122"/>
              </a:rPr>
              <a:pPr lvl="0" algn="r"/>
              <a:t>33</a:t>
            </a:fld>
            <a:endParaRPr lang="zh-CN" altLang="en-GB" sz="600" dirty="0">
              <a:solidFill>
                <a:schemeClr val="bg1"/>
              </a:solidFill>
              <a:latin typeface="Arial" panose="020B0604020202020204" pitchFamily="34" charset="0"/>
              <a:ea typeface="宋体" panose="02010600030101010101" pitchFamily="2" charset="-122"/>
            </a:endParaRPr>
          </a:p>
        </p:txBody>
      </p:sp>
      <p:pic>
        <p:nvPicPr>
          <p:cNvPr id="59396" name="图片 1"/>
          <p:cNvPicPr>
            <a:picLocks noChangeAspect="1"/>
          </p:cNvPicPr>
          <p:nvPr/>
        </p:nvPicPr>
        <p:blipFill>
          <a:blip r:embed="rId2"/>
          <a:stretch>
            <a:fillRect/>
          </a:stretch>
        </p:blipFill>
        <p:spPr>
          <a:xfrm>
            <a:off x="1274842" y="2891711"/>
            <a:ext cx="3214688" cy="1871663"/>
          </a:xfrm>
          <a:prstGeom prst="rect">
            <a:avLst/>
          </a:prstGeom>
          <a:noFill/>
          <a:ln w="9525">
            <a:noFill/>
          </a:ln>
        </p:spPr>
      </p:pic>
      <p:sp>
        <p:nvSpPr>
          <p:cNvPr id="16" name="object 11"/>
          <p:cNvSpPr txBox="1">
            <a:spLocks noGrp="1"/>
          </p:cNvSpPr>
          <p:nvPr>
            <p:ph type="title"/>
          </p:nvPr>
        </p:nvSpPr>
        <p:spPr>
          <a:xfrm>
            <a:off x="984885" y="25082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2" name="object 4"/>
          <p:cNvSpPr/>
          <p:nvPr/>
        </p:nvSpPr>
        <p:spPr>
          <a:xfrm>
            <a:off x="7920101" y="-21590"/>
            <a:ext cx="1223898" cy="1058926"/>
          </a:xfrm>
          <a:prstGeom prst="rect">
            <a:avLst/>
          </a:prstGeom>
          <a:blipFill>
            <a:blip r:embed="rId3" cstate="print"/>
            <a:stretch>
              <a:fillRect/>
            </a:stretch>
          </a:blipFill>
        </p:spPr>
        <p:txBody>
          <a:bodyPr wrap="square" lIns="0" tIns="0" rIns="0" bIns="0" rtlCol="0"/>
          <a:lstStyle/>
          <a:p>
            <a:endParaRPr/>
          </a:p>
        </p:txBody>
      </p:sp>
      <p:sp>
        <p:nvSpPr>
          <p:cNvPr id="5"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9" name="object 9"/>
          <p:cNvSpPr/>
          <p:nvPr/>
        </p:nvSpPr>
        <p:spPr>
          <a:xfrm>
            <a:off x="4784471" y="2891726"/>
            <a:ext cx="2117725" cy="1436751"/>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6976745" y="2891726"/>
            <a:ext cx="1317625" cy="1437005"/>
          </a:xfrm>
          <a:prstGeom prst="rect">
            <a:avLst/>
          </a:prstGeom>
          <a:solidFill>
            <a:srgbClr val="5F0E04"/>
          </a:solidFill>
        </p:spPr>
        <p:txBody>
          <a:bodyPr vert="horz" wrap="square" lIns="0" tIns="251460" rIns="0" bIns="0" rtlCol="0">
            <a:spAutoFit/>
          </a:bodyPr>
          <a:lstStyle/>
          <a:p>
            <a:pPr marL="150495" marR="140970" algn="ctr">
              <a:lnSpc>
                <a:spcPct val="100000"/>
              </a:lnSpc>
              <a:spcBef>
                <a:spcPts val="1980"/>
              </a:spcBef>
            </a:pPr>
            <a:r>
              <a:rPr sz="2000" b="1" dirty="0">
                <a:solidFill>
                  <a:srgbClr val="FFF8E6"/>
                </a:solidFill>
                <a:latin typeface="微软雅黑" panose="020B0503020204020204" pitchFamily="34" charset="-122"/>
                <a:cs typeface="微软雅黑" panose="020B0503020204020204" pitchFamily="34" charset="-122"/>
              </a:rPr>
              <a:t>红军三大 主力会宁 会师</a:t>
            </a:r>
            <a:endParaRPr sz="2000">
              <a:latin typeface="微软雅黑" panose="020B0503020204020204" pitchFamily="34" charset="-122"/>
              <a:cs typeface="微软雅黑" panose="020B0503020204020204" pitchFamily="34" charset="-122"/>
            </a:endParaRPr>
          </a:p>
        </p:txBody>
      </p:sp>
      <p:sp>
        <p:nvSpPr>
          <p:cNvPr id="14" name="object 14"/>
          <p:cNvSpPr txBox="1"/>
          <p:nvPr/>
        </p:nvSpPr>
        <p:spPr>
          <a:xfrm>
            <a:off x="4784471" y="4402455"/>
            <a:ext cx="3573779" cy="463550"/>
          </a:xfrm>
          <a:prstGeom prst="rect">
            <a:avLst/>
          </a:prstGeom>
          <a:solidFill>
            <a:srgbClr val="5F0E04"/>
          </a:solidFill>
        </p:spPr>
        <p:txBody>
          <a:bodyPr vert="horz" wrap="square" lIns="0" tIns="119380" rIns="0" bIns="0" rtlCol="0">
            <a:spAutoFit/>
          </a:bodyPr>
          <a:lstStyle/>
          <a:p>
            <a:pPr marL="69215">
              <a:lnSpc>
                <a:spcPct val="100000"/>
              </a:lnSpc>
              <a:spcBef>
                <a:spcPts val="940"/>
              </a:spcBef>
            </a:pPr>
            <a:r>
              <a:rPr sz="1400" b="1" dirty="0">
                <a:solidFill>
                  <a:srgbClr val="FFF8E6"/>
                </a:solidFill>
                <a:latin typeface="微软雅黑" panose="020B0503020204020204" pitchFamily="34" charset="-122"/>
                <a:cs typeface="微软雅黑" panose="020B0503020204020204" pitchFamily="34" charset="-122"/>
              </a:rPr>
              <a:t>红军三大主力会师，标</a:t>
            </a:r>
            <a:r>
              <a:rPr sz="1400" b="1" spc="-15" dirty="0">
                <a:solidFill>
                  <a:srgbClr val="FFF8E6"/>
                </a:solidFill>
                <a:latin typeface="微软雅黑" panose="020B0503020204020204" pitchFamily="34" charset="-122"/>
                <a:cs typeface="微软雅黑" panose="020B0503020204020204" pitchFamily="34" charset="-122"/>
              </a:rPr>
              <a:t>志</a:t>
            </a:r>
            <a:r>
              <a:rPr sz="1400" b="1" dirty="0">
                <a:solidFill>
                  <a:srgbClr val="FFF8E6"/>
                </a:solidFill>
                <a:latin typeface="微软雅黑" panose="020B0503020204020204" pitchFamily="34" charset="-122"/>
                <a:cs typeface="微软雅黑" panose="020B0503020204020204" pitchFamily="34" charset="-122"/>
              </a:rPr>
              <a:t>着长</a:t>
            </a:r>
            <a:r>
              <a:rPr sz="1400" b="1" spc="-15" dirty="0">
                <a:solidFill>
                  <a:srgbClr val="FFF8E6"/>
                </a:solidFill>
                <a:latin typeface="微软雅黑" panose="020B0503020204020204" pitchFamily="34" charset="-122"/>
                <a:cs typeface="微软雅黑" panose="020B0503020204020204" pitchFamily="34" charset="-122"/>
              </a:rPr>
              <a:t>征</a:t>
            </a:r>
            <a:r>
              <a:rPr sz="1400" b="1" dirty="0">
                <a:solidFill>
                  <a:srgbClr val="FFF8E6"/>
                </a:solidFill>
                <a:latin typeface="微软雅黑" panose="020B0503020204020204" pitchFamily="34" charset="-122"/>
                <a:cs typeface="微软雅黑" panose="020B0503020204020204" pitchFamily="34" charset="-122"/>
              </a:rPr>
              <a:t>的胜</a:t>
            </a:r>
            <a:r>
              <a:rPr sz="1400" b="1" spc="-15" dirty="0">
                <a:solidFill>
                  <a:srgbClr val="FFF8E6"/>
                </a:solidFill>
                <a:latin typeface="微软雅黑" panose="020B0503020204020204" pitchFamily="34" charset="-122"/>
                <a:cs typeface="微软雅黑" panose="020B0503020204020204" pitchFamily="34" charset="-122"/>
              </a:rPr>
              <a:t>利</a:t>
            </a:r>
            <a:r>
              <a:rPr sz="1400" b="1" dirty="0">
                <a:solidFill>
                  <a:srgbClr val="FFF8E6"/>
                </a:solidFill>
                <a:latin typeface="微软雅黑" panose="020B0503020204020204" pitchFamily="34" charset="-122"/>
                <a:cs typeface="微软雅黑" panose="020B0503020204020204" pitchFamily="34" charset="-122"/>
              </a:rPr>
              <a:t>结束</a:t>
            </a:r>
            <a:endParaRPr sz="1400">
              <a:latin typeface="微软雅黑" panose="020B0503020204020204" pitchFamily="34" charset="-122"/>
              <a:cs typeface="微软雅黑" panose="020B0503020204020204" pitchFamily="34"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arn(inVertical)">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683889" y="793826"/>
            <a:ext cx="1800860" cy="452120"/>
          </a:xfrm>
          <a:prstGeom prst="rect">
            <a:avLst/>
          </a:prstGeom>
        </p:spPr>
        <p:txBody>
          <a:bodyPr vert="horz" wrap="square" lIns="0" tIns="12065" rIns="0" bIns="0" rtlCol="0">
            <a:spAutoFit/>
          </a:bodyPr>
          <a:lstStyle/>
          <a:p>
            <a:pPr marL="12700">
              <a:lnSpc>
                <a:spcPct val="100000"/>
              </a:lnSpc>
              <a:spcBef>
                <a:spcPts val="95"/>
              </a:spcBef>
            </a:pPr>
            <a:r>
              <a:rPr sz="2800" b="1" spc="-10" dirty="0">
                <a:solidFill>
                  <a:srgbClr val="C00000"/>
                </a:solidFill>
                <a:latin typeface="微软雅黑" panose="020B0503020204020204" pitchFamily="34" charset="-122"/>
                <a:cs typeface="微软雅黑" panose="020B0503020204020204" pitchFamily="34" charset="-122"/>
              </a:rPr>
              <a:t>长征的意义</a:t>
            </a:r>
            <a:endParaRPr sz="2800">
              <a:latin typeface="微软雅黑" panose="020B0503020204020204" pitchFamily="34" charset="-122"/>
              <a:cs typeface="微软雅黑" panose="020B0503020204020204" pitchFamily="34" charset="-122"/>
            </a:endParaRPr>
          </a:p>
        </p:txBody>
      </p:sp>
      <p:sp>
        <p:nvSpPr>
          <p:cNvPr id="8" name="object 8"/>
          <p:cNvSpPr txBox="1"/>
          <p:nvPr/>
        </p:nvSpPr>
        <p:spPr>
          <a:xfrm>
            <a:off x="597814" y="2083435"/>
            <a:ext cx="3763645" cy="658495"/>
          </a:xfrm>
          <a:prstGeom prst="rect">
            <a:avLst/>
          </a:prstGeom>
        </p:spPr>
        <p:txBody>
          <a:bodyPr vert="horz" wrap="square" lIns="0" tIns="12700" rIns="0" bIns="0" rtlCol="0">
            <a:spAutoFit/>
          </a:bodyPr>
          <a:lstStyle/>
          <a:p>
            <a:pPr marL="12700" marR="5080" algn="ctr">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在两年多的时间里，粉</a:t>
            </a:r>
            <a:r>
              <a:rPr sz="1400" b="1" spc="-15" dirty="0">
                <a:solidFill>
                  <a:srgbClr val="5F0E04"/>
                </a:solidFill>
                <a:latin typeface="微软雅黑" panose="020B0503020204020204" pitchFamily="34" charset="-122"/>
                <a:cs typeface="微软雅黑" panose="020B0503020204020204" pitchFamily="34" charset="-122"/>
              </a:rPr>
              <a:t>碎</a:t>
            </a:r>
            <a:r>
              <a:rPr sz="1400" b="1" dirty="0">
                <a:solidFill>
                  <a:srgbClr val="5F0E04"/>
                </a:solidFill>
                <a:latin typeface="微软雅黑" panose="020B0503020204020204" pitchFamily="34" charset="-122"/>
                <a:cs typeface="微软雅黑" panose="020B0503020204020204" pitchFamily="34" charset="-122"/>
              </a:rPr>
              <a:t>了国</a:t>
            </a:r>
            <a:r>
              <a:rPr sz="1400" b="1" spc="-15" dirty="0">
                <a:solidFill>
                  <a:srgbClr val="5F0E04"/>
                </a:solidFill>
                <a:latin typeface="微软雅黑" panose="020B0503020204020204" pitchFamily="34" charset="-122"/>
                <a:cs typeface="微软雅黑" panose="020B0503020204020204" pitchFamily="34" charset="-122"/>
              </a:rPr>
              <a:t>民</a:t>
            </a:r>
            <a:r>
              <a:rPr sz="1400" b="1" dirty="0">
                <a:solidFill>
                  <a:srgbClr val="5F0E04"/>
                </a:solidFill>
                <a:latin typeface="微软雅黑" panose="020B0503020204020204" pitchFamily="34" charset="-122"/>
                <a:cs typeface="微软雅黑" panose="020B0503020204020204" pitchFamily="34" charset="-122"/>
              </a:rPr>
              <a:t>党几</a:t>
            </a:r>
            <a:r>
              <a:rPr sz="1400" b="1" spc="-15" dirty="0">
                <a:solidFill>
                  <a:srgbClr val="5F0E04"/>
                </a:solidFill>
                <a:latin typeface="微软雅黑" panose="020B0503020204020204" pitchFamily="34" charset="-122"/>
                <a:cs typeface="微软雅黑" panose="020B0503020204020204" pitchFamily="34" charset="-122"/>
              </a:rPr>
              <a:t>十</a:t>
            </a:r>
            <a:r>
              <a:rPr sz="1400" b="1" dirty="0">
                <a:solidFill>
                  <a:srgbClr val="5F0E04"/>
                </a:solidFill>
                <a:latin typeface="微软雅黑" panose="020B0503020204020204" pitchFamily="34" charset="-122"/>
                <a:cs typeface="微软雅黑" panose="020B0503020204020204" pitchFamily="34" charset="-122"/>
              </a:rPr>
              <a:t>万军</a:t>
            </a:r>
            <a:r>
              <a:rPr sz="1400" b="1" spc="-15" dirty="0">
                <a:solidFill>
                  <a:srgbClr val="5F0E04"/>
                </a:solidFill>
                <a:latin typeface="微软雅黑" panose="020B0503020204020204" pitchFamily="34" charset="-122"/>
                <a:cs typeface="微软雅黑" panose="020B0503020204020204" pitchFamily="34" charset="-122"/>
              </a:rPr>
              <a:t>队</a:t>
            </a:r>
            <a:r>
              <a:rPr sz="1400" b="1" dirty="0">
                <a:solidFill>
                  <a:srgbClr val="5F0E04"/>
                </a:solidFill>
                <a:latin typeface="微软雅黑" panose="020B0503020204020204" pitchFamily="34" charset="-122"/>
                <a:cs typeface="微软雅黑" panose="020B0503020204020204" pitchFamily="34" charset="-122"/>
              </a:rPr>
              <a:t>的 围追堵截，克服了重重</a:t>
            </a:r>
            <a:r>
              <a:rPr sz="1400" b="1" spc="-15" dirty="0">
                <a:solidFill>
                  <a:srgbClr val="5F0E04"/>
                </a:solidFill>
                <a:latin typeface="微软雅黑" panose="020B0503020204020204" pitchFamily="34" charset="-122"/>
                <a:cs typeface="微软雅黑" panose="020B0503020204020204" pitchFamily="34" charset="-122"/>
              </a:rPr>
              <a:t>艰</a:t>
            </a:r>
            <a:r>
              <a:rPr sz="1400" b="1" dirty="0">
                <a:solidFill>
                  <a:srgbClr val="5F0E04"/>
                </a:solidFill>
                <a:latin typeface="微软雅黑" panose="020B0503020204020204" pitchFamily="34" charset="-122"/>
                <a:cs typeface="微软雅黑" panose="020B0503020204020204" pitchFamily="34" charset="-122"/>
              </a:rPr>
              <a:t>难险</a:t>
            </a:r>
            <a:r>
              <a:rPr sz="1400" b="1" spc="-15" dirty="0">
                <a:solidFill>
                  <a:srgbClr val="5F0E04"/>
                </a:solidFill>
                <a:latin typeface="微软雅黑" panose="020B0503020204020204" pitchFamily="34" charset="-122"/>
                <a:cs typeface="微软雅黑" panose="020B0503020204020204" pitchFamily="34" charset="-122"/>
              </a:rPr>
              <a:t>阻</a:t>
            </a:r>
            <a:r>
              <a:rPr sz="1400" b="1" dirty="0">
                <a:solidFill>
                  <a:srgbClr val="5F0E04"/>
                </a:solidFill>
                <a:latin typeface="微软雅黑" panose="020B0503020204020204" pitchFamily="34" charset="-122"/>
                <a:cs typeface="微软雅黑" panose="020B0503020204020204" pitchFamily="34" charset="-122"/>
              </a:rPr>
              <a:t>，纵</a:t>
            </a:r>
            <a:r>
              <a:rPr sz="1400" b="1" spc="-15" dirty="0">
                <a:solidFill>
                  <a:srgbClr val="5F0E04"/>
                </a:solidFill>
                <a:latin typeface="微软雅黑" panose="020B0503020204020204" pitchFamily="34" charset="-122"/>
                <a:cs typeface="微软雅黑" panose="020B0503020204020204" pitchFamily="34" charset="-122"/>
              </a:rPr>
              <a:t>横</a:t>
            </a:r>
            <a:r>
              <a:rPr sz="1400" b="1" dirty="0">
                <a:solidFill>
                  <a:srgbClr val="5F0E04"/>
                </a:solidFill>
                <a:latin typeface="微软雅黑" panose="020B0503020204020204" pitchFamily="34" charset="-122"/>
                <a:cs typeface="微软雅黑" panose="020B0503020204020204" pitchFamily="34" charset="-122"/>
              </a:rPr>
              <a:t>十四</a:t>
            </a:r>
            <a:r>
              <a:rPr sz="1400" b="1" spc="-15" dirty="0">
                <a:solidFill>
                  <a:srgbClr val="5F0E04"/>
                </a:solidFill>
                <a:latin typeface="微软雅黑" panose="020B0503020204020204" pitchFamily="34" charset="-122"/>
                <a:cs typeface="微软雅黑" panose="020B0503020204020204" pitchFamily="34" charset="-122"/>
              </a:rPr>
              <a:t>省</a:t>
            </a:r>
            <a:r>
              <a:rPr sz="1400" b="1" dirty="0">
                <a:solidFill>
                  <a:srgbClr val="5F0E04"/>
                </a:solidFill>
                <a:latin typeface="微软雅黑" panose="020B0503020204020204" pitchFamily="34" charset="-122"/>
                <a:cs typeface="微软雅黑" panose="020B0503020204020204" pitchFamily="34" charset="-122"/>
              </a:rPr>
              <a:t>， 胜利完成了战略大转移。</a:t>
            </a:r>
            <a:endParaRPr sz="1400" b="1">
              <a:latin typeface="微软雅黑" panose="020B0503020204020204" pitchFamily="34" charset="-122"/>
              <a:cs typeface="微软雅黑" panose="020B0503020204020204" pitchFamily="34" charset="-122"/>
            </a:endParaRPr>
          </a:p>
        </p:txBody>
      </p:sp>
      <p:sp>
        <p:nvSpPr>
          <p:cNvPr id="9" name="object 9"/>
          <p:cNvSpPr/>
          <p:nvPr/>
        </p:nvSpPr>
        <p:spPr>
          <a:xfrm>
            <a:off x="482600" y="1703387"/>
            <a:ext cx="3978275" cy="1192530"/>
          </a:xfrm>
          <a:custGeom>
            <a:avLst/>
            <a:gdLst/>
            <a:ahLst/>
            <a:cxnLst/>
            <a:rect l="l" t="t" r="r" b="b"/>
            <a:pathLst>
              <a:path w="3978275" h="1192530">
                <a:moveTo>
                  <a:pt x="0" y="1192212"/>
                </a:moveTo>
                <a:lnTo>
                  <a:pt x="3978275" y="1192212"/>
                </a:lnTo>
                <a:lnTo>
                  <a:pt x="3978275" y="0"/>
                </a:lnTo>
                <a:lnTo>
                  <a:pt x="0" y="0"/>
                </a:lnTo>
                <a:lnTo>
                  <a:pt x="0" y="1192212"/>
                </a:lnTo>
                <a:close/>
              </a:path>
            </a:pathLst>
          </a:custGeom>
          <a:ln w="25400">
            <a:solidFill>
              <a:srgbClr val="C00000"/>
            </a:solidFill>
          </a:ln>
        </p:spPr>
        <p:txBody>
          <a:bodyPr wrap="square" lIns="0" tIns="0" rIns="0" bIns="0" rtlCol="0"/>
          <a:lstStyle/>
          <a:p>
            <a:endParaRPr/>
          </a:p>
        </p:txBody>
      </p:sp>
      <p:sp>
        <p:nvSpPr>
          <p:cNvPr id="10" name="object 10"/>
          <p:cNvSpPr txBox="1"/>
          <p:nvPr/>
        </p:nvSpPr>
        <p:spPr>
          <a:xfrm>
            <a:off x="874712" y="1436750"/>
            <a:ext cx="3194050" cy="533400"/>
          </a:xfrm>
          <a:prstGeom prst="rect">
            <a:avLst/>
          </a:prstGeom>
          <a:solidFill>
            <a:srgbClr val="C00000"/>
          </a:solidFill>
        </p:spPr>
        <p:txBody>
          <a:bodyPr vert="horz" wrap="square" lIns="0" tIns="120650" rIns="0" bIns="0" rtlCol="0">
            <a:spAutoFit/>
          </a:bodyPr>
          <a:lstStyle/>
          <a:p>
            <a:pPr marL="224155">
              <a:lnSpc>
                <a:spcPct val="100000"/>
              </a:lnSpc>
              <a:spcBef>
                <a:spcPts val="950"/>
              </a:spcBef>
            </a:pPr>
            <a:r>
              <a:rPr sz="1800" b="1" dirty="0">
                <a:solidFill>
                  <a:srgbClr val="FFF8E6"/>
                </a:solidFill>
                <a:latin typeface="微软雅黑" panose="020B0503020204020204" pitchFamily="34" charset="-122"/>
                <a:cs typeface="微软雅黑" panose="020B0503020204020204" pitchFamily="34" charset="-122"/>
              </a:rPr>
              <a:t>长征的胜利挽救了中国革命</a:t>
            </a:r>
            <a:endParaRPr sz="1800">
              <a:latin typeface="微软雅黑" panose="020B0503020204020204" pitchFamily="34" charset="-122"/>
              <a:cs typeface="微软雅黑" panose="020B0503020204020204" pitchFamily="34" charset="-122"/>
            </a:endParaRPr>
          </a:p>
        </p:txBody>
      </p:sp>
      <p:sp>
        <p:nvSpPr>
          <p:cNvPr id="11" name="object 11"/>
          <p:cNvSpPr txBox="1"/>
          <p:nvPr/>
        </p:nvSpPr>
        <p:spPr>
          <a:xfrm>
            <a:off x="4763262" y="2020951"/>
            <a:ext cx="3796029" cy="874395"/>
          </a:xfrm>
          <a:prstGeom prst="rect">
            <a:avLst/>
          </a:prstGeom>
        </p:spPr>
        <p:txBody>
          <a:bodyPr vert="horz" wrap="square" lIns="0" tIns="12700" rIns="0" bIns="0" rtlCol="0">
            <a:spAutoFit/>
          </a:bodyPr>
          <a:lstStyle/>
          <a:p>
            <a:pPr marL="29210" marR="5080" indent="-17145" algn="just">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红军由长征开始时的30</a:t>
            </a:r>
            <a:r>
              <a:rPr sz="1400" b="1" spc="-15" dirty="0">
                <a:solidFill>
                  <a:srgbClr val="5F0E04"/>
                </a:solidFill>
                <a:latin typeface="微软雅黑" panose="020B0503020204020204" pitchFamily="34" charset="-122"/>
                <a:cs typeface="微软雅黑" panose="020B0503020204020204" pitchFamily="34" charset="-122"/>
              </a:rPr>
              <a:t>万</a:t>
            </a:r>
            <a:r>
              <a:rPr sz="1400" b="1" dirty="0">
                <a:solidFill>
                  <a:srgbClr val="5F0E04"/>
                </a:solidFill>
                <a:latin typeface="微软雅黑" panose="020B0503020204020204" pitchFamily="34" charset="-122"/>
                <a:cs typeface="微软雅黑" panose="020B0503020204020204" pitchFamily="34" charset="-122"/>
              </a:rPr>
              <a:t>人，</a:t>
            </a:r>
            <a:r>
              <a:rPr sz="1400" b="1" spc="-15" dirty="0">
                <a:solidFill>
                  <a:srgbClr val="5F0E04"/>
                </a:solidFill>
                <a:latin typeface="微软雅黑" panose="020B0503020204020204" pitchFamily="34" charset="-122"/>
                <a:cs typeface="微软雅黑" panose="020B0503020204020204" pitchFamily="34" charset="-122"/>
              </a:rPr>
              <a:t>最</a:t>
            </a:r>
            <a:r>
              <a:rPr sz="1400" b="1" dirty="0">
                <a:solidFill>
                  <a:srgbClr val="5F0E04"/>
                </a:solidFill>
                <a:latin typeface="微软雅黑" panose="020B0503020204020204" pitchFamily="34" charset="-122"/>
                <a:cs typeface="微软雅黑" panose="020B0503020204020204" pitchFamily="34" charset="-122"/>
              </a:rPr>
              <a:t>后到</a:t>
            </a:r>
            <a:r>
              <a:rPr sz="1400" b="1" spc="-15" dirty="0">
                <a:solidFill>
                  <a:srgbClr val="5F0E04"/>
                </a:solidFill>
                <a:latin typeface="微软雅黑" panose="020B0503020204020204" pitchFamily="34" charset="-122"/>
                <a:cs typeface="微软雅黑" panose="020B0503020204020204" pitchFamily="34" charset="-122"/>
              </a:rPr>
              <a:t>达</a:t>
            </a:r>
            <a:r>
              <a:rPr sz="1400" b="1" dirty="0">
                <a:solidFill>
                  <a:srgbClr val="5F0E04"/>
                </a:solidFill>
                <a:latin typeface="微软雅黑" panose="020B0503020204020204" pitchFamily="34" charset="-122"/>
                <a:cs typeface="微软雅黑" panose="020B0503020204020204" pitchFamily="34" charset="-122"/>
              </a:rPr>
              <a:t>陕北</a:t>
            </a:r>
            <a:r>
              <a:rPr sz="1400" b="1" spc="-15" dirty="0">
                <a:solidFill>
                  <a:srgbClr val="5F0E04"/>
                </a:solidFill>
                <a:latin typeface="微软雅黑" panose="020B0503020204020204" pitchFamily="34" charset="-122"/>
                <a:cs typeface="微软雅黑" panose="020B0503020204020204" pitchFamily="34" charset="-122"/>
              </a:rPr>
              <a:t>不</a:t>
            </a:r>
            <a:r>
              <a:rPr sz="1400" b="1" dirty="0">
                <a:solidFill>
                  <a:srgbClr val="5F0E04"/>
                </a:solidFill>
                <a:latin typeface="微软雅黑" panose="020B0503020204020204" pitchFamily="34" charset="-122"/>
                <a:cs typeface="微软雅黑" panose="020B0503020204020204" pitchFamily="34" charset="-122"/>
              </a:rPr>
              <a:t>足 三万人。经过千锤百炼</a:t>
            </a:r>
            <a:r>
              <a:rPr sz="1400" b="1" spc="-15" dirty="0">
                <a:solidFill>
                  <a:srgbClr val="5F0E04"/>
                </a:solidFill>
                <a:latin typeface="微软雅黑" panose="020B0503020204020204" pitchFamily="34" charset="-122"/>
                <a:cs typeface="微软雅黑" panose="020B0503020204020204" pitchFamily="34" charset="-122"/>
              </a:rPr>
              <a:t>保</a:t>
            </a:r>
            <a:r>
              <a:rPr sz="1400" b="1" dirty="0">
                <a:solidFill>
                  <a:srgbClr val="5F0E04"/>
                </a:solidFill>
                <a:latin typeface="微软雅黑" panose="020B0503020204020204" pitchFamily="34" charset="-122"/>
                <a:cs typeface="微软雅黑" panose="020B0503020204020204" pitchFamily="34" charset="-122"/>
              </a:rPr>
              <a:t>存的</a:t>
            </a:r>
            <a:r>
              <a:rPr sz="1400" b="1" spc="-15" dirty="0">
                <a:solidFill>
                  <a:srgbClr val="5F0E04"/>
                </a:solidFill>
                <a:latin typeface="微软雅黑" panose="020B0503020204020204" pitchFamily="34" charset="-122"/>
                <a:cs typeface="微软雅黑" panose="020B0503020204020204" pitchFamily="34" charset="-122"/>
              </a:rPr>
              <a:t>党</a:t>
            </a:r>
            <a:r>
              <a:rPr sz="1400" b="1" dirty="0">
                <a:solidFill>
                  <a:srgbClr val="5F0E04"/>
                </a:solidFill>
                <a:latin typeface="微软雅黑" panose="020B0503020204020204" pitchFamily="34" charset="-122"/>
                <a:cs typeface="微软雅黑" panose="020B0503020204020204" pitchFamily="34" charset="-122"/>
              </a:rPr>
              <a:t>和红</a:t>
            </a:r>
            <a:r>
              <a:rPr sz="1400" b="1" spc="-15" dirty="0">
                <a:solidFill>
                  <a:srgbClr val="5F0E04"/>
                </a:solidFill>
                <a:latin typeface="微软雅黑" panose="020B0503020204020204" pitchFamily="34" charset="-122"/>
                <a:cs typeface="微软雅黑" panose="020B0503020204020204" pitchFamily="34" charset="-122"/>
              </a:rPr>
              <a:t>军</a:t>
            </a:r>
            <a:r>
              <a:rPr sz="1400" b="1" dirty="0">
                <a:solidFill>
                  <a:srgbClr val="5F0E04"/>
                </a:solidFill>
                <a:latin typeface="微软雅黑" panose="020B0503020204020204" pitchFamily="34" charset="-122"/>
                <a:cs typeface="微软雅黑" panose="020B0503020204020204" pitchFamily="34" charset="-122"/>
              </a:rPr>
              <a:t>的精</a:t>
            </a:r>
            <a:r>
              <a:rPr sz="1400" b="1" spc="-15" dirty="0">
                <a:solidFill>
                  <a:srgbClr val="5F0E04"/>
                </a:solidFill>
                <a:latin typeface="微软雅黑" panose="020B0503020204020204" pitchFamily="34" charset="-122"/>
                <a:cs typeface="微软雅黑" panose="020B0503020204020204" pitchFamily="34" charset="-122"/>
              </a:rPr>
              <a:t>华</a:t>
            </a:r>
            <a:r>
              <a:rPr sz="1400" b="1" dirty="0">
                <a:solidFill>
                  <a:srgbClr val="5F0E04"/>
                </a:solidFill>
                <a:latin typeface="微软雅黑" panose="020B0503020204020204" pitchFamily="34" charset="-122"/>
                <a:cs typeface="微软雅黑" panose="020B0503020204020204" pitchFamily="34" charset="-122"/>
              </a:rPr>
              <a:t>，  构成了以后领导抗日战</a:t>
            </a:r>
            <a:r>
              <a:rPr sz="1400" b="1" spc="-15" dirty="0">
                <a:solidFill>
                  <a:srgbClr val="5F0E04"/>
                </a:solidFill>
                <a:latin typeface="微软雅黑" panose="020B0503020204020204" pitchFamily="34" charset="-122"/>
                <a:cs typeface="微软雅黑" panose="020B0503020204020204" pitchFamily="34" charset="-122"/>
              </a:rPr>
              <a:t>争</a:t>
            </a:r>
            <a:r>
              <a:rPr sz="1400" b="1" dirty="0">
                <a:solidFill>
                  <a:srgbClr val="5F0E04"/>
                </a:solidFill>
                <a:latin typeface="微软雅黑" panose="020B0503020204020204" pitchFamily="34" charset="-122"/>
                <a:cs typeface="微软雅黑" panose="020B0503020204020204" pitchFamily="34" charset="-122"/>
              </a:rPr>
              <a:t>和解</a:t>
            </a:r>
            <a:r>
              <a:rPr sz="1400" b="1" spc="-15" dirty="0">
                <a:solidFill>
                  <a:srgbClr val="5F0E04"/>
                </a:solidFill>
                <a:latin typeface="微软雅黑" panose="020B0503020204020204" pitchFamily="34" charset="-122"/>
                <a:cs typeface="微软雅黑" panose="020B0503020204020204" pitchFamily="34" charset="-122"/>
              </a:rPr>
              <a:t>放</a:t>
            </a:r>
            <a:r>
              <a:rPr sz="1400" b="1" dirty="0">
                <a:solidFill>
                  <a:srgbClr val="5F0E04"/>
                </a:solidFill>
                <a:latin typeface="微软雅黑" panose="020B0503020204020204" pitchFamily="34" charset="-122"/>
                <a:cs typeface="微软雅黑" panose="020B0503020204020204" pitchFamily="34" charset="-122"/>
              </a:rPr>
              <a:t>战争</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主干。</a:t>
            </a:r>
            <a:endParaRPr sz="1400" b="1">
              <a:latin typeface="微软雅黑" panose="020B0503020204020204" pitchFamily="34" charset="-122"/>
              <a:cs typeface="微软雅黑" panose="020B0503020204020204" pitchFamily="34" charset="-122"/>
            </a:endParaRPr>
          </a:p>
        </p:txBody>
      </p:sp>
      <p:sp>
        <p:nvSpPr>
          <p:cNvPr id="12" name="object 12"/>
          <p:cNvSpPr/>
          <p:nvPr/>
        </p:nvSpPr>
        <p:spPr>
          <a:xfrm>
            <a:off x="4686300" y="1703387"/>
            <a:ext cx="3980179" cy="1192530"/>
          </a:xfrm>
          <a:custGeom>
            <a:avLst/>
            <a:gdLst/>
            <a:ahLst/>
            <a:cxnLst/>
            <a:rect l="l" t="t" r="r" b="b"/>
            <a:pathLst>
              <a:path w="3980179" h="1192530">
                <a:moveTo>
                  <a:pt x="0" y="1192212"/>
                </a:moveTo>
                <a:lnTo>
                  <a:pt x="3979926" y="1192212"/>
                </a:lnTo>
                <a:lnTo>
                  <a:pt x="3979926" y="0"/>
                </a:lnTo>
                <a:lnTo>
                  <a:pt x="0" y="0"/>
                </a:lnTo>
                <a:lnTo>
                  <a:pt x="0" y="1192212"/>
                </a:lnTo>
                <a:close/>
              </a:path>
            </a:pathLst>
          </a:custGeom>
          <a:ln w="25400">
            <a:solidFill>
              <a:srgbClr val="C00000"/>
            </a:solidFill>
          </a:ln>
        </p:spPr>
        <p:txBody>
          <a:bodyPr wrap="square" lIns="0" tIns="0" rIns="0" bIns="0" rtlCol="0"/>
          <a:lstStyle/>
          <a:p>
            <a:endParaRPr/>
          </a:p>
        </p:txBody>
      </p:sp>
      <p:sp>
        <p:nvSpPr>
          <p:cNvPr id="13" name="object 13"/>
          <p:cNvSpPr txBox="1"/>
          <p:nvPr/>
        </p:nvSpPr>
        <p:spPr>
          <a:xfrm>
            <a:off x="5078476" y="1436750"/>
            <a:ext cx="3195955" cy="533400"/>
          </a:xfrm>
          <a:prstGeom prst="rect">
            <a:avLst/>
          </a:prstGeom>
          <a:solidFill>
            <a:srgbClr val="C00000"/>
          </a:solidFill>
        </p:spPr>
        <p:txBody>
          <a:bodyPr vert="horz" wrap="square" lIns="0" tIns="120650" rIns="0" bIns="0" rtlCol="0">
            <a:spAutoFit/>
          </a:bodyPr>
          <a:lstStyle/>
          <a:p>
            <a:pPr marL="569595">
              <a:lnSpc>
                <a:spcPct val="100000"/>
              </a:lnSpc>
              <a:spcBef>
                <a:spcPts val="950"/>
              </a:spcBef>
            </a:pPr>
            <a:r>
              <a:rPr sz="1800" b="1" dirty="0">
                <a:solidFill>
                  <a:srgbClr val="FFF8E6"/>
                </a:solidFill>
                <a:latin typeface="微软雅黑" panose="020B0503020204020204" pitchFamily="34" charset="-122"/>
                <a:cs typeface="微软雅黑" panose="020B0503020204020204" pitchFamily="34" charset="-122"/>
              </a:rPr>
              <a:t>长征锤炼了革命队伍</a:t>
            </a:r>
            <a:endParaRPr sz="1800">
              <a:latin typeface="微软雅黑" panose="020B0503020204020204" pitchFamily="34" charset="-122"/>
              <a:cs typeface="微软雅黑" panose="020B0503020204020204" pitchFamily="34" charset="-122"/>
            </a:endParaRPr>
          </a:p>
        </p:txBody>
      </p:sp>
      <p:sp>
        <p:nvSpPr>
          <p:cNvPr id="14" name="object 14"/>
          <p:cNvSpPr txBox="1"/>
          <p:nvPr/>
        </p:nvSpPr>
        <p:spPr>
          <a:xfrm>
            <a:off x="597814" y="3698240"/>
            <a:ext cx="3763645" cy="658495"/>
          </a:xfrm>
          <a:prstGeom prst="rect">
            <a:avLst/>
          </a:prstGeom>
        </p:spPr>
        <p:txBody>
          <a:bodyPr vert="horz" wrap="square" lIns="0" tIns="12700" rIns="0" bIns="0" rtlCol="0">
            <a:spAutoFit/>
          </a:bodyPr>
          <a:lstStyle/>
          <a:p>
            <a:pPr marL="12700" marR="5080" algn="ctr">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在革命危急关头，召开</a:t>
            </a:r>
            <a:r>
              <a:rPr sz="1400" b="1" spc="-15" dirty="0">
                <a:solidFill>
                  <a:srgbClr val="5F0E04"/>
                </a:solidFill>
                <a:latin typeface="微软雅黑" panose="020B0503020204020204" pitchFamily="34" charset="-122"/>
                <a:cs typeface="微软雅黑" panose="020B0503020204020204" pitchFamily="34" charset="-122"/>
              </a:rPr>
              <a:t>遵</a:t>
            </a:r>
            <a:r>
              <a:rPr sz="1400" b="1" dirty="0">
                <a:solidFill>
                  <a:srgbClr val="5F0E04"/>
                </a:solidFill>
                <a:latin typeface="微软雅黑" panose="020B0503020204020204" pitchFamily="34" charset="-122"/>
                <a:cs typeface="微软雅黑" panose="020B0503020204020204" pitchFamily="34" charset="-122"/>
              </a:rPr>
              <a:t>义会</a:t>
            </a:r>
            <a:r>
              <a:rPr sz="1400" b="1" spc="-15" dirty="0">
                <a:solidFill>
                  <a:srgbClr val="5F0E04"/>
                </a:solidFill>
                <a:latin typeface="微软雅黑" panose="020B0503020204020204" pitchFamily="34" charset="-122"/>
                <a:cs typeface="微软雅黑" panose="020B0503020204020204" pitchFamily="34" charset="-122"/>
              </a:rPr>
              <a:t>议</a:t>
            </a:r>
            <a:r>
              <a:rPr sz="1400" b="1" dirty="0">
                <a:solidFill>
                  <a:srgbClr val="5F0E04"/>
                </a:solidFill>
                <a:latin typeface="微软雅黑" panose="020B0503020204020204" pitchFamily="34" charset="-122"/>
                <a:cs typeface="微软雅黑" panose="020B0503020204020204" pitchFamily="34" charset="-122"/>
              </a:rPr>
              <a:t>，确</a:t>
            </a:r>
            <a:r>
              <a:rPr sz="1400" b="1" spc="-15" dirty="0">
                <a:solidFill>
                  <a:srgbClr val="5F0E04"/>
                </a:solidFill>
                <a:latin typeface="微软雅黑" panose="020B0503020204020204" pitchFamily="34" charset="-122"/>
                <a:cs typeface="微软雅黑" panose="020B0503020204020204" pitchFamily="34" charset="-122"/>
              </a:rPr>
              <a:t>立</a:t>
            </a:r>
            <a:r>
              <a:rPr sz="1400" b="1" dirty="0">
                <a:solidFill>
                  <a:srgbClr val="5F0E04"/>
                </a:solidFill>
                <a:latin typeface="微软雅黑" panose="020B0503020204020204" pitchFamily="34" charset="-122"/>
                <a:cs typeface="微软雅黑" panose="020B0503020204020204" pitchFamily="34" charset="-122"/>
              </a:rPr>
              <a:t>毛泽</a:t>
            </a:r>
            <a:r>
              <a:rPr sz="1400" b="1" spc="-15" dirty="0">
                <a:solidFill>
                  <a:srgbClr val="5F0E04"/>
                </a:solidFill>
                <a:latin typeface="微软雅黑" panose="020B0503020204020204" pitchFamily="34" charset="-122"/>
                <a:cs typeface="微软雅黑" panose="020B0503020204020204" pitchFamily="34" charset="-122"/>
              </a:rPr>
              <a:t>东</a:t>
            </a:r>
            <a:r>
              <a:rPr sz="1400" b="1" dirty="0">
                <a:solidFill>
                  <a:srgbClr val="5F0E04"/>
                </a:solidFill>
                <a:latin typeface="微软雅黑" panose="020B0503020204020204" pitchFamily="34" charset="-122"/>
                <a:cs typeface="微软雅黑" panose="020B0503020204020204" pitchFamily="34" charset="-122"/>
              </a:rPr>
              <a:t>在 红军和党中央的领导地</a:t>
            </a:r>
            <a:r>
              <a:rPr sz="1400" b="1" spc="-15" dirty="0">
                <a:solidFill>
                  <a:srgbClr val="5F0E04"/>
                </a:solidFill>
                <a:latin typeface="微软雅黑" panose="020B0503020204020204" pitchFamily="34" charset="-122"/>
                <a:cs typeface="微软雅黑" panose="020B0503020204020204" pitchFamily="34" charset="-122"/>
              </a:rPr>
              <a:t>位</a:t>
            </a:r>
            <a:r>
              <a:rPr sz="1400" b="1" dirty="0">
                <a:solidFill>
                  <a:srgbClr val="5F0E04"/>
                </a:solidFill>
                <a:latin typeface="微软雅黑" panose="020B0503020204020204" pitchFamily="34" charset="-122"/>
                <a:cs typeface="微软雅黑" panose="020B0503020204020204" pitchFamily="34" charset="-122"/>
              </a:rPr>
              <a:t>。这</a:t>
            </a:r>
            <a:r>
              <a:rPr sz="1400" b="1" spc="-15" dirty="0">
                <a:solidFill>
                  <a:srgbClr val="5F0E04"/>
                </a:solidFill>
                <a:latin typeface="微软雅黑" panose="020B0503020204020204" pitchFamily="34" charset="-122"/>
                <a:cs typeface="微软雅黑" panose="020B0503020204020204" pitchFamily="34" charset="-122"/>
              </a:rPr>
              <a:t>次</a:t>
            </a:r>
            <a:r>
              <a:rPr sz="1400" b="1" dirty="0">
                <a:solidFill>
                  <a:srgbClr val="5F0E04"/>
                </a:solidFill>
                <a:latin typeface="微软雅黑" panose="020B0503020204020204" pitchFamily="34" charset="-122"/>
                <a:cs typeface="微软雅黑" panose="020B0503020204020204" pitchFamily="34" charset="-122"/>
              </a:rPr>
              <a:t>会议</a:t>
            </a:r>
            <a:r>
              <a:rPr sz="1400" b="1" spc="-15" dirty="0">
                <a:solidFill>
                  <a:srgbClr val="5F0E04"/>
                </a:solidFill>
                <a:latin typeface="微软雅黑" panose="020B0503020204020204" pitchFamily="34" charset="-122"/>
                <a:cs typeface="微软雅黑" panose="020B0503020204020204" pitchFamily="34" charset="-122"/>
              </a:rPr>
              <a:t>是</a:t>
            </a:r>
            <a:r>
              <a:rPr sz="1400" b="1" dirty="0">
                <a:solidFill>
                  <a:srgbClr val="5F0E04"/>
                </a:solidFill>
                <a:latin typeface="微软雅黑" panose="020B0503020204020204" pitchFamily="34" charset="-122"/>
                <a:cs typeface="微软雅黑" panose="020B0503020204020204" pitchFamily="34" charset="-122"/>
              </a:rPr>
              <a:t>党走</a:t>
            </a:r>
            <a:r>
              <a:rPr sz="1400" b="1" spc="-15" dirty="0">
                <a:solidFill>
                  <a:srgbClr val="5F0E04"/>
                </a:solidFill>
                <a:latin typeface="微软雅黑" panose="020B0503020204020204" pitchFamily="34" charset="-122"/>
                <a:cs typeface="微软雅黑" panose="020B0503020204020204" pitchFamily="34" charset="-122"/>
              </a:rPr>
              <a:t>向</a:t>
            </a:r>
            <a:r>
              <a:rPr sz="1400" b="1" dirty="0">
                <a:solidFill>
                  <a:srgbClr val="5F0E04"/>
                </a:solidFill>
                <a:latin typeface="微软雅黑" panose="020B0503020204020204" pitchFamily="34" charset="-122"/>
                <a:cs typeface="微软雅黑" panose="020B0503020204020204" pitchFamily="34" charset="-122"/>
              </a:rPr>
              <a:t>成 熟的重要标志，为日后</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胜利</a:t>
            </a:r>
            <a:r>
              <a:rPr sz="1400" b="1" spc="-15" dirty="0">
                <a:solidFill>
                  <a:srgbClr val="5F0E04"/>
                </a:solidFill>
                <a:latin typeface="微软雅黑" panose="020B0503020204020204" pitchFamily="34" charset="-122"/>
                <a:cs typeface="微软雅黑" panose="020B0503020204020204" pitchFamily="34" charset="-122"/>
              </a:rPr>
              <a:t>确</a:t>
            </a:r>
            <a:r>
              <a:rPr sz="1400" b="1" dirty="0">
                <a:solidFill>
                  <a:srgbClr val="5F0E04"/>
                </a:solidFill>
                <a:latin typeface="微软雅黑" panose="020B0503020204020204" pitchFamily="34" charset="-122"/>
                <a:cs typeface="微软雅黑" panose="020B0503020204020204" pitchFamily="34" charset="-122"/>
              </a:rPr>
              <a:t>立了</a:t>
            </a:r>
            <a:r>
              <a:rPr sz="1400" b="1" spc="-15" dirty="0">
                <a:solidFill>
                  <a:srgbClr val="5F0E04"/>
                </a:solidFill>
                <a:latin typeface="微软雅黑" panose="020B0503020204020204" pitchFamily="34" charset="-122"/>
                <a:cs typeface="微软雅黑" panose="020B0503020204020204" pitchFamily="34" charset="-122"/>
              </a:rPr>
              <a:t>条</a:t>
            </a:r>
            <a:r>
              <a:rPr sz="1400" b="1" dirty="0">
                <a:solidFill>
                  <a:srgbClr val="5F0E04"/>
                </a:solidFill>
                <a:latin typeface="微软雅黑" panose="020B0503020204020204" pitchFamily="34" charset="-122"/>
                <a:cs typeface="微软雅黑" panose="020B0503020204020204" pitchFamily="34" charset="-122"/>
              </a:rPr>
              <a:t>件。</a:t>
            </a:r>
            <a:endParaRPr sz="1400" b="1">
              <a:latin typeface="微软雅黑" panose="020B0503020204020204" pitchFamily="34" charset="-122"/>
              <a:cs typeface="微软雅黑" panose="020B0503020204020204" pitchFamily="34" charset="-122"/>
            </a:endParaRPr>
          </a:p>
        </p:txBody>
      </p:sp>
      <p:sp>
        <p:nvSpPr>
          <p:cNvPr id="15" name="object 15"/>
          <p:cNvSpPr/>
          <p:nvPr/>
        </p:nvSpPr>
        <p:spPr>
          <a:xfrm>
            <a:off x="482600" y="3317875"/>
            <a:ext cx="3978275" cy="1192530"/>
          </a:xfrm>
          <a:custGeom>
            <a:avLst/>
            <a:gdLst/>
            <a:ahLst/>
            <a:cxnLst/>
            <a:rect l="l" t="t" r="r" b="b"/>
            <a:pathLst>
              <a:path w="3978275" h="1192529">
                <a:moveTo>
                  <a:pt x="0" y="1192212"/>
                </a:moveTo>
                <a:lnTo>
                  <a:pt x="3978275" y="1192212"/>
                </a:lnTo>
                <a:lnTo>
                  <a:pt x="3978275" y="0"/>
                </a:lnTo>
                <a:lnTo>
                  <a:pt x="0" y="0"/>
                </a:lnTo>
                <a:lnTo>
                  <a:pt x="0" y="1192212"/>
                </a:lnTo>
                <a:close/>
              </a:path>
            </a:pathLst>
          </a:custGeom>
          <a:ln w="25400">
            <a:solidFill>
              <a:srgbClr val="C00000"/>
            </a:solidFill>
          </a:ln>
        </p:spPr>
        <p:txBody>
          <a:bodyPr wrap="square" lIns="0" tIns="0" rIns="0" bIns="0" rtlCol="0"/>
          <a:lstStyle/>
          <a:p>
            <a:endParaRPr/>
          </a:p>
        </p:txBody>
      </p:sp>
      <p:sp>
        <p:nvSpPr>
          <p:cNvPr id="16" name="object 16"/>
          <p:cNvSpPr txBox="1"/>
          <p:nvPr/>
        </p:nvSpPr>
        <p:spPr>
          <a:xfrm>
            <a:off x="874712" y="3051175"/>
            <a:ext cx="3194050" cy="533400"/>
          </a:xfrm>
          <a:prstGeom prst="rect">
            <a:avLst/>
          </a:prstGeom>
          <a:solidFill>
            <a:srgbClr val="C00000"/>
          </a:solidFill>
        </p:spPr>
        <p:txBody>
          <a:bodyPr vert="horz" wrap="square" lIns="0" tIns="121285" rIns="0" bIns="0" rtlCol="0">
            <a:spAutoFit/>
          </a:bodyPr>
          <a:lstStyle/>
          <a:p>
            <a:pPr marL="339090">
              <a:lnSpc>
                <a:spcPct val="100000"/>
              </a:lnSpc>
              <a:spcBef>
                <a:spcPts val="955"/>
              </a:spcBef>
            </a:pPr>
            <a:r>
              <a:rPr sz="1800" b="1" spc="-5" dirty="0">
                <a:solidFill>
                  <a:srgbClr val="FFF8E6"/>
                </a:solidFill>
                <a:latin typeface="微软雅黑" panose="020B0503020204020204" pitchFamily="34" charset="-122"/>
                <a:cs typeface="微软雅黑" panose="020B0503020204020204" pitchFamily="34" charset="-122"/>
              </a:rPr>
              <a:t>确立了毛泽东的领导地位</a:t>
            </a:r>
            <a:endParaRPr sz="1800">
              <a:latin typeface="微软雅黑" panose="020B0503020204020204" pitchFamily="34" charset="-122"/>
              <a:cs typeface="微软雅黑" panose="020B0503020204020204" pitchFamily="34" charset="-122"/>
            </a:endParaRPr>
          </a:p>
        </p:txBody>
      </p:sp>
      <p:sp>
        <p:nvSpPr>
          <p:cNvPr id="17" name="object 17"/>
          <p:cNvSpPr txBox="1"/>
          <p:nvPr/>
        </p:nvSpPr>
        <p:spPr>
          <a:xfrm>
            <a:off x="4853685" y="3584321"/>
            <a:ext cx="3763645" cy="658495"/>
          </a:xfrm>
          <a:prstGeom prst="rect">
            <a:avLst/>
          </a:prstGeom>
        </p:spPr>
        <p:txBody>
          <a:bodyPr vert="horz" wrap="square" lIns="0" tIns="12700" rIns="0" bIns="0" rtlCol="0">
            <a:spAutoFit/>
          </a:bodyPr>
          <a:lstStyle/>
          <a:p>
            <a:pPr marL="12065" marR="5080" indent="-1270" algn="ctr">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中央红军走了11个省，</a:t>
            </a:r>
            <a:r>
              <a:rPr sz="1400" b="1" spc="-15" dirty="0">
                <a:solidFill>
                  <a:srgbClr val="5F0E04"/>
                </a:solidFill>
                <a:latin typeface="微软雅黑" panose="020B0503020204020204" pitchFamily="34" charset="-122"/>
                <a:cs typeface="微软雅黑" panose="020B0503020204020204" pitchFamily="34" charset="-122"/>
              </a:rPr>
              <a:t>三</a:t>
            </a:r>
            <a:r>
              <a:rPr sz="1400" b="1" dirty="0">
                <a:solidFill>
                  <a:srgbClr val="5F0E04"/>
                </a:solidFill>
                <a:latin typeface="微软雅黑" panose="020B0503020204020204" pitchFamily="34" charset="-122"/>
                <a:cs typeface="微软雅黑" panose="020B0503020204020204" pitchFamily="34" charset="-122"/>
              </a:rPr>
              <a:t>个方</a:t>
            </a:r>
            <a:r>
              <a:rPr sz="1400" b="1" spc="-15" dirty="0">
                <a:solidFill>
                  <a:srgbClr val="5F0E04"/>
                </a:solidFill>
                <a:latin typeface="微软雅黑" panose="020B0503020204020204" pitchFamily="34" charset="-122"/>
                <a:cs typeface="微软雅黑" panose="020B0503020204020204" pitchFamily="34" charset="-122"/>
              </a:rPr>
              <a:t>面</a:t>
            </a:r>
            <a:r>
              <a:rPr sz="1400" b="1" dirty="0">
                <a:solidFill>
                  <a:srgbClr val="5F0E04"/>
                </a:solidFill>
                <a:latin typeface="微软雅黑" panose="020B0503020204020204" pitchFamily="34" charset="-122"/>
                <a:cs typeface="微软雅黑" panose="020B0503020204020204" pitchFamily="34" charset="-122"/>
              </a:rPr>
              <a:t>军共</a:t>
            </a:r>
            <a:r>
              <a:rPr sz="1400" b="1" spc="-15" dirty="0">
                <a:solidFill>
                  <a:srgbClr val="5F0E04"/>
                </a:solidFill>
                <a:latin typeface="微软雅黑" panose="020B0503020204020204" pitchFamily="34" charset="-122"/>
                <a:cs typeface="微软雅黑" panose="020B0503020204020204" pitchFamily="34" charset="-122"/>
              </a:rPr>
              <a:t>走</a:t>
            </a:r>
            <a:r>
              <a:rPr sz="1400" b="1" dirty="0">
                <a:solidFill>
                  <a:srgbClr val="5F0E04"/>
                </a:solidFill>
                <a:latin typeface="微软雅黑" panose="020B0503020204020204" pitchFamily="34" charset="-122"/>
                <a:cs typeface="微软雅黑" panose="020B0503020204020204" pitchFamily="34" charset="-122"/>
              </a:rPr>
              <a:t>了</a:t>
            </a:r>
            <a:r>
              <a:rPr sz="1400" b="1" spc="-5" dirty="0">
                <a:solidFill>
                  <a:srgbClr val="5F0E04"/>
                </a:solidFill>
                <a:latin typeface="微软雅黑" panose="020B0503020204020204" pitchFamily="34" charset="-122"/>
                <a:cs typeface="微软雅黑" panose="020B0503020204020204" pitchFamily="34" charset="-122"/>
              </a:rPr>
              <a:t>14</a:t>
            </a:r>
            <a:r>
              <a:rPr sz="1400" b="1" dirty="0">
                <a:solidFill>
                  <a:srgbClr val="5F0E04"/>
                </a:solidFill>
                <a:latin typeface="微软雅黑" panose="020B0503020204020204" pitchFamily="34" charset="-122"/>
                <a:cs typeface="微软雅黑" panose="020B0503020204020204" pitchFamily="34" charset="-122"/>
              </a:rPr>
              <a:t>个 省，向沿途各省人民进</a:t>
            </a:r>
            <a:r>
              <a:rPr sz="1400" b="1" spc="-15" dirty="0">
                <a:solidFill>
                  <a:srgbClr val="5F0E04"/>
                </a:solidFill>
                <a:latin typeface="微软雅黑" panose="020B0503020204020204" pitchFamily="34" charset="-122"/>
                <a:cs typeface="微软雅黑" panose="020B0503020204020204" pitchFamily="34" charset="-122"/>
              </a:rPr>
              <a:t>行</a:t>
            </a:r>
            <a:r>
              <a:rPr sz="1400" b="1" dirty="0">
                <a:solidFill>
                  <a:srgbClr val="5F0E04"/>
                </a:solidFill>
                <a:latin typeface="微软雅黑" panose="020B0503020204020204" pitchFamily="34" charset="-122"/>
                <a:cs typeface="微软雅黑" panose="020B0503020204020204" pitchFamily="34" charset="-122"/>
              </a:rPr>
              <a:t>革命</a:t>
            </a:r>
            <a:r>
              <a:rPr sz="1400" b="1" spc="-15" dirty="0">
                <a:solidFill>
                  <a:srgbClr val="5F0E04"/>
                </a:solidFill>
                <a:latin typeface="微软雅黑" panose="020B0503020204020204" pitchFamily="34" charset="-122"/>
                <a:cs typeface="微软雅黑" panose="020B0503020204020204" pitchFamily="34" charset="-122"/>
              </a:rPr>
              <a:t>宣</a:t>
            </a:r>
            <a:r>
              <a:rPr sz="1400" b="1" dirty="0">
                <a:solidFill>
                  <a:srgbClr val="5F0E04"/>
                </a:solidFill>
                <a:latin typeface="微软雅黑" panose="020B0503020204020204" pitchFamily="34" charset="-122"/>
                <a:cs typeface="微软雅黑" panose="020B0503020204020204" pitchFamily="34" charset="-122"/>
              </a:rPr>
              <a:t>传，</a:t>
            </a:r>
            <a:r>
              <a:rPr sz="1400" b="1" spc="-15" dirty="0">
                <a:solidFill>
                  <a:srgbClr val="5F0E04"/>
                </a:solidFill>
                <a:latin typeface="微软雅黑" panose="020B0503020204020204" pitchFamily="34" charset="-122"/>
                <a:cs typeface="微软雅黑" panose="020B0503020204020204" pitchFamily="34" charset="-122"/>
              </a:rPr>
              <a:t>播</a:t>
            </a:r>
            <a:r>
              <a:rPr sz="1400" b="1" dirty="0">
                <a:solidFill>
                  <a:srgbClr val="5F0E04"/>
                </a:solidFill>
                <a:latin typeface="微软雅黑" panose="020B0503020204020204" pitchFamily="34" charset="-122"/>
                <a:cs typeface="微软雅黑" panose="020B0503020204020204" pitchFamily="34" charset="-122"/>
              </a:rPr>
              <a:t>下革</a:t>
            </a:r>
            <a:r>
              <a:rPr sz="1400" b="1" spc="-15" dirty="0">
                <a:solidFill>
                  <a:srgbClr val="5F0E04"/>
                </a:solidFill>
                <a:latin typeface="微软雅黑" panose="020B0503020204020204" pitchFamily="34" charset="-122"/>
                <a:cs typeface="微软雅黑" panose="020B0503020204020204" pitchFamily="34" charset="-122"/>
              </a:rPr>
              <a:t>命</a:t>
            </a:r>
            <a:r>
              <a:rPr sz="1400" b="1" dirty="0">
                <a:solidFill>
                  <a:srgbClr val="5F0E04"/>
                </a:solidFill>
                <a:latin typeface="微软雅黑" panose="020B0503020204020204" pitchFamily="34" charset="-122"/>
                <a:cs typeface="微软雅黑" panose="020B0503020204020204" pitchFamily="34" charset="-122"/>
              </a:rPr>
              <a:t>种 子，为后来开展革命斗</a:t>
            </a:r>
            <a:r>
              <a:rPr sz="1400" b="1" spc="-15" dirty="0">
                <a:solidFill>
                  <a:srgbClr val="5F0E04"/>
                </a:solidFill>
                <a:latin typeface="微软雅黑" panose="020B0503020204020204" pitchFamily="34" charset="-122"/>
                <a:cs typeface="微软雅黑" panose="020B0503020204020204" pitchFamily="34" charset="-122"/>
              </a:rPr>
              <a:t>争</a:t>
            </a:r>
            <a:r>
              <a:rPr sz="1400" b="1" dirty="0">
                <a:solidFill>
                  <a:srgbClr val="5F0E04"/>
                </a:solidFill>
                <a:latin typeface="微软雅黑" panose="020B0503020204020204" pitchFamily="34" charset="-122"/>
                <a:cs typeface="微软雅黑" panose="020B0503020204020204" pitchFamily="34" charset="-122"/>
              </a:rPr>
              <a:t>创造</a:t>
            </a:r>
            <a:r>
              <a:rPr sz="1400" b="1" spc="-15" dirty="0">
                <a:solidFill>
                  <a:srgbClr val="5F0E04"/>
                </a:solidFill>
                <a:latin typeface="微软雅黑" panose="020B0503020204020204" pitchFamily="34" charset="-122"/>
                <a:cs typeface="微软雅黑" panose="020B0503020204020204" pitchFamily="34" charset="-122"/>
              </a:rPr>
              <a:t>了</a:t>
            </a:r>
            <a:r>
              <a:rPr sz="1400" b="1" dirty="0">
                <a:solidFill>
                  <a:srgbClr val="5F0E04"/>
                </a:solidFill>
                <a:latin typeface="微软雅黑" panose="020B0503020204020204" pitchFamily="34" charset="-122"/>
                <a:cs typeface="微软雅黑" panose="020B0503020204020204" pitchFamily="34" charset="-122"/>
              </a:rPr>
              <a:t>有利</a:t>
            </a:r>
            <a:r>
              <a:rPr sz="1400" b="1" spc="-15" dirty="0">
                <a:solidFill>
                  <a:srgbClr val="5F0E04"/>
                </a:solidFill>
                <a:latin typeface="微软雅黑" panose="020B0503020204020204" pitchFamily="34" charset="-122"/>
                <a:cs typeface="微软雅黑" panose="020B0503020204020204" pitchFamily="34" charset="-122"/>
              </a:rPr>
              <a:t>条</a:t>
            </a:r>
            <a:r>
              <a:rPr sz="1400" b="1" dirty="0">
                <a:solidFill>
                  <a:srgbClr val="5F0E04"/>
                </a:solidFill>
                <a:latin typeface="微软雅黑" panose="020B0503020204020204" pitchFamily="34" charset="-122"/>
                <a:cs typeface="微软雅黑" panose="020B0503020204020204" pitchFamily="34" charset="-122"/>
              </a:rPr>
              <a:t>件。</a:t>
            </a:r>
            <a:endParaRPr sz="1400" b="1">
              <a:latin typeface="微软雅黑" panose="020B0503020204020204" pitchFamily="34" charset="-122"/>
              <a:cs typeface="微软雅黑" panose="020B0503020204020204" pitchFamily="34" charset="-122"/>
            </a:endParaRPr>
          </a:p>
        </p:txBody>
      </p:sp>
      <p:sp>
        <p:nvSpPr>
          <p:cNvPr id="18" name="object 18"/>
          <p:cNvSpPr/>
          <p:nvPr/>
        </p:nvSpPr>
        <p:spPr>
          <a:xfrm>
            <a:off x="4686300" y="3317875"/>
            <a:ext cx="3980179" cy="1192530"/>
          </a:xfrm>
          <a:custGeom>
            <a:avLst/>
            <a:gdLst/>
            <a:ahLst/>
            <a:cxnLst/>
            <a:rect l="l" t="t" r="r" b="b"/>
            <a:pathLst>
              <a:path w="3980179" h="1192529">
                <a:moveTo>
                  <a:pt x="0" y="1192212"/>
                </a:moveTo>
                <a:lnTo>
                  <a:pt x="3979926" y="1192212"/>
                </a:lnTo>
                <a:lnTo>
                  <a:pt x="3979926" y="0"/>
                </a:lnTo>
                <a:lnTo>
                  <a:pt x="0" y="0"/>
                </a:lnTo>
                <a:lnTo>
                  <a:pt x="0" y="1192212"/>
                </a:lnTo>
                <a:close/>
              </a:path>
            </a:pathLst>
          </a:custGeom>
          <a:ln w="25400">
            <a:solidFill>
              <a:srgbClr val="C00000"/>
            </a:solidFill>
          </a:ln>
        </p:spPr>
        <p:txBody>
          <a:bodyPr wrap="square" lIns="0" tIns="0" rIns="0" bIns="0" rtlCol="0"/>
          <a:lstStyle/>
          <a:p>
            <a:endParaRPr/>
          </a:p>
        </p:txBody>
      </p:sp>
      <p:sp>
        <p:nvSpPr>
          <p:cNvPr id="19" name="object 19"/>
          <p:cNvSpPr txBox="1"/>
          <p:nvPr/>
        </p:nvSpPr>
        <p:spPr>
          <a:xfrm>
            <a:off x="5062601" y="2973705"/>
            <a:ext cx="3195955" cy="533400"/>
          </a:xfrm>
          <a:prstGeom prst="rect">
            <a:avLst/>
          </a:prstGeom>
          <a:solidFill>
            <a:srgbClr val="C00000"/>
          </a:solidFill>
        </p:spPr>
        <p:txBody>
          <a:bodyPr vert="horz" wrap="square" lIns="0" tIns="121285" rIns="0" bIns="0" rtlCol="0">
            <a:spAutoFit/>
          </a:bodyPr>
          <a:lstStyle/>
          <a:p>
            <a:pPr marL="340995">
              <a:lnSpc>
                <a:spcPct val="100000"/>
              </a:lnSpc>
              <a:spcBef>
                <a:spcPts val="955"/>
              </a:spcBef>
            </a:pPr>
            <a:r>
              <a:rPr sz="1800" b="1" spc="-5" dirty="0">
                <a:solidFill>
                  <a:srgbClr val="FFF8E6"/>
                </a:solidFill>
                <a:latin typeface="微软雅黑" panose="020B0503020204020204" pitchFamily="34" charset="-122"/>
                <a:cs typeface="微软雅黑" panose="020B0503020204020204" pitchFamily="34" charset="-122"/>
              </a:rPr>
              <a:t>长征是宣传队，是播种机</a:t>
            </a:r>
            <a:endParaRPr sz="1800">
              <a:latin typeface="微软雅黑" panose="020B0503020204020204" pitchFamily="34" charset="-122"/>
              <a:cs typeface="微软雅黑" panose="020B0503020204020204" pitchFamily="34" charset="-122"/>
            </a:endParaRPr>
          </a:p>
        </p:txBody>
      </p:sp>
      <p:sp>
        <p:nvSpPr>
          <p:cNvPr id="22" name="object 11"/>
          <p:cNvSpPr txBox="1">
            <a:spLocks noGrp="1"/>
          </p:cNvSpPr>
          <p:nvPr>
            <p:ph type="title"/>
          </p:nvPr>
        </p:nvSpPr>
        <p:spPr>
          <a:xfrm>
            <a:off x="984885" y="250825"/>
            <a:ext cx="461835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3.</a:t>
            </a:r>
            <a:r>
              <a:rPr sz="2700" dirty="0">
                <a:solidFill>
                  <a:srgbClr val="C00000"/>
                </a:solidFill>
                <a:latin typeface="微软雅黑" panose="020B0503020204020204" pitchFamily="34" charset="-122"/>
                <a:cs typeface="微软雅黑" panose="020B0503020204020204" pitchFamily="34" charset="-122"/>
              </a:rPr>
              <a:t>土地革命时期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1927.8—1937.7</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482600" y="857250"/>
            <a:ext cx="8178800"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党的抗日民族统一战线政策</a:t>
            </a:r>
            <a:endParaRPr sz="2800">
              <a:latin typeface="微软雅黑" panose="020B0503020204020204" pitchFamily="34" charset="-122"/>
              <a:cs typeface="微软雅黑" panose="020B0503020204020204" pitchFamily="34" charset="-122"/>
            </a:endParaRPr>
          </a:p>
        </p:txBody>
      </p:sp>
      <p:sp>
        <p:nvSpPr>
          <p:cNvPr id="8" name="object 8"/>
          <p:cNvSpPr txBox="1">
            <a:spLocks noGrp="1"/>
          </p:cNvSpPr>
          <p:nvPr>
            <p:ph type="title"/>
          </p:nvPr>
        </p:nvSpPr>
        <p:spPr>
          <a:xfrm>
            <a:off x="1017905" y="250825"/>
            <a:ext cx="478599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4.</a:t>
            </a:r>
            <a:r>
              <a:rPr sz="2700" dirty="0">
                <a:solidFill>
                  <a:srgbClr val="C00000"/>
                </a:solidFill>
                <a:latin typeface="微软雅黑" panose="020B0503020204020204" pitchFamily="34" charset="-122"/>
                <a:cs typeface="微软雅黑" panose="020B0503020204020204" pitchFamily="34" charset="-122"/>
              </a:rPr>
              <a:t>抗日战争时期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1937.7—1945.8</a:t>
            </a:r>
            <a:r>
              <a:rPr lang="zh-CN" sz="1400" dirty="0">
                <a:solidFill>
                  <a:srgbClr val="C00000"/>
                </a:solidFill>
                <a:latin typeface="微软雅黑" panose="020B0503020204020204" pitchFamily="34" charset="-122"/>
                <a:cs typeface="微软雅黑" panose="020B0503020204020204" pitchFamily="34" charset="-122"/>
              </a:rPr>
              <a:t>）</a:t>
            </a:r>
          </a:p>
        </p:txBody>
      </p:sp>
      <p:sp>
        <p:nvSpPr>
          <p:cNvPr id="9" name="object 9"/>
          <p:cNvSpPr txBox="1"/>
          <p:nvPr/>
        </p:nvSpPr>
        <p:spPr>
          <a:xfrm>
            <a:off x="538683" y="1506727"/>
            <a:ext cx="8070850" cy="1090295"/>
          </a:xfrm>
          <a:prstGeom prst="rect">
            <a:avLst/>
          </a:prstGeom>
        </p:spPr>
        <p:txBody>
          <a:bodyPr vert="horz" wrap="square" lIns="0" tIns="13335" rIns="0" bIns="0" rtlCol="0">
            <a:spAutoFit/>
          </a:bodyPr>
          <a:lstStyle/>
          <a:p>
            <a:pPr marL="12700" marR="5080">
              <a:lnSpc>
                <a:spcPct val="100000"/>
              </a:lnSpc>
              <a:spcBef>
                <a:spcPts val="105"/>
              </a:spcBef>
            </a:pPr>
            <a:r>
              <a:rPr sz="1400" b="1" spc="5" dirty="0">
                <a:solidFill>
                  <a:srgbClr val="5F0E04"/>
                </a:solidFill>
                <a:latin typeface="微软雅黑" panose="020B0503020204020204" pitchFamily="34" charset="-122"/>
                <a:cs typeface="微软雅黑" panose="020B0503020204020204" pitchFamily="34" charset="-122"/>
              </a:rPr>
              <a:t>1931</a:t>
            </a:r>
            <a:r>
              <a:rPr sz="1400" b="1" spc="20" dirty="0">
                <a:solidFill>
                  <a:srgbClr val="5F0E04"/>
                </a:solidFill>
                <a:latin typeface="微软雅黑" panose="020B0503020204020204" pitchFamily="34" charset="-122"/>
                <a:cs typeface="微软雅黑" panose="020B0503020204020204" pitchFamily="34" charset="-122"/>
              </a:rPr>
              <a:t>年，侵华日军发动九一八事变</a:t>
            </a:r>
            <a:r>
              <a:rPr sz="1400" b="1" spc="35" dirty="0">
                <a:solidFill>
                  <a:srgbClr val="5F0E04"/>
                </a:solidFill>
                <a:latin typeface="微软雅黑" panose="020B0503020204020204" pitchFamily="34" charset="-122"/>
                <a:cs typeface="微软雅黑" panose="020B0503020204020204" pitchFamily="34" charset="-122"/>
              </a:rPr>
              <a:t>后</a:t>
            </a:r>
            <a:r>
              <a:rPr sz="1400" b="1" spc="20" dirty="0">
                <a:solidFill>
                  <a:srgbClr val="5F0E04"/>
                </a:solidFill>
                <a:latin typeface="微软雅黑" panose="020B0503020204020204" pitchFamily="34" charset="-122"/>
                <a:cs typeface="微软雅黑" panose="020B0503020204020204" pitchFamily="34" charset="-122"/>
              </a:rPr>
              <a:t>，完全侵占中国</a:t>
            </a:r>
            <a:r>
              <a:rPr sz="1400" b="1" spc="35" dirty="0">
                <a:solidFill>
                  <a:srgbClr val="5F0E04"/>
                </a:solidFill>
                <a:latin typeface="微软雅黑" panose="020B0503020204020204" pitchFamily="34" charset="-122"/>
                <a:cs typeface="微软雅黑" panose="020B0503020204020204" pitchFamily="34" charset="-122"/>
              </a:rPr>
              <a:t>东北</a:t>
            </a:r>
            <a:r>
              <a:rPr sz="1400" b="1" spc="20" dirty="0">
                <a:solidFill>
                  <a:srgbClr val="5F0E04"/>
                </a:solidFill>
                <a:latin typeface="微软雅黑" panose="020B0503020204020204" pitchFamily="34" charset="-122"/>
                <a:cs typeface="微软雅黑" panose="020B0503020204020204" pitchFamily="34" charset="-122"/>
              </a:rPr>
              <a:t>，并成立伪满</a:t>
            </a:r>
            <a:r>
              <a:rPr sz="1400" b="1" spc="35" dirty="0">
                <a:solidFill>
                  <a:srgbClr val="5F0E04"/>
                </a:solidFill>
                <a:latin typeface="微软雅黑" panose="020B0503020204020204" pitchFamily="34" charset="-122"/>
                <a:cs typeface="微软雅黑" panose="020B0503020204020204" pitchFamily="34" charset="-122"/>
              </a:rPr>
              <a:t>洲国</a:t>
            </a:r>
            <a:r>
              <a:rPr sz="1400" b="1" spc="20" dirty="0">
                <a:solidFill>
                  <a:srgbClr val="5F0E04"/>
                </a:solidFill>
                <a:latin typeface="微软雅黑" panose="020B0503020204020204" pitchFamily="34" charset="-122"/>
                <a:cs typeface="微软雅黑" panose="020B0503020204020204" pitchFamily="34" charset="-122"/>
              </a:rPr>
              <a:t>，此后陆续在</a:t>
            </a:r>
            <a:r>
              <a:rPr sz="1400" b="1" spc="35" dirty="0">
                <a:solidFill>
                  <a:srgbClr val="5F0E04"/>
                </a:solidFill>
                <a:latin typeface="微软雅黑" panose="020B0503020204020204" pitchFamily="34" charset="-122"/>
                <a:cs typeface="微软雅黑" panose="020B0503020204020204" pitchFamily="34" charset="-122"/>
              </a:rPr>
              <a:t>华</a:t>
            </a:r>
            <a:r>
              <a:rPr sz="1400" b="1" spc="30" dirty="0">
                <a:solidFill>
                  <a:srgbClr val="5F0E04"/>
                </a:solidFill>
                <a:latin typeface="微软雅黑" panose="020B0503020204020204" pitchFamily="34" charset="-122"/>
                <a:cs typeface="微软雅黑" panose="020B0503020204020204" pitchFamily="34" charset="-122"/>
              </a:rPr>
              <a:t>北</a:t>
            </a:r>
            <a:r>
              <a:rPr sz="1400" b="1" spc="20"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上海 </a:t>
            </a:r>
            <a:r>
              <a:rPr sz="1400" b="1" dirty="0">
                <a:solidFill>
                  <a:srgbClr val="5F0E04"/>
                </a:solidFill>
                <a:latin typeface="微软雅黑" panose="020B0503020204020204" pitchFamily="34" charset="-122"/>
                <a:cs typeface="微软雅黑" panose="020B0503020204020204" pitchFamily="34" charset="-122"/>
              </a:rPr>
              <a:t>等地挑起战争冲突，国</a:t>
            </a:r>
            <a:r>
              <a:rPr sz="1400" b="1" spc="-15" dirty="0">
                <a:solidFill>
                  <a:srgbClr val="5F0E04"/>
                </a:solidFill>
                <a:latin typeface="微软雅黑" panose="020B0503020204020204" pitchFamily="34" charset="-122"/>
                <a:cs typeface="微软雅黑" panose="020B0503020204020204" pitchFamily="34" charset="-122"/>
              </a:rPr>
              <a:t>民</a:t>
            </a:r>
            <a:r>
              <a:rPr sz="1400" b="1" dirty="0">
                <a:solidFill>
                  <a:srgbClr val="5F0E04"/>
                </a:solidFill>
                <a:latin typeface="微软雅黑" panose="020B0503020204020204" pitchFamily="34" charset="-122"/>
                <a:cs typeface="微软雅黑" panose="020B0503020204020204" pitchFamily="34" charset="-122"/>
              </a:rPr>
              <a:t>政府</a:t>
            </a:r>
            <a:r>
              <a:rPr sz="1400" b="1" spc="-15" dirty="0">
                <a:solidFill>
                  <a:srgbClr val="5F0E04"/>
                </a:solidFill>
                <a:latin typeface="微软雅黑" panose="020B0503020204020204" pitchFamily="34" charset="-122"/>
                <a:cs typeface="微软雅黑" panose="020B0503020204020204" pitchFamily="34" charset="-122"/>
              </a:rPr>
              <a:t>则</a:t>
            </a:r>
            <a:r>
              <a:rPr sz="1400" b="1" dirty="0">
                <a:solidFill>
                  <a:srgbClr val="5F0E04"/>
                </a:solidFill>
                <a:latin typeface="微软雅黑" panose="020B0503020204020204" pitchFamily="34" charset="-122"/>
                <a:cs typeface="微软雅黑" panose="020B0503020204020204" pitchFamily="34" charset="-122"/>
              </a:rPr>
              <a:t>采取</a:t>
            </a:r>
            <a:r>
              <a:rPr sz="1400" b="1" spc="-15" dirty="0">
                <a:solidFill>
                  <a:srgbClr val="5F0E04"/>
                </a:solidFill>
                <a:latin typeface="微软雅黑" panose="020B0503020204020204" pitchFamily="34" charset="-122"/>
                <a:cs typeface="微软雅黑" panose="020B0503020204020204" pitchFamily="34" charset="-122"/>
              </a:rPr>
              <a:t>妥</a:t>
            </a:r>
            <a:r>
              <a:rPr sz="1400" b="1" dirty="0">
                <a:solidFill>
                  <a:srgbClr val="5F0E04"/>
                </a:solidFill>
                <a:latin typeface="微软雅黑" panose="020B0503020204020204" pitchFamily="34" charset="-122"/>
                <a:cs typeface="微软雅黑" panose="020B0503020204020204" pitchFamily="34" charset="-122"/>
              </a:rPr>
              <a:t>协政</a:t>
            </a:r>
            <a:r>
              <a:rPr sz="1400" b="1" spc="-15" dirty="0">
                <a:solidFill>
                  <a:srgbClr val="5F0E04"/>
                </a:solidFill>
                <a:latin typeface="微软雅黑" panose="020B0503020204020204" pitchFamily="34" charset="-122"/>
                <a:cs typeface="微软雅黑" panose="020B0503020204020204" pitchFamily="34" charset="-122"/>
              </a:rPr>
              <a:t>策</a:t>
            </a:r>
            <a:r>
              <a:rPr sz="1400" b="1" dirty="0">
                <a:solidFill>
                  <a:srgbClr val="5F0E04"/>
                </a:solidFill>
                <a:latin typeface="微软雅黑" panose="020B0503020204020204" pitchFamily="34" charset="-122"/>
                <a:cs typeface="微软雅黑" panose="020B0503020204020204" pitchFamily="34" charset="-122"/>
              </a:rPr>
              <a:t>避免</a:t>
            </a:r>
            <a:r>
              <a:rPr sz="1400" b="1" spc="-15" dirty="0">
                <a:solidFill>
                  <a:srgbClr val="5F0E04"/>
                </a:solidFill>
                <a:latin typeface="微软雅黑" panose="020B0503020204020204" pitchFamily="34" charset="-122"/>
                <a:cs typeface="微软雅黑" panose="020B0503020204020204" pitchFamily="34" charset="-122"/>
              </a:rPr>
              <a:t>冲</a:t>
            </a:r>
            <a:r>
              <a:rPr sz="1400" b="1" dirty="0">
                <a:solidFill>
                  <a:srgbClr val="5F0E04"/>
                </a:solidFill>
                <a:latin typeface="微软雅黑" panose="020B0503020204020204" pitchFamily="34" charset="-122"/>
                <a:cs typeface="微软雅黑" panose="020B0503020204020204" pitchFamily="34" charset="-122"/>
              </a:rPr>
              <a:t>突扩</a:t>
            </a:r>
            <a:r>
              <a:rPr sz="1400" b="1" spc="-5" dirty="0">
                <a:solidFill>
                  <a:srgbClr val="5F0E04"/>
                </a:solidFill>
                <a:latin typeface="微软雅黑" panose="020B0503020204020204" pitchFamily="34" charset="-122"/>
                <a:cs typeface="微软雅黑" panose="020B0503020204020204" pitchFamily="34" charset="-122"/>
              </a:rPr>
              <a:t>大</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marR="6985" algn="just">
              <a:lnSpc>
                <a:spcPct val="100000"/>
              </a:lnSpc>
            </a:pPr>
            <a:r>
              <a:rPr sz="1400" b="1" spc="5" dirty="0">
                <a:solidFill>
                  <a:srgbClr val="5F0E04"/>
                </a:solidFill>
                <a:latin typeface="微软雅黑" panose="020B0503020204020204" pitchFamily="34" charset="-122"/>
                <a:cs typeface="微软雅黑" panose="020B0503020204020204" pitchFamily="34" charset="-122"/>
              </a:rPr>
              <a:t>1937</a:t>
            </a:r>
            <a:r>
              <a:rPr sz="1400" b="1" spc="20" dirty="0">
                <a:solidFill>
                  <a:srgbClr val="5F0E04"/>
                </a:solidFill>
                <a:latin typeface="微软雅黑" panose="020B0503020204020204" pitchFamily="34" charset="-122"/>
                <a:cs typeface="微软雅黑" panose="020B0503020204020204" pitchFamily="34" charset="-122"/>
              </a:rPr>
              <a:t>年</a:t>
            </a:r>
            <a:r>
              <a:rPr sz="1400" b="1" spc="25" dirty="0">
                <a:solidFill>
                  <a:srgbClr val="5F0E04"/>
                </a:solidFill>
                <a:latin typeface="微软雅黑" panose="020B0503020204020204" pitchFamily="34" charset="-122"/>
                <a:cs typeface="微软雅黑" panose="020B0503020204020204" pitchFamily="34" charset="-122"/>
              </a:rPr>
              <a:t>7</a:t>
            </a:r>
            <a:r>
              <a:rPr sz="1400" b="1" spc="10" dirty="0">
                <a:solidFill>
                  <a:srgbClr val="5F0E04"/>
                </a:solidFill>
                <a:latin typeface="微软雅黑" panose="020B0503020204020204" pitchFamily="34" charset="-122"/>
                <a:cs typeface="微软雅黑" panose="020B0503020204020204" pitchFamily="34" charset="-122"/>
              </a:rPr>
              <a:t>月</a:t>
            </a:r>
            <a:r>
              <a:rPr sz="1400" b="1" spc="25" dirty="0">
                <a:solidFill>
                  <a:srgbClr val="5F0E04"/>
                </a:solidFill>
                <a:latin typeface="微软雅黑" panose="020B0503020204020204" pitchFamily="34" charset="-122"/>
                <a:cs typeface="微软雅黑" panose="020B0503020204020204" pitchFamily="34" charset="-122"/>
              </a:rPr>
              <a:t>7</a:t>
            </a:r>
            <a:r>
              <a:rPr sz="1400" b="1" spc="10" dirty="0">
                <a:solidFill>
                  <a:srgbClr val="5F0E04"/>
                </a:solidFill>
                <a:latin typeface="微软雅黑" panose="020B0503020204020204" pitchFamily="34" charset="-122"/>
                <a:cs typeface="微软雅黑" panose="020B0503020204020204" pitchFamily="34" charset="-122"/>
              </a:rPr>
              <a:t>日</a:t>
            </a:r>
            <a:r>
              <a:rPr sz="1400" b="1" spc="20"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日</a:t>
            </a:r>
            <a:r>
              <a:rPr sz="1400" b="1" spc="20" dirty="0">
                <a:solidFill>
                  <a:srgbClr val="5F0E04"/>
                </a:solidFill>
                <a:latin typeface="微软雅黑" panose="020B0503020204020204" pitchFamily="34" charset="-122"/>
                <a:cs typeface="微软雅黑" panose="020B0503020204020204" pitchFamily="34" charset="-122"/>
              </a:rPr>
              <a:t>军在</a:t>
            </a:r>
            <a:r>
              <a:rPr sz="1400" b="1" spc="10" dirty="0">
                <a:solidFill>
                  <a:srgbClr val="5F0E04"/>
                </a:solidFill>
                <a:latin typeface="微软雅黑" panose="020B0503020204020204" pitchFamily="34" charset="-122"/>
                <a:cs typeface="微软雅黑" panose="020B0503020204020204" pitchFamily="34" charset="-122"/>
              </a:rPr>
              <a:t>北</a:t>
            </a:r>
            <a:r>
              <a:rPr sz="1400" b="1" spc="20" dirty="0">
                <a:solidFill>
                  <a:srgbClr val="5F0E04"/>
                </a:solidFill>
                <a:latin typeface="微软雅黑" panose="020B0503020204020204" pitchFamily="34" charset="-122"/>
                <a:cs typeface="微软雅黑" panose="020B0503020204020204" pitchFamily="34" charset="-122"/>
              </a:rPr>
              <a:t>平</a:t>
            </a:r>
            <a:r>
              <a:rPr sz="1400" b="1" spc="10" dirty="0">
                <a:solidFill>
                  <a:srgbClr val="5F0E04"/>
                </a:solidFill>
                <a:latin typeface="微软雅黑" panose="020B0503020204020204" pitchFamily="34" charset="-122"/>
                <a:cs typeface="微软雅黑" panose="020B0503020204020204" pitchFamily="34" charset="-122"/>
              </a:rPr>
              <a:t>附</a:t>
            </a:r>
            <a:r>
              <a:rPr sz="1400" b="1" spc="20" dirty="0">
                <a:solidFill>
                  <a:srgbClr val="5F0E04"/>
                </a:solidFill>
                <a:latin typeface="微软雅黑" panose="020B0503020204020204" pitchFamily="34" charset="-122"/>
                <a:cs typeface="微软雅黑" panose="020B0503020204020204" pitchFamily="34" charset="-122"/>
              </a:rPr>
              <a:t>近</a:t>
            </a:r>
            <a:r>
              <a:rPr sz="1400" b="1" spc="10" dirty="0">
                <a:solidFill>
                  <a:srgbClr val="5F0E04"/>
                </a:solidFill>
                <a:latin typeface="微软雅黑" panose="020B0503020204020204" pitchFamily="34" charset="-122"/>
                <a:cs typeface="微软雅黑" panose="020B0503020204020204" pitchFamily="34" charset="-122"/>
              </a:rPr>
              <a:t>挑起</a:t>
            </a:r>
            <a:r>
              <a:rPr sz="1400" b="1" spc="20" dirty="0">
                <a:solidFill>
                  <a:srgbClr val="5F0E04"/>
                </a:solidFill>
                <a:latin typeface="微软雅黑" panose="020B0503020204020204" pitchFamily="34" charset="-122"/>
                <a:cs typeface="微软雅黑" panose="020B0503020204020204" pitchFamily="34" charset="-122"/>
              </a:rPr>
              <a:t>卢沟</a:t>
            </a:r>
            <a:r>
              <a:rPr sz="1400" b="1" spc="10" dirty="0">
                <a:solidFill>
                  <a:srgbClr val="5F0E04"/>
                </a:solidFill>
                <a:latin typeface="微软雅黑" panose="020B0503020204020204" pitchFamily="34" charset="-122"/>
                <a:cs typeface="微软雅黑" panose="020B0503020204020204" pitchFamily="34" charset="-122"/>
              </a:rPr>
              <a:t>桥</a:t>
            </a:r>
            <a:r>
              <a:rPr sz="1400" b="1" spc="20" dirty="0">
                <a:solidFill>
                  <a:srgbClr val="5F0E04"/>
                </a:solidFill>
                <a:latin typeface="微软雅黑" panose="020B0503020204020204" pitchFamily="34" charset="-122"/>
                <a:cs typeface="微软雅黑" panose="020B0503020204020204" pitchFamily="34" charset="-122"/>
              </a:rPr>
              <a:t>事</a:t>
            </a:r>
            <a:r>
              <a:rPr sz="1400" b="1" spc="30" dirty="0">
                <a:solidFill>
                  <a:srgbClr val="5F0E04"/>
                </a:solidFill>
                <a:latin typeface="微软雅黑" panose="020B0503020204020204" pitchFamily="34" charset="-122"/>
                <a:cs typeface="微软雅黑" panose="020B0503020204020204" pitchFamily="34" charset="-122"/>
              </a:rPr>
              <a:t>变</a:t>
            </a:r>
            <a:r>
              <a:rPr sz="1400" b="1" spc="20"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中日</a:t>
            </a:r>
            <a:r>
              <a:rPr sz="1400" b="1" spc="20" dirty="0">
                <a:solidFill>
                  <a:srgbClr val="5F0E04"/>
                </a:solidFill>
                <a:latin typeface="微软雅黑" panose="020B0503020204020204" pitchFamily="34" charset="-122"/>
                <a:cs typeface="微软雅黑" panose="020B0503020204020204" pitchFamily="34" charset="-122"/>
              </a:rPr>
              <a:t>战争</a:t>
            </a:r>
            <a:r>
              <a:rPr sz="1400" b="1" spc="10" dirty="0">
                <a:solidFill>
                  <a:srgbClr val="5F0E04"/>
                </a:solidFill>
                <a:latin typeface="微软雅黑" panose="020B0503020204020204" pitchFamily="34" charset="-122"/>
                <a:cs typeface="微软雅黑" panose="020B0503020204020204" pitchFamily="34" charset="-122"/>
              </a:rPr>
              <a:t>全</a:t>
            </a:r>
            <a:r>
              <a:rPr sz="1400" b="1" spc="20" dirty="0">
                <a:solidFill>
                  <a:srgbClr val="5F0E04"/>
                </a:solidFill>
                <a:latin typeface="微软雅黑" panose="020B0503020204020204" pitchFamily="34" charset="-122"/>
                <a:cs typeface="微软雅黑" panose="020B0503020204020204" pitchFamily="34" charset="-122"/>
              </a:rPr>
              <a:t>面</a:t>
            </a:r>
            <a:r>
              <a:rPr sz="1400" b="1" spc="10" dirty="0">
                <a:solidFill>
                  <a:srgbClr val="5F0E04"/>
                </a:solidFill>
                <a:latin typeface="微软雅黑" panose="020B0503020204020204" pitchFamily="34" charset="-122"/>
                <a:cs typeface="微软雅黑" panose="020B0503020204020204" pitchFamily="34" charset="-122"/>
              </a:rPr>
              <a:t>爆</a:t>
            </a:r>
            <a:r>
              <a:rPr sz="1400" b="1" spc="30" dirty="0">
                <a:solidFill>
                  <a:srgbClr val="5F0E04"/>
                </a:solidFill>
                <a:latin typeface="微软雅黑" panose="020B0503020204020204" pitchFamily="34" charset="-122"/>
                <a:cs typeface="微软雅黑" panose="020B0503020204020204" pitchFamily="34" charset="-122"/>
              </a:rPr>
              <a:t>发</a:t>
            </a:r>
            <a:r>
              <a:rPr sz="1400" b="1" spc="10" dirty="0">
                <a:solidFill>
                  <a:srgbClr val="5F0E04"/>
                </a:solidFill>
                <a:latin typeface="微软雅黑" panose="020B0503020204020204" pitchFamily="34" charset="-122"/>
                <a:cs typeface="微软雅黑" panose="020B0503020204020204" pitchFamily="34" charset="-122"/>
              </a:rPr>
              <a:t>。抗</a:t>
            </a:r>
            <a:r>
              <a:rPr sz="1400" b="1" spc="20" dirty="0">
                <a:solidFill>
                  <a:srgbClr val="5F0E04"/>
                </a:solidFill>
                <a:latin typeface="微软雅黑" panose="020B0503020204020204" pitchFamily="34" charset="-122"/>
                <a:cs typeface="微软雅黑" panose="020B0503020204020204" pitchFamily="34" charset="-122"/>
              </a:rPr>
              <a:t>日战</a:t>
            </a:r>
            <a:r>
              <a:rPr sz="1400" b="1" spc="10" dirty="0">
                <a:solidFill>
                  <a:srgbClr val="5F0E04"/>
                </a:solidFill>
                <a:latin typeface="微软雅黑" panose="020B0503020204020204" pitchFamily="34" charset="-122"/>
                <a:cs typeface="微软雅黑" panose="020B0503020204020204" pitchFamily="34" charset="-122"/>
              </a:rPr>
              <a:t>争</a:t>
            </a:r>
            <a:r>
              <a:rPr sz="1400" b="1" spc="20" dirty="0">
                <a:solidFill>
                  <a:srgbClr val="5F0E04"/>
                </a:solidFill>
                <a:latin typeface="微软雅黑" panose="020B0503020204020204" pitchFamily="34" charset="-122"/>
                <a:cs typeface="微软雅黑" panose="020B0503020204020204" pitchFamily="34" charset="-122"/>
              </a:rPr>
              <a:t>时</a:t>
            </a:r>
            <a:r>
              <a:rPr sz="1400" b="1" spc="10" dirty="0">
                <a:solidFill>
                  <a:srgbClr val="5F0E04"/>
                </a:solidFill>
                <a:latin typeface="微软雅黑" panose="020B0503020204020204" pitchFamily="34" charset="-122"/>
                <a:cs typeface="微软雅黑" panose="020B0503020204020204" pitchFamily="34" charset="-122"/>
              </a:rPr>
              <a:t>期</a:t>
            </a:r>
            <a:r>
              <a:rPr sz="1400" b="1" spc="20" dirty="0">
                <a:solidFill>
                  <a:srgbClr val="5F0E04"/>
                </a:solidFill>
                <a:latin typeface="微软雅黑" panose="020B0503020204020204" pitchFamily="34" charset="-122"/>
                <a:cs typeface="微软雅黑" panose="020B0503020204020204" pitchFamily="34" charset="-122"/>
              </a:rPr>
              <a:t>是</a:t>
            </a:r>
            <a:r>
              <a:rPr sz="1400" b="1" spc="10" dirty="0">
                <a:solidFill>
                  <a:srgbClr val="5F0E04"/>
                </a:solidFill>
                <a:latin typeface="微软雅黑" panose="020B0503020204020204" pitchFamily="34" charset="-122"/>
                <a:cs typeface="微软雅黑" panose="020B0503020204020204" pitchFamily="34" charset="-122"/>
              </a:rPr>
              <a:t>中国</a:t>
            </a:r>
            <a:r>
              <a:rPr sz="1400" b="1" spc="20" dirty="0">
                <a:solidFill>
                  <a:srgbClr val="5F0E04"/>
                </a:solidFill>
                <a:latin typeface="微软雅黑" panose="020B0503020204020204" pitchFamily="34" charset="-122"/>
                <a:cs typeface="微软雅黑" panose="020B0503020204020204" pitchFamily="34" charset="-122"/>
              </a:rPr>
              <a:t>共</a:t>
            </a:r>
            <a:r>
              <a:rPr sz="1400" b="1" spc="10" dirty="0">
                <a:solidFill>
                  <a:srgbClr val="5F0E04"/>
                </a:solidFill>
                <a:latin typeface="微软雅黑" panose="020B0503020204020204" pitchFamily="34" charset="-122"/>
                <a:cs typeface="微软雅黑" panose="020B0503020204020204" pitchFamily="34" charset="-122"/>
              </a:rPr>
              <a:t>产</a:t>
            </a:r>
            <a:r>
              <a:rPr sz="1400" b="1" spc="20" dirty="0">
                <a:solidFill>
                  <a:srgbClr val="5F0E04"/>
                </a:solidFill>
                <a:latin typeface="微软雅黑" panose="020B0503020204020204" pitchFamily="34" charset="-122"/>
                <a:cs typeface="微软雅黑" panose="020B0503020204020204" pitchFamily="34" charset="-122"/>
              </a:rPr>
              <a:t>党</a:t>
            </a:r>
            <a:r>
              <a:rPr sz="1400" b="1" dirty="0">
                <a:solidFill>
                  <a:srgbClr val="5F0E04"/>
                </a:solidFill>
                <a:latin typeface="微软雅黑" panose="020B0503020204020204" pitchFamily="34" charset="-122"/>
                <a:cs typeface="微软雅黑" panose="020B0503020204020204" pitchFamily="34" charset="-122"/>
              </a:rPr>
              <a:t>领 </a:t>
            </a:r>
            <a:r>
              <a:rPr sz="1400" b="1" spc="10" dirty="0">
                <a:solidFill>
                  <a:srgbClr val="5F0E04"/>
                </a:solidFill>
                <a:latin typeface="微软雅黑" panose="020B0503020204020204" pitchFamily="34" charset="-122"/>
                <a:cs typeface="微软雅黑" panose="020B0503020204020204" pitchFamily="34" charset="-122"/>
              </a:rPr>
              <a:t>导</a:t>
            </a:r>
            <a:r>
              <a:rPr sz="1400" b="1" dirty="0">
                <a:solidFill>
                  <a:srgbClr val="5F0E04"/>
                </a:solidFill>
                <a:latin typeface="微软雅黑" panose="020B0503020204020204" pitchFamily="34" charset="-122"/>
                <a:cs typeface="微软雅黑" panose="020B0503020204020204" pitchFamily="34" charset="-122"/>
              </a:rPr>
              <a:t>的民族</a:t>
            </a:r>
            <a:r>
              <a:rPr sz="1400" b="1" spc="10" dirty="0">
                <a:solidFill>
                  <a:srgbClr val="5F0E04"/>
                </a:solidFill>
                <a:latin typeface="微软雅黑" panose="020B0503020204020204" pitchFamily="34" charset="-122"/>
                <a:cs typeface="微软雅黑" panose="020B0503020204020204" pitchFamily="34" charset="-122"/>
              </a:rPr>
              <a:t>革</a:t>
            </a:r>
            <a:r>
              <a:rPr sz="1400" b="1" dirty="0">
                <a:solidFill>
                  <a:srgbClr val="5F0E04"/>
                </a:solidFill>
                <a:latin typeface="微软雅黑" panose="020B0503020204020204" pitchFamily="34" charset="-122"/>
                <a:cs typeface="微软雅黑" panose="020B0503020204020204" pitchFamily="34" charset="-122"/>
              </a:rPr>
              <a:t>命战争</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它的主</a:t>
            </a:r>
            <a:r>
              <a:rPr sz="1400" b="1" spc="10" dirty="0">
                <a:solidFill>
                  <a:srgbClr val="5F0E04"/>
                </a:solidFill>
                <a:latin typeface="微软雅黑" panose="020B0503020204020204" pitchFamily="34" charset="-122"/>
                <a:cs typeface="微软雅黑" panose="020B0503020204020204" pitchFamily="34" charset="-122"/>
              </a:rPr>
              <a:t>要</a:t>
            </a:r>
            <a:r>
              <a:rPr sz="1400" b="1" dirty="0">
                <a:solidFill>
                  <a:srgbClr val="5F0E04"/>
                </a:solidFill>
                <a:latin typeface="微软雅黑" panose="020B0503020204020204" pitchFamily="34" charset="-122"/>
                <a:cs typeface="微软雅黑" panose="020B0503020204020204" pitchFamily="34" charset="-122"/>
              </a:rPr>
              <a:t>打击对象</a:t>
            </a:r>
            <a:r>
              <a:rPr sz="1400" b="1" spc="10" dirty="0">
                <a:solidFill>
                  <a:srgbClr val="5F0E04"/>
                </a:solidFill>
                <a:latin typeface="微软雅黑" panose="020B0503020204020204" pitchFamily="34" charset="-122"/>
                <a:cs typeface="微软雅黑" panose="020B0503020204020204" pitchFamily="34" charset="-122"/>
              </a:rPr>
              <a:t>是</a:t>
            </a:r>
            <a:r>
              <a:rPr sz="1400" b="1" dirty="0">
                <a:solidFill>
                  <a:srgbClr val="5F0E04"/>
                </a:solidFill>
                <a:latin typeface="微软雅黑" panose="020B0503020204020204" pitchFamily="34" charset="-122"/>
                <a:cs typeface="微软雅黑" panose="020B0503020204020204" pitchFamily="34" charset="-122"/>
              </a:rPr>
              <a:t>日本帝</a:t>
            </a:r>
            <a:r>
              <a:rPr sz="1400" b="1" spc="10" dirty="0">
                <a:solidFill>
                  <a:srgbClr val="5F0E04"/>
                </a:solidFill>
                <a:latin typeface="微软雅黑" panose="020B0503020204020204" pitchFamily="34" charset="-122"/>
                <a:cs typeface="微软雅黑" panose="020B0503020204020204" pitchFamily="34" charset="-122"/>
              </a:rPr>
              <a:t>国</a:t>
            </a:r>
            <a:r>
              <a:rPr sz="1400" b="1" dirty="0">
                <a:solidFill>
                  <a:srgbClr val="5F0E04"/>
                </a:solidFill>
                <a:latin typeface="微软雅黑" panose="020B0503020204020204" pitchFamily="34" charset="-122"/>
                <a:cs typeface="微软雅黑" panose="020B0503020204020204" pitchFamily="34" charset="-122"/>
              </a:rPr>
              <a:t>主义和</a:t>
            </a:r>
            <a:r>
              <a:rPr sz="1400" b="1" spc="10" dirty="0">
                <a:solidFill>
                  <a:srgbClr val="5F0E04"/>
                </a:solidFill>
                <a:latin typeface="微软雅黑" panose="020B0503020204020204" pitchFamily="34" charset="-122"/>
                <a:cs typeface="微软雅黑" panose="020B0503020204020204" pitchFamily="34" charset="-122"/>
              </a:rPr>
              <a:t>汉</a:t>
            </a:r>
            <a:r>
              <a:rPr sz="1400" b="1" dirty="0">
                <a:solidFill>
                  <a:srgbClr val="5F0E04"/>
                </a:solidFill>
                <a:latin typeface="微软雅黑" panose="020B0503020204020204" pitchFamily="34" charset="-122"/>
                <a:cs typeface="微软雅黑" panose="020B0503020204020204" pitchFamily="34" charset="-122"/>
              </a:rPr>
              <a:t>奸卖国</a:t>
            </a:r>
            <a:r>
              <a:rPr sz="1400" b="1" spc="15" dirty="0">
                <a:solidFill>
                  <a:srgbClr val="5F0E04"/>
                </a:solidFill>
                <a:latin typeface="微软雅黑" panose="020B0503020204020204" pitchFamily="34" charset="-122"/>
                <a:cs typeface="微软雅黑" panose="020B0503020204020204" pitchFamily="34" charset="-122"/>
              </a:rPr>
              <a:t>贼</a:t>
            </a:r>
            <a:r>
              <a:rPr sz="1400" b="1" dirty="0">
                <a:solidFill>
                  <a:srgbClr val="5F0E04"/>
                </a:solidFill>
                <a:latin typeface="微软雅黑" panose="020B0503020204020204" pitchFamily="34" charset="-122"/>
                <a:cs typeface="微软雅黑" panose="020B0503020204020204" pitchFamily="34" charset="-122"/>
              </a:rPr>
              <a:t>。中国</a:t>
            </a:r>
            <a:r>
              <a:rPr sz="1400" b="1" spc="10" dirty="0">
                <a:solidFill>
                  <a:srgbClr val="5F0E04"/>
                </a:solidFill>
                <a:latin typeface="微软雅黑" panose="020B0503020204020204" pitchFamily="34" charset="-122"/>
                <a:cs typeface="微软雅黑" panose="020B0503020204020204" pitchFamily="34" charset="-122"/>
              </a:rPr>
              <a:t>共</a:t>
            </a:r>
            <a:r>
              <a:rPr sz="1400" b="1" dirty="0">
                <a:solidFill>
                  <a:srgbClr val="5F0E04"/>
                </a:solidFill>
                <a:latin typeface="微软雅黑" panose="020B0503020204020204" pitchFamily="34" charset="-122"/>
                <a:cs typeface="微软雅黑" panose="020B0503020204020204" pitchFamily="34" charset="-122"/>
              </a:rPr>
              <a:t>产党在</a:t>
            </a:r>
            <a:r>
              <a:rPr sz="1400" b="1" spc="10" dirty="0">
                <a:solidFill>
                  <a:srgbClr val="5F0E04"/>
                </a:solidFill>
                <a:latin typeface="微软雅黑" panose="020B0503020204020204" pitchFamily="34" charset="-122"/>
                <a:cs typeface="微软雅黑" panose="020B0503020204020204" pitchFamily="34" charset="-122"/>
              </a:rPr>
              <a:t>抗</a:t>
            </a:r>
            <a:r>
              <a:rPr sz="1400" b="1" dirty="0">
                <a:solidFill>
                  <a:srgbClr val="5F0E04"/>
                </a:solidFill>
                <a:latin typeface="微软雅黑" panose="020B0503020204020204" pitchFamily="34" charset="-122"/>
                <a:cs typeface="微软雅黑" panose="020B0503020204020204" pitchFamily="34" charset="-122"/>
              </a:rPr>
              <a:t>日战争</a:t>
            </a:r>
            <a:r>
              <a:rPr sz="1400" b="1" spc="10" dirty="0">
                <a:solidFill>
                  <a:srgbClr val="5F0E04"/>
                </a:solidFill>
                <a:latin typeface="微软雅黑" panose="020B0503020204020204" pitchFamily="34" charset="-122"/>
                <a:cs typeface="微软雅黑" panose="020B0503020204020204" pitchFamily="34" charset="-122"/>
              </a:rPr>
              <a:t>中</a:t>
            </a:r>
            <a:r>
              <a:rPr sz="1400" b="1" dirty="0">
                <a:solidFill>
                  <a:srgbClr val="5F0E04"/>
                </a:solidFill>
                <a:latin typeface="微软雅黑" panose="020B0503020204020204" pitchFamily="34" charset="-122"/>
                <a:cs typeface="微软雅黑" panose="020B0503020204020204" pitchFamily="34" charset="-122"/>
              </a:rPr>
              <a:t>采</a:t>
            </a:r>
            <a:r>
              <a:rPr sz="1400" b="1" spc="10" dirty="0">
                <a:solidFill>
                  <a:srgbClr val="5F0E04"/>
                </a:solidFill>
                <a:latin typeface="微软雅黑" panose="020B0503020204020204" pitchFamily="34" charset="-122"/>
                <a:cs typeface="微软雅黑" panose="020B0503020204020204" pitchFamily="34" charset="-122"/>
              </a:rPr>
              <a:t>用</a:t>
            </a:r>
            <a:r>
              <a:rPr sz="1400" b="1" dirty="0">
                <a:solidFill>
                  <a:srgbClr val="5F0E04"/>
                </a:solidFill>
                <a:latin typeface="微软雅黑" panose="020B0503020204020204" pitchFamily="34" charset="-122"/>
                <a:cs typeface="微软雅黑" panose="020B0503020204020204" pitchFamily="34" charset="-122"/>
              </a:rPr>
              <a:t>抗 日民族统一战线的政策</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团结</a:t>
            </a:r>
            <a:r>
              <a:rPr sz="1400" b="1" spc="-15" dirty="0">
                <a:solidFill>
                  <a:srgbClr val="5F0E04"/>
                </a:solidFill>
                <a:latin typeface="微软雅黑" panose="020B0503020204020204" pitchFamily="34" charset="-122"/>
                <a:cs typeface="微软雅黑" panose="020B0503020204020204" pitchFamily="34" charset="-122"/>
              </a:rPr>
              <a:t>了</a:t>
            </a:r>
            <a:r>
              <a:rPr sz="1400" b="1" dirty="0">
                <a:solidFill>
                  <a:srgbClr val="5F0E04"/>
                </a:solidFill>
                <a:latin typeface="微软雅黑" panose="020B0503020204020204" pitchFamily="34" charset="-122"/>
                <a:cs typeface="微软雅黑" panose="020B0503020204020204" pitchFamily="34" charset="-122"/>
              </a:rPr>
              <a:t>一切</a:t>
            </a:r>
            <a:r>
              <a:rPr sz="1400" b="1" spc="-15" dirty="0">
                <a:solidFill>
                  <a:srgbClr val="5F0E04"/>
                </a:solidFill>
                <a:latin typeface="微软雅黑" panose="020B0503020204020204" pitchFamily="34" charset="-122"/>
                <a:cs typeface="微软雅黑" panose="020B0503020204020204" pitchFamily="34" charset="-122"/>
              </a:rPr>
              <a:t>可</a:t>
            </a:r>
            <a:r>
              <a:rPr sz="1400" b="1" dirty="0">
                <a:solidFill>
                  <a:srgbClr val="5F0E04"/>
                </a:solidFill>
                <a:latin typeface="微软雅黑" panose="020B0503020204020204" pitchFamily="34" charset="-122"/>
                <a:cs typeface="微软雅黑" panose="020B0503020204020204" pitchFamily="34" charset="-122"/>
              </a:rPr>
              <a:t>能团</a:t>
            </a:r>
            <a:r>
              <a:rPr sz="1400" b="1" spc="-15" dirty="0">
                <a:solidFill>
                  <a:srgbClr val="5F0E04"/>
                </a:solidFill>
                <a:latin typeface="微软雅黑" panose="020B0503020204020204" pitchFamily="34" charset="-122"/>
                <a:cs typeface="微软雅黑" panose="020B0503020204020204" pitchFamily="34" charset="-122"/>
              </a:rPr>
              <a:t>结</a:t>
            </a:r>
            <a:r>
              <a:rPr sz="1400" b="1" dirty="0">
                <a:solidFill>
                  <a:srgbClr val="5F0E04"/>
                </a:solidFill>
                <a:latin typeface="微软雅黑" panose="020B0503020204020204" pitchFamily="34" charset="-122"/>
                <a:cs typeface="微软雅黑" panose="020B0503020204020204" pitchFamily="34" charset="-122"/>
              </a:rPr>
              <a:t>的力</a:t>
            </a:r>
            <a:r>
              <a:rPr sz="1400" b="1" spc="-15" dirty="0">
                <a:solidFill>
                  <a:srgbClr val="5F0E04"/>
                </a:solidFill>
                <a:latin typeface="微软雅黑" panose="020B0503020204020204" pitchFamily="34" charset="-122"/>
                <a:cs typeface="微软雅黑" panose="020B0503020204020204" pitchFamily="34" charset="-122"/>
              </a:rPr>
              <a:t>量</a:t>
            </a:r>
            <a:r>
              <a:rPr sz="1400" b="1" dirty="0">
                <a:solidFill>
                  <a:srgbClr val="5F0E04"/>
                </a:solidFill>
                <a:latin typeface="微软雅黑" panose="020B0503020204020204" pitchFamily="34" charset="-122"/>
                <a:cs typeface="微软雅黑" panose="020B0503020204020204" pitchFamily="34" charset="-122"/>
              </a:rPr>
              <a:t>共同</a:t>
            </a:r>
            <a:r>
              <a:rPr sz="1400" b="1" spc="-15" dirty="0">
                <a:solidFill>
                  <a:srgbClr val="5F0E04"/>
                </a:solidFill>
                <a:latin typeface="微软雅黑" panose="020B0503020204020204" pitchFamily="34" charset="-122"/>
                <a:cs typeface="微软雅黑" panose="020B0503020204020204" pitchFamily="34" charset="-122"/>
              </a:rPr>
              <a:t>抗</a:t>
            </a:r>
            <a:r>
              <a:rPr sz="1400" b="1" spc="5" dirty="0">
                <a:solidFill>
                  <a:srgbClr val="5F0E04"/>
                </a:solidFill>
                <a:latin typeface="微软雅黑" panose="020B0503020204020204" pitchFamily="34" charset="-122"/>
                <a:cs typeface="微软雅黑" panose="020B0503020204020204" pitchFamily="34" charset="-122"/>
              </a:rPr>
              <a:t>日</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0" name="object 10"/>
          <p:cNvSpPr/>
          <p:nvPr/>
        </p:nvSpPr>
        <p:spPr>
          <a:xfrm>
            <a:off x="5986145" y="2600261"/>
            <a:ext cx="2623185" cy="1331976"/>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033135" y="4007485"/>
            <a:ext cx="2576195" cy="381635"/>
          </a:xfrm>
          <a:prstGeom prst="rect">
            <a:avLst/>
          </a:prstGeom>
        </p:spPr>
        <p:txBody>
          <a:bodyPr vert="horz" wrap="square" lIns="0" tIns="12700" rIns="0" bIns="0" rtlCol="0">
            <a:spAutoFit/>
          </a:bodyPr>
          <a:lstStyle/>
          <a:p>
            <a:pPr marL="1079500" marR="5080" indent="-1066800">
              <a:lnSpc>
                <a:spcPct val="100000"/>
              </a:lnSpc>
              <a:spcBef>
                <a:spcPts val="100"/>
              </a:spcBef>
            </a:pPr>
            <a:r>
              <a:rPr sz="1200" b="1" dirty="0">
                <a:solidFill>
                  <a:srgbClr val="5F0E04"/>
                </a:solidFill>
                <a:latin typeface="微软雅黑" panose="020B0503020204020204" pitchFamily="34" charset="-122"/>
                <a:cs typeface="微软雅黑" panose="020B0503020204020204" pitchFamily="34" charset="-122"/>
              </a:rPr>
              <a:t>抗日民族统一战线时国共两党的珍贵 合影</a:t>
            </a:r>
          </a:p>
        </p:txBody>
      </p:sp>
      <p:sp>
        <p:nvSpPr>
          <p:cNvPr id="12" name="object 12"/>
          <p:cNvSpPr/>
          <p:nvPr/>
        </p:nvSpPr>
        <p:spPr>
          <a:xfrm>
            <a:off x="483146" y="2600706"/>
            <a:ext cx="2623566" cy="133184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259328" y="2600261"/>
            <a:ext cx="2625216" cy="1331976"/>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3340100" y="4007459"/>
            <a:ext cx="2463800" cy="566420"/>
          </a:xfrm>
          <a:prstGeom prst="rect">
            <a:avLst/>
          </a:prstGeom>
        </p:spPr>
        <p:txBody>
          <a:bodyPr vert="horz" wrap="square" lIns="0" tIns="12700" rIns="0" bIns="0" rtlCol="0">
            <a:spAutoFit/>
          </a:bodyPr>
          <a:lstStyle/>
          <a:p>
            <a:pPr marL="12700" marR="5080" algn="ctr">
              <a:lnSpc>
                <a:spcPct val="100000"/>
              </a:lnSpc>
              <a:spcBef>
                <a:spcPts val="100"/>
              </a:spcBef>
            </a:pPr>
            <a:r>
              <a:rPr sz="1200" b="1" dirty="0">
                <a:solidFill>
                  <a:srgbClr val="5F0E04"/>
                </a:solidFill>
                <a:latin typeface="微软雅黑" panose="020B0503020204020204" pitchFamily="34" charset="-122"/>
                <a:cs typeface="微软雅黑" panose="020B0503020204020204" pitchFamily="34" charset="-122"/>
              </a:rPr>
              <a:t>西安事变和平解决为抗日民族统一战 线建立准备了必要的前提，是国内战 争走向抗日民族战争的转折点</a:t>
            </a:r>
          </a:p>
        </p:txBody>
      </p:sp>
      <p:sp>
        <p:nvSpPr>
          <p:cNvPr id="15" name="object 15"/>
          <p:cNvSpPr txBox="1"/>
          <p:nvPr/>
        </p:nvSpPr>
        <p:spPr>
          <a:xfrm>
            <a:off x="563372" y="4007459"/>
            <a:ext cx="2463800" cy="566420"/>
          </a:xfrm>
          <a:prstGeom prst="rect">
            <a:avLst/>
          </a:prstGeom>
        </p:spPr>
        <p:txBody>
          <a:bodyPr vert="horz" wrap="square" lIns="0" tIns="12700" rIns="0" bIns="0" rtlCol="0">
            <a:spAutoFit/>
          </a:bodyPr>
          <a:lstStyle/>
          <a:p>
            <a:pPr marL="12700" marR="5080" algn="just">
              <a:lnSpc>
                <a:spcPct val="100000"/>
              </a:lnSpc>
              <a:spcBef>
                <a:spcPts val="100"/>
              </a:spcBef>
            </a:pPr>
            <a:r>
              <a:rPr sz="1200" b="1" dirty="0">
                <a:solidFill>
                  <a:srgbClr val="5F0E04"/>
                </a:solidFill>
                <a:latin typeface="微软雅黑" panose="020B0503020204020204" pitchFamily="34" charset="-122"/>
                <a:cs typeface="微软雅黑" panose="020B0503020204020204" pitchFamily="34" charset="-122"/>
              </a:rPr>
              <a:t>瓦窑堡会议确定了建立抗日民族统一 战线的政策，为党领导全国人民迎接 伟大的抗日战争奠定了政治基础。</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6873875" y="2405126"/>
            <a:ext cx="1981200" cy="307975"/>
          </a:xfrm>
          <a:prstGeom prst="rect">
            <a:avLst/>
          </a:prstGeom>
          <a:solidFill>
            <a:srgbClr val="C00000"/>
          </a:solidFill>
        </p:spPr>
        <p:txBody>
          <a:bodyPr vert="horz" wrap="square" lIns="0" tIns="40640" rIns="0" bIns="0" rtlCol="0">
            <a:spAutoFit/>
          </a:bodyPr>
          <a:lstStyle/>
          <a:p>
            <a:pPr marL="635000">
              <a:lnSpc>
                <a:spcPct val="100000"/>
              </a:lnSpc>
              <a:spcBef>
                <a:spcPts val="320"/>
              </a:spcBef>
            </a:pPr>
            <a:r>
              <a:rPr sz="1400" b="1" dirty="0">
                <a:solidFill>
                  <a:srgbClr val="FFF8E6"/>
                </a:solidFill>
                <a:latin typeface="微软雅黑" panose="020B0503020204020204" pitchFamily="34" charset="-122"/>
                <a:cs typeface="微软雅黑" panose="020B0503020204020204" pitchFamily="34" charset="-122"/>
              </a:rPr>
              <a:t>淞沪会战</a:t>
            </a:r>
            <a:endParaRPr sz="1400">
              <a:latin typeface="微软雅黑" panose="020B0503020204020204" pitchFamily="34" charset="-122"/>
              <a:cs typeface="微软雅黑" panose="020B0503020204020204" pitchFamily="34" charset="-122"/>
            </a:endParaRPr>
          </a:p>
        </p:txBody>
      </p:sp>
      <p:sp>
        <p:nvSpPr>
          <p:cNvPr id="8" name="object 8"/>
          <p:cNvSpPr txBox="1"/>
          <p:nvPr/>
        </p:nvSpPr>
        <p:spPr>
          <a:xfrm>
            <a:off x="4714875" y="2405126"/>
            <a:ext cx="1981200" cy="307975"/>
          </a:xfrm>
          <a:prstGeom prst="rect">
            <a:avLst/>
          </a:prstGeom>
          <a:solidFill>
            <a:srgbClr val="C00000"/>
          </a:solidFill>
        </p:spPr>
        <p:txBody>
          <a:bodyPr vert="horz" wrap="square" lIns="0" tIns="40640" rIns="0" bIns="0" rtlCol="0">
            <a:spAutoFit/>
          </a:bodyPr>
          <a:lstStyle/>
          <a:p>
            <a:pPr marL="635000">
              <a:lnSpc>
                <a:spcPct val="100000"/>
              </a:lnSpc>
              <a:spcBef>
                <a:spcPts val="320"/>
              </a:spcBef>
            </a:pPr>
            <a:r>
              <a:rPr sz="1400" b="1" dirty="0">
                <a:solidFill>
                  <a:srgbClr val="FFF8E6"/>
                </a:solidFill>
                <a:latin typeface="微软雅黑" panose="020B0503020204020204" pitchFamily="34" charset="-122"/>
                <a:cs typeface="微软雅黑" panose="020B0503020204020204" pitchFamily="34" charset="-122"/>
              </a:rPr>
              <a:t>忻口会战</a:t>
            </a:r>
            <a:endParaRPr sz="1400">
              <a:latin typeface="微软雅黑" panose="020B0503020204020204" pitchFamily="34" charset="-122"/>
              <a:cs typeface="微软雅黑" panose="020B0503020204020204" pitchFamily="34" charset="-122"/>
            </a:endParaRPr>
          </a:p>
        </p:txBody>
      </p:sp>
      <p:sp>
        <p:nvSpPr>
          <p:cNvPr id="9" name="object 9"/>
          <p:cNvSpPr/>
          <p:nvPr/>
        </p:nvSpPr>
        <p:spPr>
          <a:xfrm>
            <a:off x="6877304" y="931291"/>
            <a:ext cx="1977771" cy="143725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718303" y="2751201"/>
            <a:ext cx="1977771" cy="143979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719954" y="928750"/>
            <a:ext cx="1976120" cy="143979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877304" y="2751201"/>
            <a:ext cx="1977771" cy="143979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046784" y="2611882"/>
            <a:ext cx="3244850" cy="1942465"/>
          </a:xfrm>
          <a:prstGeom prst="rect">
            <a:avLst/>
          </a:prstGeom>
        </p:spPr>
        <p:txBody>
          <a:bodyPr vert="horz" wrap="square" lIns="0" tIns="12700" rIns="0" bIns="0" rtlCol="0">
            <a:spAutoFit/>
          </a:bodyPr>
          <a:lstStyle/>
          <a:p>
            <a:pPr marL="12700" marR="9525">
              <a:lnSpc>
                <a:spcPct val="100000"/>
              </a:lnSpc>
              <a:spcBef>
                <a:spcPts val="100"/>
              </a:spcBef>
            </a:pPr>
            <a:r>
              <a:rPr sz="1400" b="1" spc="35" dirty="0">
                <a:solidFill>
                  <a:srgbClr val="5F0E04"/>
                </a:solidFill>
                <a:latin typeface="微软雅黑" panose="020B0503020204020204" pitchFamily="34" charset="-122"/>
                <a:cs typeface="微软雅黑" panose="020B0503020204020204" pitchFamily="34" charset="-122"/>
              </a:rPr>
              <a:t>抗战初期的国民</a:t>
            </a:r>
            <a:r>
              <a:rPr sz="1400" b="1" spc="20" dirty="0">
                <a:solidFill>
                  <a:srgbClr val="5F0E04"/>
                </a:solidFill>
                <a:latin typeface="微软雅黑" panose="020B0503020204020204" pitchFamily="34" charset="-122"/>
                <a:cs typeface="微软雅黑" panose="020B0503020204020204" pitchFamily="34" charset="-122"/>
              </a:rPr>
              <a:t>党</a:t>
            </a:r>
            <a:r>
              <a:rPr sz="1400" b="1" spc="35" dirty="0">
                <a:solidFill>
                  <a:srgbClr val="5F0E04"/>
                </a:solidFill>
                <a:latin typeface="微软雅黑" panose="020B0503020204020204" pitchFamily="34" charset="-122"/>
                <a:cs typeface="微软雅黑" panose="020B0503020204020204" pitchFamily="34" charset="-122"/>
              </a:rPr>
              <a:t>军队，抗击了</a:t>
            </a:r>
            <a:r>
              <a:rPr sz="1400" b="1" dirty="0">
                <a:solidFill>
                  <a:srgbClr val="5F0E04"/>
                </a:solidFill>
                <a:latin typeface="微软雅黑" panose="020B0503020204020204" pitchFamily="34" charset="-122"/>
                <a:cs typeface="微软雅黑" panose="020B0503020204020204" pitchFamily="34" charset="-122"/>
              </a:rPr>
              <a:t>2/</a:t>
            </a:r>
            <a:r>
              <a:rPr sz="1400" b="1" spc="25" dirty="0">
                <a:solidFill>
                  <a:srgbClr val="5F0E04"/>
                </a:solidFill>
                <a:latin typeface="微软雅黑" panose="020B0503020204020204" pitchFamily="34" charset="-122"/>
                <a:cs typeface="微软雅黑" panose="020B0503020204020204" pitchFamily="34" charset="-122"/>
              </a:rPr>
              <a:t>3</a:t>
            </a:r>
            <a:r>
              <a:rPr sz="1400" b="1" spc="35" dirty="0">
                <a:solidFill>
                  <a:srgbClr val="5F0E04"/>
                </a:solidFill>
                <a:latin typeface="微软雅黑" panose="020B0503020204020204" pitchFamily="34" charset="-122"/>
                <a:cs typeface="微软雅黑" panose="020B0503020204020204" pitchFamily="34" charset="-122"/>
              </a:rPr>
              <a:t>以上 </a:t>
            </a:r>
            <a:r>
              <a:rPr sz="1400" b="1" dirty="0">
                <a:solidFill>
                  <a:srgbClr val="5F0E04"/>
                </a:solidFill>
                <a:latin typeface="微软雅黑" panose="020B0503020204020204" pitchFamily="34" charset="-122"/>
                <a:cs typeface="微软雅黑" panose="020B0503020204020204" pitchFamily="34" charset="-122"/>
              </a:rPr>
              <a:t>的侵华日</a:t>
            </a:r>
            <a:r>
              <a:rPr sz="1400" b="1" spc="-5" dirty="0">
                <a:solidFill>
                  <a:srgbClr val="5F0E04"/>
                </a:solidFill>
                <a:latin typeface="微软雅黑" panose="020B0503020204020204" pitchFamily="34" charset="-122"/>
                <a:cs typeface="微软雅黑" panose="020B0503020204020204" pitchFamily="34" charset="-122"/>
              </a:rPr>
              <a:t>军</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a:lnSpc>
                <a:spcPct val="100000"/>
              </a:lnSpc>
              <a:spcBef>
                <a:spcPts val="10"/>
              </a:spcBef>
            </a:pPr>
            <a:endParaRPr sz="1400" b="1">
              <a:latin typeface="Times New Roman" panose="02020603050405020304"/>
              <a:cs typeface="Times New Roman" panose="02020603050405020304"/>
            </a:endParaRPr>
          </a:p>
          <a:p>
            <a:pPr marL="12700" marR="13970" algn="just">
              <a:lnSpc>
                <a:spcPct val="100000"/>
              </a:lnSpc>
            </a:pPr>
            <a:r>
              <a:rPr sz="1400" b="1" dirty="0">
                <a:solidFill>
                  <a:srgbClr val="5F0E04"/>
                </a:solidFill>
                <a:latin typeface="微软雅黑" panose="020B0503020204020204" pitchFamily="34" charset="-122"/>
                <a:cs typeface="微软雅黑" panose="020B0503020204020204" pitchFamily="34" charset="-122"/>
              </a:rPr>
              <a:t>国民党军事上实施以空间换取时间的持久 战略方针，打破了日本帝国主</a:t>
            </a:r>
            <a:r>
              <a:rPr sz="1400" b="1" spc="5" dirty="0">
                <a:solidFill>
                  <a:srgbClr val="5F0E04"/>
                </a:solidFill>
                <a:latin typeface="微软雅黑" panose="020B0503020204020204" pitchFamily="34" charset="-122"/>
                <a:cs typeface="微软雅黑" panose="020B0503020204020204" pitchFamily="34" charset="-122"/>
              </a:rPr>
              <a:t>义</a:t>
            </a:r>
            <a:r>
              <a:rPr sz="1400" b="1" dirty="0">
                <a:solidFill>
                  <a:srgbClr val="5F0E04"/>
                </a:solidFill>
                <a:latin typeface="微软雅黑" panose="020B0503020204020204" pitchFamily="34" charset="-122"/>
                <a:cs typeface="微软雅黑" panose="020B0503020204020204" pitchFamily="34" charset="-122"/>
              </a:rPr>
              <a:t>“三个月 灭亡中</a:t>
            </a:r>
            <a:r>
              <a:rPr sz="1400" b="1" spc="-5" dirty="0">
                <a:solidFill>
                  <a:srgbClr val="5F0E04"/>
                </a:solidFill>
                <a:latin typeface="微软雅黑" panose="020B0503020204020204" pitchFamily="34" charset="-122"/>
                <a:cs typeface="微软雅黑" panose="020B0503020204020204" pitchFamily="34" charset="-122"/>
              </a:rPr>
              <a:t>国</a:t>
            </a:r>
            <a:r>
              <a:rPr sz="1400" b="1" dirty="0">
                <a:solidFill>
                  <a:srgbClr val="5F0E04"/>
                </a:solidFill>
                <a:latin typeface="微软雅黑" panose="020B0503020204020204" pitchFamily="34" charset="-122"/>
                <a:cs typeface="微软雅黑" panose="020B0503020204020204" pitchFamily="34" charset="-122"/>
              </a:rPr>
              <a:t>”的狂妄计划。</a:t>
            </a:r>
            <a:endParaRPr sz="1400" b="1">
              <a:latin typeface="微软雅黑" panose="020B0503020204020204" pitchFamily="34" charset="-122"/>
              <a:cs typeface="微软雅黑" panose="020B0503020204020204" pitchFamily="34" charset="-122"/>
            </a:endParaRPr>
          </a:p>
          <a:p>
            <a:pPr marL="21590" marR="5080">
              <a:lnSpc>
                <a:spcPct val="100000"/>
              </a:lnSpc>
              <a:spcBef>
                <a:spcPts val="1600"/>
              </a:spcBef>
            </a:pPr>
            <a:r>
              <a:rPr sz="1400" b="1" dirty="0">
                <a:solidFill>
                  <a:srgbClr val="5F0E04"/>
                </a:solidFill>
                <a:latin typeface="微软雅黑" panose="020B0503020204020204" pitchFamily="34" charset="-122"/>
                <a:cs typeface="微软雅黑" panose="020B0503020204020204" pitchFamily="34" charset="-122"/>
              </a:rPr>
              <a:t>客观上也掩护了八路军、新四军深入敌后 开辟抗日根据地，进行</a:t>
            </a:r>
            <a:r>
              <a:rPr sz="1400" b="1" spc="-15" dirty="0">
                <a:solidFill>
                  <a:srgbClr val="5F0E04"/>
                </a:solidFill>
                <a:latin typeface="微软雅黑" panose="020B0503020204020204" pitchFamily="34" charset="-122"/>
                <a:cs typeface="微软雅黑" panose="020B0503020204020204" pitchFamily="34" charset="-122"/>
              </a:rPr>
              <a:t>游</a:t>
            </a:r>
            <a:r>
              <a:rPr sz="1400" b="1" dirty="0">
                <a:solidFill>
                  <a:srgbClr val="5F0E04"/>
                </a:solidFill>
                <a:latin typeface="微软雅黑" panose="020B0503020204020204" pitchFamily="34" charset="-122"/>
                <a:cs typeface="微软雅黑" panose="020B0503020204020204" pitchFamily="34" charset="-122"/>
              </a:rPr>
              <a:t>击战。</a:t>
            </a:r>
            <a:endParaRPr sz="1400" b="1">
              <a:latin typeface="微软雅黑" panose="020B0503020204020204" pitchFamily="34" charset="-122"/>
              <a:cs typeface="微软雅黑" panose="020B0503020204020204" pitchFamily="34" charset="-122"/>
            </a:endParaRPr>
          </a:p>
        </p:txBody>
      </p:sp>
      <p:sp>
        <p:nvSpPr>
          <p:cNvPr id="14" name="object 14"/>
          <p:cNvSpPr txBox="1"/>
          <p:nvPr/>
        </p:nvSpPr>
        <p:spPr>
          <a:xfrm>
            <a:off x="497230" y="775840"/>
            <a:ext cx="3850004" cy="1640840"/>
          </a:xfrm>
          <a:prstGeom prst="rect">
            <a:avLst/>
          </a:prstGeom>
        </p:spPr>
        <p:txBody>
          <a:bodyPr vert="horz" wrap="square" lIns="0" tIns="234950" rIns="0" bIns="0" rtlCol="0">
            <a:spAutoFit/>
          </a:bodyPr>
          <a:lstStyle/>
          <a:p>
            <a:pPr marL="34925">
              <a:lnSpc>
                <a:spcPct val="100000"/>
              </a:lnSpc>
              <a:spcBef>
                <a:spcPts val="1850"/>
              </a:spcBef>
            </a:pPr>
            <a:r>
              <a:rPr sz="2800" b="1" spc="-10" dirty="0">
                <a:solidFill>
                  <a:srgbClr val="C00000"/>
                </a:solidFill>
                <a:latin typeface="微软雅黑" panose="020B0503020204020204" pitchFamily="34" charset="-122"/>
                <a:cs typeface="微软雅黑" panose="020B0503020204020204" pitchFamily="34" charset="-122"/>
              </a:rPr>
              <a:t>全民族抗战高潮的兴起</a:t>
            </a:r>
            <a:endParaRPr sz="2800" b="1">
              <a:latin typeface="微软雅黑" panose="020B0503020204020204" pitchFamily="34" charset="-122"/>
              <a:cs typeface="微软雅黑" panose="020B0503020204020204" pitchFamily="34" charset="-122"/>
            </a:endParaRPr>
          </a:p>
          <a:p>
            <a:pPr marL="12700" marR="5080" algn="just">
              <a:lnSpc>
                <a:spcPct val="100000"/>
              </a:lnSpc>
              <a:spcBef>
                <a:spcPts val="885"/>
              </a:spcBef>
            </a:pPr>
            <a:r>
              <a:rPr sz="1400" b="1" spc="35" dirty="0">
                <a:solidFill>
                  <a:srgbClr val="5F0E04"/>
                </a:solidFill>
                <a:latin typeface="微软雅黑" panose="020B0503020204020204" pitchFamily="34" charset="-122"/>
                <a:cs typeface="微软雅黑" panose="020B0503020204020204" pitchFamily="34" charset="-122"/>
              </a:rPr>
              <a:t>抗战</a:t>
            </a:r>
            <a:r>
              <a:rPr sz="1400" b="1" spc="20" dirty="0">
                <a:solidFill>
                  <a:srgbClr val="5F0E04"/>
                </a:solidFill>
                <a:latin typeface="微软雅黑" panose="020B0503020204020204" pitchFamily="34" charset="-122"/>
                <a:cs typeface="微软雅黑" panose="020B0503020204020204" pitchFamily="34" charset="-122"/>
              </a:rPr>
              <a:t>初</a:t>
            </a:r>
            <a:r>
              <a:rPr sz="1400" b="1" spc="40" dirty="0">
                <a:solidFill>
                  <a:srgbClr val="5F0E04"/>
                </a:solidFill>
                <a:latin typeface="微软雅黑" panose="020B0503020204020204" pitchFamily="34" charset="-122"/>
                <a:cs typeface="微软雅黑" panose="020B0503020204020204" pitchFamily="34" charset="-122"/>
              </a:rPr>
              <a:t>期</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国</a:t>
            </a:r>
            <a:r>
              <a:rPr sz="1400" b="1" spc="20" dirty="0">
                <a:solidFill>
                  <a:srgbClr val="5F0E04"/>
                </a:solidFill>
                <a:latin typeface="微软雅黑" panose="020B0503020204020204" pitchFamily="34" charset="-122"/>
                <a:cs typeface="微软雅黑" panose="020B0503020204020204" pitchFamily="34" charset="-122"/>
              </a:rPr>
              <a:t>民党</a:t>
            </a:r>
            <a:r>
              <a:rPr sz="1400" b="1" spc="35" dirty="0">
                <a:solidFill>
                  <a:srgbClr val="5F0E04"/>
                </a:solidFill>
                <a:latin typeface="微软雅黑" panose="020B0503020204020204" pitchFamily="34" charset="-122"/>
                <a:cs typeface="微软雅黑" panose="020B0503020204020204" pitchFamily="34" charset="-122"/>
              </a:rPr>
              <a:t>正面</a:t>
            </a:r>
            <a:r>
              <a:rPr sz="1400" b="1" spc="20" dirty="0">
                <a:solidFill>
                  <a:srgbClr val="5F0E04"/>
                </a:solidFill>
                <a:latin typeface="微软雅黑" panose="020B0503020204020204" pitchFamily="34" charset="-122"/>
                <a:cs typeface="微软雅黑" panose="020B0503020204020204" pitchFamily="34" charset="-122"/>
              </a:rPr>
              <a:t>战</a:t>
            </a:r>
            <a:r>
              <a:rPr sz="1400" b="1" spc="35" dirty="0">
                <a:solidFill>
                  <a:srgbClr val="5F0E04"/>
                </a:solidFill>
                <a:latin typeface="微软雅黑" panose="020B0503020204020204" pitchFamily="34" charset="-122"/>
                <a:cs typeface="微软雅黑" panose="020B0503020204020204" pitchFamily="34" charset="-122"/>
              </a:rPr>
              <a:t>场</a:t>
            </a:r>
            <a:r>
              <a:rPr sz="1400" b="1" spc="20" dirty="0">
                <a:solidFill>
                  <a:srgbClr val="5F0E04"/>
                </a:solidFill>
                <a:latin typeface="微软雅黑" panose="020B0503020204020204" pitchFamily="34" charset="-122"/>
                <a:cs typeface="微软雅黑" panose="020B0503020204020204" pitchFamily="34" charset="-122"/>
              </a:rPr>
              <a:t>是</a:t>
            </a:r>
            <a:r>
              <a:rPr sz="1400" b="1" spc="35" dirty="0">
                <a:solidFill>
                  <a:srgbClr val="5F0E04"/>
                </a:solidFill>
                <a:latin typeface="微软雅黑" panose="020B0503020204020204" pitchFamily="34" charset="-122"/>
                <a:cs typeface="微软雅黑" panose="020B0503020204020204" pitchFamily="34" charset="-122"/>
              </a:rPr>
              <a:t>抗</a:t>
            </a:r>
            <a:r>
              <a:rPr sz="1400" b="1" spc="20" dirty="0">
                <a:solidFill>
                  <a:srgbClr val="5F0E04"/>
                </a:solidFill>
                <a:latin typeface="微软雅黑" panose="020B0503020204020204" pitchFamily="34" charset="-122"/>
                <a:cs typeface="微软雅黑" panose="020B0503020204020204" pitchFamily="34" charset="-122"/>
              </a:rPr>
              <a:t>日的</a:t>
            </a:r>
            <a:r>
              <a:rPr sz="1400" b="1" spc="35" dirty="0">
                <a:solidFill>
                  <a:srgbClr val="5F0E04"/>
                </a:solidFill>
                <a:latin typeface="微软雅黑" panose="020B0503020204020204" pitchFamily="34" charset="-122"/>
                <a:cs typeface="微软雅黑" panose="020B0503020204020204" pitchFamily="34" charset="-122"/>
              </a:rPr>
              <a:t>主战</a:t>
            </a:r>
            <a:r>
              <a:rPr sz="1400" b="1" spc="40" dirty="0">
                <a:solidFill>
                  <a:srgbClr val="5F0E04"/>
                </a:solidFill>
                <a:latin typeface="微软雅黑" panose="020B0503020204020204" pitchFamily="34" charset="-122"/>
                <a:cs typeface="微软雅黑" panose="020B0503020204020204" pitchFamily="34" charset="-122"/>
              </a:rPr>
              <a:t>场</a:t>
            </a:r>
            <a:r>
              <a:rPr sz="1400" b="1" spc="3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国 </a:t>
            </a:r>
            <a:r>
              <a:rPr sz="1400" b="1" spc="10" dirty="0">
                <a:solidFill>
                  <a:srgbClr val="5F0E04"/>
                </a:solidFill>
                <a:latin typeface="微软雅黑" panose="020B0503020204020204" pitchFamily="34" charset="-122"/>
                <a:cs typeface="微软雅黑" panose="020B0503020204020204" pitchFamily="34" charset="-122"/>
              </a:rPr>
              <a:t>民党抗战还是比</a:t>
            </a:r>
            <a:r>
              <a:rPr sz="1400" b="1" spc="-5" dirty="0">
                <a:solidFill>
                  <a:srgbClr val="5F0E04"/>
                </a:solidFill>
                <a:latin typeface="微软雅黑" panose="020B0503020204020204" pitchFamily="34" charset="-122"/>
                <a:cs typeface="微软雅黑" panose="020B0503020204020204" pitchFamily="34" charset="-122"/>
              </a:rPr>
              <a:t>较</a:t>
            </a:r>
            <a:r>
              <a:rPr sz="1400" b="1" spc="10" dirty="0">
                <a:solidFill>
                  <a:srgbClr val="5F0E04"/>
                </a:solidFill>
                <a:latin typeface="微软雅黑" panose="020B0503020204020204" pitchFamily="34" charset="-122"/>
                <a:cs typeface="微软雅黑" panose="020B0503020204020204" pitchFamily="34" charset="-122"/>
              </a:rPr>
              <a:t>积极</a:t>
            </a:r>
            <a:r>
              <a:rPr sz="1400" b="1" spc="15" dirty="0">
                <a:solidFill>
                  <a:srgbClr val="5F0E04"/>
                </a:solidFill>
                <a:latin typeface="微软雅黑" panose="020B0503020204020204" pitchFamily="34" charset="-122"/>
                <a:cs typeface="微软雅黑" panose="020B0503020204020204" pitchFamily="34" charset="-122"/>
              </a:rPr>
              <a:t>的</a:t>
            </a:r>
            <a:r>
              <a:rPr sz="1400" b="1" spc="10" dirty="0">
                <a:solidFill>
                  <a:srgbClr val="5F0E04"/>
                </a:solidFill>
                <a:latin typeface="微软雅黑" panose="020B0503020204020204" pitchFamily="34" charset="-122"/>
                <a:cs typeface="微软雅黑" panose="020B0503020204020204" pitchFamily="34" charset="-122"/>
              </a:rPr>
              <a:t>。从</a:t>
            </a:r>
            <a:r>
              <a:rPr sz="1400" b="1" dirty="0">
                <a:solidFill>
                  <a:srgbClr val="5F0E04"/>
                </a:solidFill>
                <a:latin typeface="微软雅黑" panose="020B0503020204020204" pitchFamily="34" charset="-122"/>
                <a:cs typeface="微软雅黑" panose="020B0503020204020204" pitchFamily="34" charset="-122"/>
              </a:rPr>
              <a:t>1937年</a:t>
            </a:r>
            <a:r>
              <a:rPr sz="1400" b="1" spc="15" dirty="0">
                <a:solidFill>
                  <a:srgbClr val="5F0E04"/>
                </a:solidFill>
                <a:latin typeface="微软雅黑" panose="020B0503020204020204" pitchFamily="34" charset="-122"/>
                <a:cs typeface="微软雅黑" panose="020B0503020204020204" pitchFamily="34" charset="-122"/>
              </a:rPr>
              <a:t>7</a:t>
            </a:r>
            <a:r>
              <a:rPr sz="1400" b="1" spc="10" dirty="0">
                <a:solidFill>
                  <a:srgbClr val="5F0E04"/>
                </a:solidFill>
                <a:latin typeface="微软雅黑" panose="020B0503020204020204" pitchFamily="34" charset="-122"/>
                <a:cs typeface="微软雅黑" panose="020B0503020204020204" pitchFamily="34" charset="-122"/>
              </a:rPr>
              <a:t>月到</a:t>
            </a:r>
            <a:r>
              <a:rPr sz="1400" b="1" dirty="0">
                <a:solidFill>
                  <a:srgbClr val="5F0E04"/>
                </a:solidFill>
                <a:latin typeface="微软雅黑" panose="020B0503020204020204" pitchFamily="34" charset="-122"/>
                <a:cs typeface="微软雅黑" panose="020B0503020204020204" pitchFamily="34" charset="-122"/>
              </a:rPr>
              <a:t>1938 </a:t>
            </a:r>
            <a:r>
              <a:rPr sz="1400" b="1" spc="20" dirty="0">
                <a:solidFill>
                  <a:srgbClr val="5F0E04"/>
                </a:solidFill>
                <a:latin typeface="微软雅黑" panose="020B0503020204020204" pitchFamily="34" charset="-122"/>
                <a:cs typeface="微软雅黑" panose="020B0503020204020204" pitchFamily="34" charset="-122"/>
              </a:rPr>
              <a:t>年</a:t>
            </a:r>
            <a:r>
              <a:rPr sz="1400" b="1" spc="5" dirty="0">
                <a:solidFill>
                  <a:srgbClr val="5F0E04"/>
                </a:solidFill>
                <a:latin typeface="微软雅黑" panose="020B0503020204020204" pitchFamily="34" charset="-122"/>
                <a:cs typeface="微软雅黑" panose="020B0503020204020204" pitchFamily="34" charset="-122"/>
              </a:rPr>
              <a:t>10</a:t>
            </a:r>
            <a:r>
              <a:rPr sz="1400" b="1" spc="20" dirty="0">
                <a:solidFill>
                  <a:srgbClr val="5F0E04"/>
                </a:solidFill>
                <a:latin typeface="微软雅黑" panose="020B0503020204020204" pitchFamily="34" charset="-122"/>
                <a:cs typeface="微软雅黑" panose="020B0503020204020204" pitchFamily="34" charset="-122"/>
              </a:rPr>
              <a:t>月</a:t>
            </a:r>
            <a:r>
              <a:rPr sz="1400" b="1" spc="10" dirty="0">
                <a:solidFill>
                  <a:srgbClr val="5F0E04"/>
                </a:solidFill>
                <a:latin typeface="微软雅黑" panose="020B0503020204020204" pitchFamily="34" charset="-122"/>
                <a:cs typeface="微软雅黑" panose="020B0503020204020204" pitchFamily="34" charset="-122"/>
              </a:rPr>
              <a:t>底</a:t>
            </a:r>
            <a:r>
              <a:rPr sz="1400" b="1" spc="20"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国</a:t>
            </a:r>
            <a:r>
              <a:rPr sz="1400" b="1" spc="20" dirty="0">
                <a:solidFill>
                  <a:srgbClr val="5F0E04"/>
                </a:solidFill>
                <a:latin typeface="微软雅黑" panose="020B0503020204020204" pitchFamily="34" charset="-122"/>
                <a:cs typeface="微软雅黑" panose="020B0503020204020204" pitchFamily="34" charset="-122"/>
              </a:rPr>
              <a:t>民</a:t>
            </a:r>
            <a:r>
              <a:rPr sz="1400" b="1" spc="10" dirty="0">
                <a:solidFill>
                  <a:srgbClr val="5F0E04"/>
                </a:solidFill>
                <a:latin typeface="微软雅黑" panose="020B0503020204020204" pitchFamily="34" charset="-122"/>
                <a:cs typeface="微软雅黑" panose="020B0503020204020204" pitchFamily="34" charset="-122"/>
              </a:rPr>
              <a:t>党</a:t>
            </a:r>
            <a:r>
              <a:rPr sz="1400" b="1" spc="20" dirty="0">
                <a:solidFill>
                  <a:srgbClr val="5F0E04"/>
                </a:solidFill>
                <a:latin typeface="微软雅黑" panose="020B0503020204020204" pitchFamily="34" charset="-122"/>
                <a:cs typeface="微软雅黑" panose="020B0503020204020204" pitchFamily="34" charset="-122"/>
              </a:rPr>
              <a:t>正</a:t>
            </a:r>
            <a:r>
              <a:rPr sz="1400" b="1" spc="10" dirty="0">
                <a:solidFill>
                  <a:srgbClr val="5F0E04"/>
                </a:solidFill>
                <a:latin typeface="微软雅黑" panose="020B0503020204020204" pitchFamily="34" charset="-122"/>
                <a:cs typeface="微软雅黑" panose="020B0503020204020204" pitchFamily="34" charset="-122"/>
              </a:rPr>
              <a:t>面</a:t>
            </a:r>
            <a:r>
              <a:rPr sz="1400" b="1" spc="20" dirty="0">
                <a:solidFill>
                  <a:srgbClr val="5F0E04"/>
                </a:solidFill>
                <a:latin typeface="微软雅黑" panose="020B0503020204020204" pitchFamily="34" charset="-122"/>
                <a:cs typeface="微软雅黑" panose="020B0503020204020204" pitchFamily="34" charset="-122"/>
              </a:rPr>
              <a:t>战</a:t>
            </a:r>
            <a:r>
              <a:rPr sz="1400" b="1" spc="10" dirty="0">
                <a:solidFill>
                  <a:srgbClr val="5F0E04"/>
                </a:solidFill>
                <a:latin typeface="微软雅黑" panose="020B0503020204020204" pitchFamily="34" charset="-122"/>
                <a:cs typeface="微软雅黑" panose="020B0503020204020204" pitchFamily="34" charset="-122"/>
              </a:rPr>
              <a:t>场</a:t>
            </a:r>
            <a:r>
              <a:rPr sz="1400" b="1" spc="20" dirty="0">
                <a:solidFill>
                  <a:srgbClr val="5F0E04"/>
                </a:solidFill>
                <a:latin typeface="微软雅黑" panose="020B0503020204020204" pitchFamily="34" charset="-122"/>
                <a:cs typeface="微软雅黑" panose="020B0503020204020204" pitchFamily="34" charset="-122"/>
              </a:rPr>
              <a:t>组</a:t>
            </a:r>
            <a:r>
              <a:rPr sz="1400" b="1" spc="10" dirty="0">
                <a:solidFill>
                  <a:srgbClr val="5F0E04"/>
                </a:solidFill>
                <a:latin typeface="微软雅黑" panose="020B0503020204020204" pitchFamily="34" charset="-122"/>
                <a:cs typeface="微软雅黑" panose="020B0503020204020204" pitchFamily="34" charset="-122"/>
              </a:rPr>
              <a:t>织</a:t>
            </a:r>
            <a:r>
              <a:rPr sz="1400" b="1" spc="20" dirty="0">
                <a:solidFill>
                  <a:srgbClr val="5F0E04"/>
                </a:solidFill>
                <a:latin typeface="微软雅黑" panose="020B0503020204020204" pitchFamily="34" charset="-122"/>
                <a:cs typeface="微软雅黑" panose="020B0503020204020204" pitchFamily="34" charset="-122"/>
              </a:rPr>
              <a:t>了</a:t>
            </a:r>
            <a:r>
              <a:rPr sz="1400" b="1" spc="10" dirty="0">
                <a:solidFill>
                  <a:srgbClr val="5F0E04"/>
                </a:solidFill>
                <a:latin typeface="微软雅黑" panose="020B0503020204020204" pitchFamily="34" charset="-122"/>
                <a:cs typeface="微软雅黑" panose="020B0503020204020204" pitchFamily="34" charset="-122"/>
              </a:rPr>
              <a:t>忻</a:t>
            </a:r>
            <a:r>
              <a:rPr sz="1400" b="1" spc="35" dirty="0">
                <a:solidFill>
                  <a:srgbClr val="5F0E04"/>
                </a:solidFill>
                <a:latin typeface="微软雅黑" panose="020B0503020204020204" pitchFamily="34" charset="-122"/>
                <a:cs typeface="微软雅黑" panose="020B0503020204020204" pitchFamily="34" charset="-122"/>
              </a:rPr>
              <a:t>口</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淞沪</a:t>
            </a:r>
            <a:r>
              <a:rPr sz="1400" b="1" dirty="0">
                <a:solidFill>
                  <a:srgbClr val="5F0E04"/>
                </a:solidFill>
                <a:latin typeface="微软雅黑" panose="020B0503020204020204" pitchFamily="34" charset="-122"/>
                <a:cs typeface="微软雅黑" panose="020B0503020204020204" pitchFamily="34" charset="-122"/>
              </a:rPr>
              <a:t>、 徐州和武汉四次大会战</a:t>
            </a:r>
            <a:r>
              <a:rPr sz="1400" b="1" spc="-15" dirty="0">
                <a:solidFill>
                  <a:srgbClr val="5F0E04"/>
                </a:solidFill>
                <a:latin typeface="微软雅黑" panose="020B0503020204020204" pitchFamily="34" charset="-122"/>
                <a:cs typeface="微软雅黑" panose="020B0503020204020204" pitchFamily="34" charset="-122"/>
              </a:rPr>
              <a:t>以</a:t>
            </a:r>
            <a:r>
              <a:rPr sz="1400" b="1" dirty="0">
                <a:solidFill>
                  <a:srgbClr val="5F0E04"/>
                </a:solidFill>
                <a:latin typeface="微软雅黑" panose="020B0503020204020204" pitchFamily="34" charset="-122"/>
                <a:cs typeface="微软雅黑" panose="020B0503020204020204" pitchFamily="34" charset="-122"/>
              </a:rPr>
              <a:t>及许</a:t>
            </a:r>
            <a:r>
              <a:rPr sz="1400" b="1" spc="-15" dirty="0">
                <a:solidFill>
                  <a:srgbClr val="5F0E04"/>
                </a:solidFill>
                <a:latin typeface="微软雅黑" panose="020B0503020204020204" pitchFamily="34" charset="-122"/>
                <a:cs typeface="微软雅黑" panose="020B0503020204020204" pitchFamily="34" charset="-122"/>
              </a:rPr>
              <a:t>多</a:t>
            </a:r>
            <a:r>
              <a:rPr sz="1400" b="1" dirty="0">
                <a:solidFill>
                  <a:srgbClr val="5F0E04"/>
                </a:solidFill>
                <a:latin typeface="微软雅黑" panose="020B0503020204020204" pitchFamily="34" charset="-122"/>
                <a:cs typeface="微软雅黑" panose="020B0503020204020204" pitchFamily="34" charset="-122"/>
              </a:rPr>
              <a:t>战</a:t>
            </a:r>
            <a:r>
              <a:rPr sz="1400" b="1" spc="5" dirty="0">
                <a:solidFill>
                  <a:srgbClr val="5F0E04"/>
                </a:solidFill>
                <a:latin typeface="微软雅黑" panose="020B0503020204020204" pitchFamily="34" charset="-122"/>
                <a:cs typeface="微软雅黑" panose="020B0503020204020204" pitchFamily="34" charset="-122"/>
              </a:rPr>
              <a:t>役</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5" name="object 15"/>
          <p:cNvSpPr txBox="1"/>
          <p:nvPr/>
        </p:nvSpPr>
        <p:spPr>
          <a:xfrm>
            <a:off x="6873875" y="4229100"/>
            <a:ext cx="1981200" cy="307975"/>
          </a:xfrm>
          <a:prstGeom prst="rect">
            <a:avLst/>
          </a:prstGeom>
          <a:solidFill>
            <a:srgbClr val="C00000"/>
          </a:solidFill>
        </p:spPr>
        <p:txBody>
          <a:bodyPr vert="horz" wrap="square" lIns="0" tIns="41275" rIns="0" bIns="0" rtlCol="0">
            <a:spAutoFit/>
          </a:bodyPr>
          <a:lstStyle/>
          <a:p>
            <a:pPr marL="635000">
              <a:lnSpc>
                <a:spcPct val="100000"/>
              </a:lnSpc>
              <a:spcBef>
                <a:spcPts val="325"/>
              </a:spcBef>
            </a:pPr>
            <a:r>
              <a:rPr sz="1400" b="1" dirty="0">
                <a:solidFill>
                  <a:srgbClr val="FFF8E6"/>
                </a:solidFill>
                <a:latin typeface="微软雅黑" panose="020B0503020204020204" pitchFamily="34" charset="-122"/>
                <a:cs typeface="微软雅黑" panose="020B0503020204020204" pitchFamily="34" charset="-122"/>
              </a:rPr>
              <a:t>武汉会战</a:t>
            </a:r>
            <a:endParaRPr sz="1400">
              <a:latin typeface="微软雅黑" panose="020B0503020204020204" pitchFamily="34" charset="-122"/>
              <a:cs typeface="微软雅黑" panose="020B0503020204020204" pitchFamily="34" charset="-122"/>
            </a:endParaRPr>
          </a:p>
        </p:txBody>
      </p:sp>
      <p:sp>
        <p:nvSpPr>
          <p:cNvPr id="16" name="object 16"/>
          <p:cNvSpPr txBox="1"/>
          <p:nvPr/>
        </p:nvSpPr>
        <p:spPr>
          <a:xfrm>
            <a:off x="4714875" y="4229100"/>
            <a:ext cx="1981200" cy="307975"/>
          </a:xfrm>
          <a:prstGeom prst="rect">
            <a:avLst/>
          </a:prstGeom>
          <a:solidFill>
            <a:srgbClr val="C00000"/>
          </a:solidFill>
        </p:spPr>
        <p:txBody>
          <a:bodyPr vert="horz" wrap="square" lIns="0" tIns="41275" rIns="0" bIns="0" rtlCol="0">
            <a:spAutoFit/>
          </a:bodyPr>
          <a:lstStyle/>
          <a:p>
            <a:pPr marL="635000">
              <a:lnSpc>
                <a:spcPct val="100000"/>
              </a:lnSpc>
              <a:spcBef>
                <a:spcPts val="325"/>
              </a:spcBef>
            </a:pPr>
            <a:r>
              <a:rPr sz="1400" b="1" dirty="0">
                <a:solidFill>
                  <a:srgbClr val="FFF8E6"/>
                </a:solidFill>
                <a:latin typeface="微软雅黑" panose="020B0503020204020204" pitchFamily="34" charset="-122"/>
                <a:cs typeface="微软雅黑" panose="020B0503020204020204" pitchFamily="34" charset="-122"/>
              </a:rPr>
              <a:t>徐州会战</a:t>
            </a:r>
            <a:endParaRPr sz="1400">
              <a:latin typeface="微软雅黑" panose="020B0503020204020204" pitchFamily="34" charset="-122"/>
              <a:cs typeface="微软雅黑" panose="020B0503020204020204" pitchFamily="34" charset="-122"/>
            </a:endParaRPr>
          </a:p>
        </p:txBody>
      </p:sp>
      <p:sp>
        <p:nvSpPr>
          <p:cNvPr id="17" name="object 17"/>
          <p:cNvSpPr/>
          <p:nvPr/>
        </p:nvSpPr>
        <p:spPr>
          <a:xfrm>
            <a:off x="539750" y="2668651"/>
            <a:ext cx="395605" cy="396875"/>
          </a:xfrm>
          <a:custGeom>
            <a:avLst/>
            <a:gdLst/>
            <a:ahLst/>
            <a:cxnLst/>
            <a:rect l="l" t="t" r="r" b="b"/>
            <a:pathLst>
              <a:path w="395605" h="396875">
                <a:moveTo>
                  <a:pt x="0" y="396875"/>
                </a:moveTo>
                <a:lnTo>
                  <a:pt x="395287" y="396875"/>
                </a:lnTo>
                <a:lnTo>
                  <a:pt x="395287" y="0"/>
                </a:lnTo>
                <a:lnTo>
                  <a:pt x="0" y="0"/>
                </a:lnTo>
                <a:lnTo>
                  <a:pt x="0" y="396875"/>
                </a:lnTo>
                <a:close/>
              </a:path>
            </a:pathLst>
          </a:custGeom>
          <a:solidFill>
            <a:srgbClr val="C00000"/>
          </a:solidFill>
        </p:spPr>
        <p:txBody>
          <a:bodyPr wrap="square" lIns="0" tIns="0" rIns="0" bIns="0" rtlCol="0"/>
          <a:lstStyle/>
          <a:p>
            <a:endParaRPr/>
          </a:p>
        </p:txBody>
      </p:sp>
      <p:sp>
        <p:nvSpPr>
          <p:cNvPr id="18" name="object 18"/>
          <p:cNvSpPr/>
          <p:nvPr/>
        </p:nvSpPr>
        <p:spPr>
          <a:xfrm>
            <a:off x="611444" y="2726817"/>
            <a:ext cx="260350" cy="264795"/>
          </a:xfrm>
          <a:custGeom>
            <a:avLst/>
            <a:gdLst/>
            <a:ahLst/>
            <a:cxnLst/>
            <a:rect l="l" t="t" r="r" b="b"/>
            <a:pathLst>
              <a:path w="260350" h="264794">
                <a:moveTo>
                  <a:pt x="257767" y="235457"/>
                </a:moveTo>
                <a:lnTo>
                  <a:pt x="40332" y="235457"/>
                </a:lnTo>
                <a:lnTo>
                  <a:pt x="44548" y="238759"/>
                </a:lnTo>
                <a:lnTo>
                  <a:pt x="80819" y="258190"/>
                </a:lnTo>
                <a:lnTo>
                  <a:pt x="121002" y="264794"/>
                </a:lnTo>
                <a:lnTo>
                  <a:pt x="126260" y="264668"/>
                </a:lnTo>
                <a:lnTo>
                  <a:pt x="164436" y="258190"/>
                </a:lnTo>
                <a:lnTo>
                  <a:pt x="204555" y="241045"/>
                </a:lnTo>
                <a:lnTo>
                  <a:pt x="252108" y="241045"/>
                </a:lnTo>
                <a:lnTo>
                  <a:pt x="257767" y="235457"/>
                </a:lnTo>
                <a:close/>
              </a:path>
              <a:path w="260350" h="264794">
                <a:moveTo>
                  <a:pt x="252108" y="241045"/>
                </a:moveTo>
                <a:lnTo>
                  <a:pt x="204555" y="241045"/>
                </a:lnTo>
                <a:lnTo>
                  <a:pt x="228825" y="264032"/>
                </a:lnTo>
                <a:lnTo>
                  <a:pt x="252108" y="241045"/>
                </a:lnTo>
                <a:close/>
              </a:path>
              <a:path w="260350" h="264794">
                <a:moveTo>
                  <a:pt x="23187" y="222250"/>
                </a:moveTo>
                <a:lnTo>
                  <a:pt x="21624" y="222250"/>
                </a:lnTo>
                <a:lnTo>
                  <a:pt x="20088" y="222376"/>
                </a:lnTo>
                <a:lnTo>
                  <a:pt x="4568" y="231139"/>
                </a:lnTo>
                <a:lnTo>
                  <a:pt x="3667" y="232282"/>
                </a:lnTo>
                <a:lnTo>
                  <a:pt x="0" y="244220"/>
                </a:lnTo>
                <a:lnTo>
                  <a:pt x="125" y="245999"/>
                </a:lnTo>
                <a:lnTo>
                  <a:pt x="3756" y="255015"/>
                </a:lnTo>
                <a:lnTo>
                  <a:pt x="4365" y="255905"/>
                </a:lnTo>
                <a:lnTo>
                  <a:pt x="4987" y="256539"/>
                </a:lnTo>
                <a:lnTo>
                  <a:pt x="5635" y="257301"/>
                </a:lnTo>
                <a:lnTo>
                  <a:pt x="7743" y="259206"/>
                </a:lnTo>
                <a:lnTo>
                  <a:pt x="10029" y="260731"/>
                </a:lnTo>
                <a:lnTo>
                  <a:pt x="11655" y="261493"/>
                </a:lnTo>
                <a:lnTo>
                  <a:pt x="15059" y="262508"/>
                </a:lnTo>
                <a:lnTo>
                  <a:pt x="16837" y="262763"/>
                </a:lnTo>
                <a:lnTo>
                  <a:pt x="19542" y="262763"/>
                </a:lnTo>
                <a:lnTo>
                  <a:pt x="31124" y="257937"/>
                </a:lnTo>
                <a:lnTo>
                  <a:pt x="31835" y="257428"/>
                </a:lnTo>
                <a:lnTo>
                  <a:pt x="33194" y="256158"/>
                </a:lnTo>
                <a:lnTo>
                  <a:pt x="33842" y="255650"/>
                </a:lnTo>
                <a:lnTo>
                  <a:pt x="34477" y="254888"/>
                </a:lnTo>
                <a:lnTo>
                  <a:pt x="35658" y="253619"/>
                </a:lnTo>
                <a:lnTo>
                  <a:pt x="36313" y="252730"/>
                </a:lnTo>
                <a:lnTo>
                  <a:pt x="36750" y="252221"/>
                </a:lnTo>
                <a:lnTo>
                  <a:pt x="39697" y="246633"/>
                </a:lnTo>
                <a:lnTo>
                  <a:pt x="39951" y="245999"/>
                </a:lnTo>
                <a:lnTo>
                  <a:pt x="40217" y="245237"/>
                </a:lnTo>
                <a:lnTo>
                  <a:pt x="40624" y="243585"/>
                </a:lnTo>
                <a:lnTo>
                  <a:pt x="40858" y="242062"/>
                </a:lnTo>
                <a:lnTo>
                  <a:pt x="40974" y="240537"/>
                </a:lnTo>
                <a:lnTo>
                  <a:pt x="40852" y="237870"/>
                </a:lnTo>
                <a:lnTo>
                  <a:pt x="40535" y="236219"/>
                </a:lnTo>
                <a:lnTo>
                  <a:pt x="40332" y="235457"/>
                </a:lnTo>
                <a:lnTo>
                  <a:pt x="257767" y="235457"/>
                </a:lnTo>
                <a:lnTo>
                  <a:pt x="259826" y="233425"/>
                </a:lnTo>
                <a:lnTo>
                  <a:pt x="249669" y="222757"/>
                </a:lnTo>
                <a:lnTo>
                  <a:pt x="26323" y="222757"/>
                </a:lnTo>
                <a:lnTo>
                  <a:pt x="24761" y="222376"/>
                </a:lnTo>
                <a:lnTo>
                  <a:pt x="23187" y="222250"/>
                </a:lnTo>
                <a:close/>
              </a:path>
              <a:path w="260350" h="264794">
                <a:moveTo>
                  <a:pt x="26069" y="180466"/>
                </a:moveTo>
                <a:lnTo>
                  <a:pt x="7324" y="199770"/>
                </a:lnTo>
                <a:lnTo>
                  <a:pt x="8455" y="201294"/>
                </a:lnTo>
                <a:lnTo>
                  <a:pt x="9585" y="202945"/>
                </a:lnTo>
                <a:lnTo>
                  <a:pt x="13027" y="207518"/>
                </a:lnTo>
                <a:lnTo>
                  <a:pt x="14208" y="208914"/>
                </a:lnTo>
                <a:lnTo>
                  <a:pt x="15389" y="210438"/>
                </a:lnTo>
                <a:lnTo>
                  <a:pt x="20151" y="216026"/>
                </a:lnTo>
                <a:lnTo>
                  <a:pt x="22615" y="218820"/>
                </a:lnTo>
                <a:lnTo>
                  <a:pt x="25531" y="221869"/>
                </a:lnTo>
                <a:lnTo>
                  <a:pt x="26323" y="222757"/>
                </a:lnTo>
                <a:lnTo>
                  <a:pt x="249669" y="222757"/>
                </a:lnTo>
                <a:lnTo>
                  <a:pt x="248823" y="221869"/>
                </a:lnTo>
                <a:lnTo>
                  <a:pt x="118830" y="221869"/>
                </a:lnTo>
                <a:lnTo>
                  <a:pt x="114042" y="221741"/>
                </a:lnTo>
                <a:lnTo>
                  <a:pt x="73593" y="212216"/>
                </a:lnTo>
                <a:lnTo>
                  <a:pt x="37372" y="189864"/>
                </a:lnTo>
                <a:lnTo>
                  <a:pt x="33550" y="186816"/>
                </a:lnTo>
                <a:lnTo>
                  <a:pt x="26069" y="180466"/>
                </a:lnTo>
                <a:close/>
              </a:path>
              <a:path w="260350" h="264794">
                <a:moveTo>
                  <a:pt x="149276" y="120268"/>
                </a:moveTo>
                <a:lnTo>
                  <a:pt x="84451" y="120268"/>
                </a:lnTo>
                <a:lnTo>
                  <a:pt x="170595" y="208660"/>
                </a:lnTo>
                <a:lnTo>
                  <a:pt x="165058" y="211200"/>
                </a:lnTo>
                <a:lnTo>
                  <a:pt x="123694" y="221614"/>
                </a:lnTo>
                <a:lnTo>
                  <a:pt x="118830" y="221869"/>
                </a:lnTo>
                <a:lnTo>
                  <a:pt x="248823" y="221869"/>
                </a:lnTo>
                <a:lnTo>
                  <a:pt x="236490" y="208914"/>
                </a:lnTo>
                <a:lnTo>
                  <a:pt x="236436" y="208660"/>
                </a:lnTo>
                <a:lnTo>
                  <a:pt x="242262" y="197738"/>
                </a:lnTo>
                <a:lnTo>
                  <a:pt x="247215" y="186816"/>
                </a:lnTo>
                <a:lnTo>
                  <a:pt x="251279" y="176149"/>
                </a:lnTo>
                <a:lnTo>
                  <a:pt x="251396" y="175768"/>
                </a:lnTo>
                <a:lnTo>
                  <a:pt x="203615" y="175768"/>
                </a:lnTo>
                <a:lnTo>
                  <a:pt x="149276" y="120268"/>
                </a:lnTo>
                <a:close/>
              </a:path>
              <a:path w="260350" h="264794">
                <a:moveTo>
                  <a:pt x="134629" y="0"/>
                </a:moveTo>
                <a:lnTo>
                  <a:pt x="171548" y="25526"/>
                </a:lnTo>
                <a:lnTo>
                  <a:pt x="197862" y="57531"/>
                </a:lnTo>
                <a:lnTo>
                  <a:pt x="213179" y="93471"/>
                </a:lnTo>
                <a:lnTo>
                  <a:pt x="217141" y="126364"/>
                </a:lnTo>
                <a:lnTo>
                  <a:pt x="217027" y="130301"/>
                </a:lnTo>
                <a:lnTo>
                  <a:pt x="206498" y="170560"/>
                </a:lnTo>
                <a:lnTo>
                  <a:pt x="203615" y="175768"/>
                </a:lnTo>
                <a:lnTo>
                  <a:pt x="251396" y="175768"/>
                </a:lnTo>
                <a:lnTo>
                  <a:pt x="259299" y="136270"/>
                </a:lnTo>
                <a:lnTo>
                  <a:pt x="259470" y="126364"/>
                </a:lnTo>
                <a:lnTo>
                  <a:pt x="258886" y="117093"/>
                </a:lnTo>
                <a:lnTo>
                  <a:pt x="247011" y="75437"/>
                </a:lnTo>
                <a:lnTo>
                  <a:pt x="223034" y="41782"/>
                </a:lnTo>
                <a:lnTo>
                  <a:pt x="191220" y="17271"/>
                </a:lnTo>
                <a:lnTo>
                  <a:pt x="148688" y="1650"/>
                </a:lnTo>
                <a:lnTo>
                  <a:pt x="141601" y="507"/>
                </a:lnTo>
                <a:lnTo>
                  <a:pt x="134629" y="0"/>
                </a:lnTo>
                <a:close/>
              </a:path>
              <a:path w="260350" h="264794">
                <a:moveTo>
                  <a:pt x="88744" y="41656"/>
                </a:moveTo>
                <a:lnTo>
                  <a:pt x="24279" y="108076"/>
                </a:lnTo>
                <a:lnTo>
                  <a:pt x="60842" y="144652"/>
                </a:lnTo>
                <a:lnTo>
                  <a:pt x="84451" y="120268"/>
                </a:lnTo>
                <a:lnTo>
                  <a:pt x="149276" y="120268"/>
                </a:lnTo>
                <a:lnTo>
                  <a:pt x="116697" y="86994"/>
                </a:lnTo>
                <a:lnTo>
                  <a:pt x="148764" y="53212"/>
                </a:lnTo>
                <a:lnTo>
                  <a:pt x="140441" y="44576"/>
                </a:lnTo>
                <a:lnTo>
                  <a:pt x="100212" y="44576"/>
                </a:lnTo>
                <a:lnTo>
                  <a:pt x="96745" y="44195"/>
                </a:lnTo>
                <a:lnTo>
                  <a:pt x="92516" y="43180"/>
                </a:lnTo>
                <a:lnTo>
                  <a:pt x="91525" y="42799"/>
                </a:lnTo>
                <a:lnTo>
                  <a:pt x="88744" y="41656"/>
                </a:lnTo>
                <a:close/>
              </a:path>
              <a:path w="260350" h="264794">
                <a:moveTo>
                  <a:pt x="130159" y="33908"/>
                </a:moveTo>
                <a:lnTo>
                  <a:pt x="103908" y="44576"/>
                </a:lnTo>
                <a:lnTo>
                  <a:pt x="140441" y="44576"/>
                </a:lnTo>
                <a:lnTo>
                  <a:pt x="130159" y="33908"/>
                </a:lnTo>
                <a:close/>
              </a:path>
            </a:pathLst>
          </a:custGeom>
          <a:solidFill>
            <a:srgbClr val="FFF8E6"/>
          </a:solidFill>
        </p:spPr>
        <p:txBody>
          <a:bodyPr wrap="square" lIns="0" tIns="0" rIns="0" bIns="0" rtlCol="0"/>
          <a:lstStyle/>
          <a:p>
            <a:endParaRPr/>
          </a:p>
        </p:txBody>
      </p:sp>
      <p:sp>
        <p:nvSpPr>
          <p:cNvPr id="19" name="object 19"/>
          <p:cNvSpPr/>
          <p:nvPr/>
        </p:nvSpPr>
        <p:spPr>
          <a:xfrm>
            <a:off x="539750" y="3398901"/>
            <a:ext cx="395605" cy="396875"/>
          </a:xfrm>
          <a:custGeom>
            <a:avLst/>
            <a:gdLst/>
            <a:ahLst/>
            <a:cxnLst/>
            <a:rect l="l" t="t" r="r" b="b"/>
            <a:pathLst>
              <a:path w="395605" h="396875">
                <a:moveTo>
                  <a:pt x="0" y="396875"/>
                </a:moveTo>
                <a:lnTo>
                  <a:pt x="395287" y="396875"/>
                </a:lnTo>
                <a:lnTo>
                  <a:pt x="395287" y="0"/>
                </a:lnTo>
                <a:lnTo>
                  <a:pt x="0" y="0"/>
                </a:lnTo>
                <a:lnTo>
                  <a:pt x="0" y="396875"/>
                </a:lnTo>
                <a:close/>
              </a:path>
            </a:pathLst>
          </a:custGeom>
          <a:solidFill>
            <a:srgbClr val="C00000"/>
          </a:solidFill>
        </p:spPr>
        <p:txBody>
          <a:bodyPr wrap="square" lIns="0" tIns="0" rIns="0" bIns="0" rtlCol="0"/>
          <a:lstStyle/>
          <a:p>
            <a:endParaRPr/>
          </a:p>
        </p:txBody>
      </p:sp>
      <p:sp>
        <p:nvSpPr>
          <p:cNvPr id="20" name="object 20"/>
          <p:cNvSpPr/>
          <p:nvPr/>
        </p:nvSpPr>
        <p:spPr>
          <a:xfrm>
            <a:off x="611460" y="3464814"/>
            <a:ext cx="260350" cy="265430"/>
          </a:xfrm>
          <a:custGeom>
            <a:avLst/>
            <a:gdLst/>
            <a:ahLst/>
            <a:cxnLst/>
            <a:rect l="l" t="t" r="r" b="b"/>
            <a:pathLst>
              <a:path w="260350" h="265429">
                <a:moveTo>
                  <a:pt x="257752" y="235585"/>
                </a:moveTo>
                <a:lnTo>
                  <a:pt x="40316" y="235585"/>
                </a:lnTo>
                <a:lnTo>
                  <a:pt x="44532" y="238887"/>
                </a:lnTo>
                <a:lnTo>
                  <a:pt x="80803" y="258191"/>
                </a:lnTo>
                <a:lnTo>
                  <a:pt x="120986" y="264922"/>
                </a:lnTo>
                <a:lnTo>
                  <a:pt x="126244" y="264795"/>
                </a:lnTo>
                <a:lnTo>
                  <a:pt x="164420" y="258318"/>
                </a:lnTo>
                <a:lnTo>
                  <a:pt x="204539" y="241173"/>
                </a:lnTo>
                <a:lnTo>
                  <a:pt x="252092" y="241173"/>
                </a:lnTo>
                <a:lnTo>
                  <a:pt x="257752" y="235585"/>
                </a:lnTo>
                <a:close/>
              </a:path>
              <a:path w="260350" h="265429">
                <a:moveTo>
                  <a:pt x="252092" y="241173"/>
                </a:moveTo>
                <a:lnTo>
                  <a:pt x="204539" y="241173"/>
                </a:lnTo>
                <a:lnTo>
                  <a:pt x="228809" y="264160"/>
                </a:lnTo>
                <a:lnTo>
                  <a:pt x="252092" y="241173"/>
                </a:lnTo>
                <a:close/>
              </a:path>
              <a:path w="260350" h="265429">
                <a:moveTo>
                  <a:pt x="23171" y="222377"/>
                </a:moveTo>
                <a:lnTo>
                  <a:pt x="20072" y="222377"/>
                </a:lnTo>
                <a:lnTo>
                  <a:pt x="18548" y="222631"/>
                </a:lnTo>
                <a:lnTo>
                  <a:pt x="6572" y="228981"/>
                </a:lnTo>
                <a:lnTo>
                  <a:pt x="5518" y="229997"/>
                </a:lnTo>
                <a:lnTo>
                  <a:pt x="0" y="244856"/>
                </a:lnTo>
                <a:lnTo>
                  <a:pt x="184" y="246634"/>
                </a:lnTo>
                <a:lnTo>
                  <a:pt x="7727" y="259207"/>
                </a:lnTo>
                <a:lnTo>
                  <a:pt x="8477" y="259842"/>
                </a:lnTo>
                <a:lnTo>
                  <a:pt x="9226" y="260350"/>
                </a:lnTo>
                <a:lnTo>
                  <a:pt x="12465" y="261874"/>
                </a:lnTo>
                <a:lnTo>
                  <a:pt x="14166" y="262382"/>
                </a:lnTo>
                <a:lnTo>
                  <a:pt x="17710" y="262890"/>
                </a:lnTo>
                <a:lnTo>
                  <a:pt x="18624" y="262890"/>
                </a:lnTo>
                <a:lnTo>
                  <a:pt x="31819" y="257429"/>
                </a:lnTo>
                <a:lnTo>
                  <a:pt x="32505" y="256921"/>
                </a:lnTo>
                <a:lnTo>
                  <a:pt x="33178" y="256286"/>
                </a:lnTo>
                <a:lnTo>
                  <a:pt x="34461" y="255016"/>
                </a:lnTo>
                <a:lnTo>
                  <a:pt x="35058" y="254381"/>
                </a:lnTo>
                <a:lnTo>
                  <a:pt x="35642" y="253619"/>
                </a:lnTo>
                <a:lnTo>
                  <a:pt x="36188" y="252984"/>
                </a:lnTo>
                <a:lnTo>
                  <a:pt x="36734" y="252222"/>
                </a:lnTo>
                <a:lnTo>
                  <a:pt x="37699" y="250698"/>
                </a:lnTo>
                <a:lnTo>
                  <a:pt x="38157" y="250063"/>
                </a:lnTo>
                <a:lnTo>
                  <a:pt x="38563" y="249174"/>
                </a:lnTo>
                <a:lnTo>
                  <a:pt x="39364" y="247523"/>
                </a:lnTo>
                <a:lnTo>
                  <a:pt x="39935" y="246126"/>
                </a:lnTo>
                <a:lnTo>
                  <a:pt x="40463" y="244221"/>
                </a:lnTo>
                <a:lnTo>
                  <a:pt x="40608" y="243586"/>
                </a:lnTo>
                <a:lnTo>
                  <a:pt x="40862" y="242062"/>
                </a:lnTo>
                <a:lnTo>
                  <a:pt x="40813" y="237744"/>
                </a:lnTo>
                <a:lnTo>
                  <a:pt x="40697" y="237109"/>
                </a:lnTo>
                <a:lnTo>
                  <a:pt x="40316" y="235585"/>
                </a:lnTo>
                <a:lnTo>
                  <a:pt x="257752" y="235585"/>
                </a:lnTo>
                <a:lnTo>
                  <a:pt x="259810" y="233553"/>
                </a:lnTo>
                <a:lnTo>
                  <a:pt x="249532" y="222758"/>
                </a:lnTo>
                <a:lnTo>
                  <a:pt x="26308" y="222758"/>
                </a:lnTo>
                <a:lnTo>
                  <a:pt x="24745" y="222504"/>
                </a:lnTo>
                <a:lnTo>
                  <a:pt x="23171" y="222377"/>
                </a:lnTo>
                <a:close/>
              </a:path>
              <a:path w="260350" h="265429">
                <a:moveTo>
                  <a:pt x="26054" y="180594"/>
                </a:moveTo>
                <a:lnTo>
                  <a:pt x="7308" y="199898"/>
                </a:lnTo>
                <a:lnTo>
                  <a:pt x="11855" y="205994"/>
                </a:lnTo>
                <a:lnTo>
                  <a:pt x="14192" y="209042"/>
                </a:lnTo>
                <a:lnTo>
                  <a:pt x="15373" y="210439"/>
                </a:lnTo>
                <a:lnTo>
                  <a:pt x="16554" y="211963"/>
                </a:lnTo>
                <a:lnTo>
                  <a:pt x="20135" y="216154"/>
                </a:lnTo>
                <a:lnTo>
                  <a:pt x="21367" y="217551"/>
                </a:lnTo>
                <a:lnTo>
                  <a:pt x="22599" y="218821"/>
                </a:lnTo>
                <a:lnTo>
                  <a:pt x="23967" y="220345"/>
                </a:lnTo>
                <a:lnTo>
                  <a:pt x="26308" y="222758"/>
                </a:lnTo>
                <a:lnTo>
                  <a:pt x="249532" y="222758"/>
                </a:lnTo>
                <a:lnTo>
                  <a:pt x="248686" y="221869"/>
                </a:lnTo>
                <a:lnTo>
                  <a:pt x="114026" y="221869"/>
                </a:lnTo>
                <a:lnTo>
                  <a:pt x="109289" y="221615"/>
                </a:lnTo>
                <a:lnTo>
                  <a:pt x="69361" y="210312"/>
                </a:lnTo>
                <a:lnTo>
                  <a:pt x="33534" y="186817"/>
                </a:lnTo>
                <a:lnTo>
                  <a:pt x="29775" y="183769"/>
                </a:lnTo>
                <a:lnTo>
                  <a:pt x="26054" y="180594"/>
                </a:lnTo>
                <a:close/>
              </a:path>
              <a:path w="260350" h="265429">
                <a:moveTo>
                  <a:pt x="149337" y="120396"/>
                </a:moveTo>
                <a:lnTo>
                  <a:pt x="84435" y="120396"/>
                </a:lnTo>
                <a:lnTo>
                  <a:pt x="170580" y="208661"/>
                </a:lnTo>
                <a:lnTo>
                  <a:pt x="165042" y="211328"/>
                </a:lnTo>
                <a:lnTo>
                  <a:pt x="123678" y="221742"/>
                </a:lnTo>
                <a:lnTo>
                  <a:pt x="118814" y="221869"/>
                </a:lnTo>
                <a:lnTo>
                  <a:pt x="248686" y="221869"/>
                </a:lnTo>
                <a:lnTo>
                  <a:pt x="236353" y="208915"/>
                </a:lnTo>
                <a:lnTo>
                  <a:pt x="242246" y="197739"/>
                </a:lnTo>
                <a:lnTo>
                  <a:pt x="247247" y="186817"/>
                </a:lnTo>
                <a:lnTo>
                  <a:pt x="251263" y="176276"/>
                </a:lnTo>
                <a:lnTo>
                  <a:pt x="251379" y="175895"/>
                </a:lnTo>
                <a:lnTo>
                  <a:pt x="203600" y="175895"/>
                </a:lnTo>
                <a:lnTo>
                  <a:pt x="149337" y="120396"/>
                </a:lnTo>
                <a:close/>
              </a:path>
              <a:path w="260350" h="265429">
                <a:moveTo>
                  <a:pt x="134613" y="0"/>
                </a:moveTo>
                <a:lnTo>
                  <a:pt x="171532" y="25527"/>
                </a:lnTo>
                <a:lnTo>
                  <a:pt x="197846" y="57658"/>
                </a:lnTo>
                <a:lnTo>
                  <a:pt x="213163" y="93599"/>
                </a:lnTo>
                <a:lnTo>
                  <a:pt x="217126" y="126365"/>
                </a:lnTo>
                <a:lnTo>
                  <a:pt x="217011" y="130302"/>
                </a:lnTo>
                <a:lnTo>
                  <a:pt x="206482" y="170561"/>
                </a:lnTo>
                <a:lnTo>
                  <a:pt x="203600" y="175895"/>
                </a:lnTo>
                <a:lnTo>
                  <a:pt x="251379" y="175895"/>
                </a:lnTo>
                <a:lnTo>
                  <a:pt x="259282" y="136398"/>
                </a:lnTo>
                <a:lnTo>
                  <a:pt x="259454" y="126365"/>
                </a:lnTo>
                <a:lnTo>
                  <a:pt x="258870" y="117221"/>
                </a:lnTo>
                <a:lnTo>
                  <a:pt x="246995" y="75565"/>
                </a:lnTo>
                <a:lnTo>
                  <a:pt x="223018" y="41910"/>
                </a:lnTo>
                <a:lnTo>
                  <a:pt x="191204" y="17399"/>
                </a:lnTo>
                <a:lnTo>
                  <a:pt x="155822" y="3175"/>
                </a:lnTo>
                <a:lnTo>
                  <a:pt x="141585" y="635"/>
                </a:lnTo>
                <a:lnTo>
                  <a:pt x="134613" y="0"/>
                </a:lnTo>
                <a:close/>
              </a:path>
              <a:path w="260350" h="265429">
                <a:moveTo>
                  <a:pt x="88728" y="41656"/>
                </a:moveTo>
                <a:lnTo>
                  <a:pt x="24263" y="108077"/>
                </a:lnTo>
                <a:lnTo>
                  <a:pt x="60826" y="144780"/>
                </a:lnTo>
                <a:lnTo>
                  <a:pt x="84435" y="120396"/>
                </a:lnTo>
                <a:lnTo>
                  <a:pt x="149337" y="120396"/>
                </a:lnTo>
                <a:lnTo>
                  <a:pt x="116681" y="86995"/>
                </a:lnTo>
                <a:lnTo>
                  <a:pt x="148748" y="53340"/>
                </a:lnTo>
                <a:lnTo>
                  <a:pt x="140479" y="44704"/>
                </a:lnTo>
                <a:lnTo>
                  <a:pt x="101390" y="44704"/>
                </a:lnTo>
                <a:lnTo>
                  <a:pt x="100196" y="44577"/>
                </a:lnTo>
                <a:lnTo>
                  <a:pt x="99015" y="44577"/>
                </a:lnTo>
                <a:lnTo>
                  <a:pt x="96729" y="44323"/>
                </a:lnTo>
                <a:lnTo>
                  <a:pt x="92500" y="43306"/>
                </a:lnTo>
                <a:lnTo>
                  <a:pt x="89630" y="42163"/>
                </a:lnTo>
                <a:lnTo>
                  <a:pt x="88728" y="41656"/>
                </a:lnTo>
                <a:close/>
              </a:path>
              <a:path w="260350" h="265429">
                <a:moveTo>
                  <a:pt x="130143" y="33909"/>
                </a:moveTo>
                <a:lnTo>
                  <a:pt x="128530" y="35179"/>
                </a:lnTo>
                <a:lnTo>
                  <a:pt x="125342" y="37211"/>
                </a:lnTo>
                <a:lnTo>
                  <a:pt x="120707" y="39878"/>
                </a:lnTo>
                <a:lnTo>
                  <a:pt x="119183" y="40512"/>
                </a:lnTo>
                <a:lnTo>
                  <a:pt x="117697" y="41275"/>
                </a:lnTo>
                <a:lnTo>
                  <a:pt x="116224" y="41783"/>
                </a:lnTo>
                <a:lnTo>
                  <a:pt x="114776" y="42418"/>
                </a:lnTo>
                <a:lnTo>
                  <a:pt x="113328" y="42799"/>
                </a:lnTo>
                <a:lnTo>
                  <a:pt x="111906" y="43306"/>
                </a:lnTo>
                <a:lnTo>
                  <a:pt x="110534" y="43561"/>
                </a:lnTo>
                <a:lnTo>
                  <a:pt x="109162" y="43942"/>
                </a:lnTo>
                <a:lnTo>
                  <a:pt x="107803" y="44196"/>
                </a:lnTo>
                <a:lnTo>
                  <a:pt x="106457" y="44323"/>
                </a:lnTo>
                <a:lnTo>
                  <a:pt x="105175" y="44577"/>
                </a:lnTo>
                <a:lnTo>
                  <a:pt x="103892" y="44577"/>
                </a:lnTo>
                <a:lnTo>
                  <a:pt x="102635" y="44704"/>
                </a:lnTo>
                <a:lnTo>
                  <a:pt x="140479" y="44704"/>
                </a:lnTo>
                <a:lnTo>
                  <a:pt x="130143" y="33909"/>
                </a:lnTo>
                <a:close/>
              </a:path>
            </a:pathLst>
          </a:custGeom>
          <a:solidFill>
            <a:srgbClr val="FFF8E6"/>
          </a:solidFill>
        </p:spPr>
        <p:txBody>
          <a:bodyPr wrap="square" lIns="0" tIns="0" rIns="0" bIns="0" rtlCol="0"/>
          <a:lstStyle/>
          <a:p>
            <a:endParaRPr/>
          </a:p>
        </p:txBody>
      </p:sp>
      <p:sp>
        <p:nvSpPr>
          <p:cNvPr id="21" name="object 21"/>
          <p:cNvSpPr/>
          <p:nvPr/>
        </p:nvSpPr>
        <p:spPr>
          <a:xfrm>
            <a:off x="539750" y="4138612"/>
            <a:ext cx="395605" cy="396875"/>
          </a:xfrm>
          <a:custGeom>
            <a:avLst/>
            <a:gdLst/>
            <a:ahLst/>
            <a:cxnLst/>
            <a:rect l="l" t="t" r="r" b="b"/>
            <a:pathLst>
              <a:path w="395605" h="396875">
                <a:moveTo>
                  <a:pt x="0" y="396875"/>
                </a:moveTo>
                <a:lnTo>
                  <a:pt x="395287" y="396875"/>
                </a:lnTo>
                <a:lnTo>
                  <a:pt x="395287" y="0"/>
                </a:lnTo>
                <a:lnTo>
                  <a:pt x="0" y="0"/>
                </a:lnTo>
                <a:lnTo>
                  <a:pt x="0" y="396875"/>
                </a:lnTo>
                <a:close/>
              </a:path>
            </a:pathLst>
          </a:custGeom>
          <a:solidFill>
            <a:srgbClr val="C00000"/>
          </a:solidFill>
        </p:spPr>
        <p:txBody>
          <a:bodyPr wrap="square" lIns="0" tIns="0" rIns="0" bIns="0" rtlCol="0"/>
          <a:lstStyle/>
          <a:p>
            <a:endParaRPr/>
          </a:p>
        </p:txBody>
      </p:sp>
      <p:sp>
        <p:nvSpPr>
          <p:cNvPr id="22" name="object 22"/>
          <p:cNvSpPr/>
          <p:nvPr/>
        </p:nvSpPr>
        <p:spPr>
          <a:xfrm>
            <a:off x="611428" y="4205313"/>
            <a:ext cx="260350" cy="264160"/>
          </a:xfrm>
          <a:custGeom>
            <a:avLst/>
            <a:gdLst/>
            <a:ahLst/>
            <a:cxnLst/>
            <a:rect l="l" t="t" r="r" b="b"/>
            <a:pathLst>
              <a:path w="260350" h="264160">
                <a:moveTo>
                  <a:pt x="258550" y="234949"/>
                </a:moveTo>
                <a:lnTo>
                  <a:pt x="40347" y="234949"/>
                </a:lnTo>
                <a:lnTo>
                  <a:pt x="44564" y="238759"/>
                </a:lnTo>
                <a:lnTo>
                  <a:pt x="48869" y="241299"/>
                </a:lnTo>
                <a:lnTo>
                  <a:pt x="53225" y="245109"/>
                </a:lnTo>
                <a:lnTo>
                  <a:pt x="62166" y="250189"/>
                </a:lnTo>
                <a:lnTo>
                  <a:pt x="66738" y="252729"/>
                </a:lnTo>
                <a:lnTo>
                  <a:pt x="71361" y="253999"/>
                </a:lnTo>
                <a:lnTo>
                  <a:pt x="76073" y="256539"/>
                </a:lnTo>
                <a:lnTo>
                  <a:pt x="85636" y="259079"/>
                </a:lnTo>
                <a:lnTo>
                  <a:pt x="90538" y="261619"/>
                </a:lnTo>
                <a:lnTo>
                  <a:pt x="95465" y="261619"/>
                </a:lnTo>
                <a:lnTo>
                  <a:pt x="105537" y="264159"/>
                </a:lnTo>
                <a:lnTo>
                  <a:pt x="136956" y="264159"/>
                </a:lnTo>
                <a:lnTo>
                  <a:pt x="142379" y="262889"/>
                </a:lnTo>
                <a:lnTo>
                  <a:pt x="147828" y="262889"/>
                </a:lnTo>
                <a:lnTo>
                  <a:pt x="158877" y="260349"/>
                </a:lnTo>
                <a:lnTo>
                  <a:pt x="164452" y="257809"/>
                </a:lnTo>
                <a:lnTo>
                  <a:pt x="170053" y="256539"/>
                </a:lnTo>
                <a:lnTo>
                  <a:pt x="175717" y="253999"/>
                </a:lnTo>
                <a:lnTo>
                  <a:pt x="181419" y="252729"/>
                </a:lnTo>
                <a:lnTo>
                  <a:pt x="192913" y="247649"/>
                </a:lnTo>
                <a:lnTo>
                  <a:pt x="198716" y="243839"/>
                </a:lnTo>
                <a:lnTo>
                  <a:pt x="204571" y="241299"/>
                </a:lnTo>
                <a:lnTo>
                  <a:pt x="252091" y="241299"/>
                </a:lnTo>
                <a:lnTo>
                  <a:pt x="258550" y="234949"/>
                </a:lnTo>
                <a:close/>
              </a:path>
              <a:path w="260350" h="264160">
                <a:moveTo>
                  <a:pt x="252091" y="241299"/>
                </a:moveTo>
                <a:lnTo>
                  <a:pt x="204571" y="241299"/>
                </a:lnTo>
                <a:lnTo>
                  <a:pt x="228841" y="264159"/>
                </a:lnTo>
                <a:lnTo>
                  <a:pt x="252091" y="241299"/>
                </a:lnTo>
                <a:close/>
              </a:path>
              <a:path w="260350" h="264160">
                <a:moveTo>
                  <a:pt x="23240" y="261619"/>
                </a:moveTo>
                <a:lnTo>
                  <a:pt x="13347" y="261619"/>
                </a:lnTo>
                <a:lnTo>
                  <a:pt x="14198" y="262889"/>
                </a:lnTo>
                <a:lnTo>
                  <a:pt x="22313" y="262889"/>
                </a:lnTo>
                <a:lnTo>
                  <a:pt x="23240" y="261619"/>
                </a:lnTo>
                <a:close/>
              </a:path>
              <a:path w="260350" h="264160">
                <a:moveTo>
                  <a:pt x="150238" y="120649"/>
                </a:moveTo>
                <a:lnTo>
                  <a:pt x="84467" y="120649"/>
                </a:lnTo>
                <a:lnTo>
                  <a:pt x="170611" y="208279"/>
                </a:lnTo>
                <a:lnTo>
                  <a:pt x="165074" y="210819"/>
                </a:lnTo>
                <a:lnTo>
                  <a:pt x="154317" y="215899"/>
                </a:lnTo>
                <a:lnTo>
                  <a:pt x="133642" y="220979"/>
                </a:lnTo>
                <a:lnTo>
                  <a:pt x="128638" y="220979"/>
                </a:lnTo>
                <a:lnTo>
                  <a:pt x="123710" y="222249"/>
                </a:lnTo>
                <a:lnTo>
                  <a:pt x="17081" y="222249"/>
                </a:lnTo>
                <a:lnTo>
                  <a:pt x="15633" y="223519"/>
                </a:lnTo>
                <a:lnTo>
                  <a:pt x="14185" y="223519"/>
                </a:lnTo>
                <a:lnTo>
                  <a:pt x="12776" y="224789"/>
                </a:lnTo>
                <a:lnTo>
                  <a:pt x="11442" y="224789"/>
                </a:lnTo>
                <a:lnTo>
                  <a:pt x="10147" y="226059"/>
                </a:lnTo>
                <a:lnTo>
                  <a:pt x="8902" y="227329"/>
                </a:lnTo>
                <a:lnTo>
                  <a:pt x="7721" y="227329"/>
                </a:lnTo>
                <a:lnTo>
                  <a:pt x="6604" y="228599"/>
                </a:lnTo>
                <a:lnTo>
                  <a:pt x="0" y="243839"/>
                </a:lnTo>
                <a:lnTo>
                  <a:pt x="38" y="245109"/>
                </a:lnTo>
                <a:lnTo>
                  <a:pt x="215" y="246379"/>
                </a:lnTo>
                <a:lnTo>
                  <a:pt x="533" y="247649"/>
                </a:lnTo>
                <a:lnTo>
                  <a:pt x="977" y="250189"/>
                </a:lnTo>
                <a:lnTo>
                  <a:pt x="1574" y="251459"/>
                </a:lnTo>
                <a:lnTo>
                  <a:pt x="2311" y="252729"/>
                </a:lnTo>
                <a:lnTo>
                  <a:pt x="3213" y="253999"/>
                </a:lnTo>
                <a:lnTo>
                  <a:pt x="3771" y="255269"/>
                </a:lnTo>
                <a:lnTo>
                  <a:pt x="4381" y="255269"/>
                </a:lnTo>
                <a:lnTo>
                  <a:pt x="5651" y="257809"/>
                </a:lnTo>
                <a:lnTo>
                  <a:pt x="6350" y="257809"/>
                </a:lnTo>
                <a:lnTo>
                  <a:pt x="7048" y="259079"/>
                </a:lnTo>
                <a:lnTo>
                  <a:pt x="7759" y="259079"/>
                </a:lnTo>
                <a:lnTo>
                  <a:pt x="8509" y="260349"/>
                </a:lnTo>
                <a:lnTo>
                  <a:pt x="10045" y="260349"/>
                </a:lnTo>
                <a:lnTo>
                  <a:pt x="10845" y="261619"/>
                </a:lnTo>
                <a:lnTo>
                  <a:pt x="26022" y="261619"/>
                </a:lnTo>
                <a:lnTo>
                  <a:pt x="29679" y="259079"/>
                </a:lnTo>
                <a:lnTo>
                  <a:pt x="31140" y="257809"/>
                </a:lnTo>
                <a:lnTo>
                  <a:pt x="32537" y="256539"/>
                </a:lnTo>
                <a:lnTo>
                  <a:pt x="33210" y="256539"/>
                </a:lnTo>
                <a:lnTo>
                  <a:pt x="33858" y="255269"/>
                </a:lnTo>
                <a:lnTo>
                  <a:pt x="35090" y="253999"/>
                </a:lnTo>
                <a:lnTo>
                  <a:pt x="35674" y="253999"/>
                </a:lnTo>
                <a:lnTo>
                  <a:pt x="36766" y="252729"/>
                </a:lnTo>
                <a:lnTo>
                  <a:pt x="37261" y="251459"/>
                </a:lnTo>
                <a:lnTo>
                  <a:pt x="38188" y="250189"/>
                </a:lnTo>
                <a:lnTo>
                  <a:pt x="38989" y="248919"/>
                </a:lnTo>
                <a:lnTo>
                  <a:pt x="39344" y="247649"/>
                </a:lnTo>
                <a:lnTo>
                  <a:pt x="39966" y="246379"/>
                </a:lnTo>
                <a:lnTo>
                  <a:pt x="40233" y="245109"/>
                </a:lnTo>
                <a:lnTo>
                  <a:pt x="40640" y="243839"/>
                </a:lnTo>
                <a:lnTo>
                  <a:pt x="40995" y="240029"/>
                </a:lnTo>
                <a:lnTo>
                  <a:pt x="40868" y="237489"/>
                </a:lnTo>
                <a:lnTo>
                  <a:pt x="40728" y="237489"/>
                </a:lnTo>
                <a:lnTo>
                  <a:pt x="40347" y="234949"/>
                </a:lnTo>
                <a:lnTo>
                  <a:pt x="258550" y="234949"/>
                </a:lnTo>
                <a:lnTo>
                  <a:pt x="259842" y="233679"/>
                </a:lnTo>
                <a:lnTo>
                  <a:pt x="236385" y="208279"/>
                </a:lnTo>
                <a:lnTo>
                  <a:pt x="242277" y="198119"/>
                </a:lnTo>
                <a:lnTo>
                  <a:pt x="247230" y="186689"/>
                </a:lnTo>
                <a:lnTo>
                  <a:pt x="251294" y="176529"/>
                </a:lnTo>
                <a:lnTo>
                  <a:pt x="251651" y="175259"/>
                </a:lnTo>
                <a:lnTo>
                  <a:pt x="203631" y="175259"/>
                </a:lnTo>
                <a:lnTo>
                  <a:pt x="150238" y="120649"/>
                </a:lnTo>
                <a:close/>
              </a:path>
              <a:path w="260350" h="264160">
                <a:moveTo>
                  <a:pt x="26085" y="180339"/>
                </a:moveTo>
                <a:lnTo>
                  <a:pt x="7340" y="199389"/>
                </a:lnTo>
                <a:lnTo>
                  <a:pt x="9601" y="203199"/>
                </a:lnTo>
                <a:lnTo>
                  <a:pt x="11887" y="205739"/>
                </a:lnTo>
                <a:lnTo>
                  <a:pt x="14224" y="209549"/>
                </a:lnTo>
                <a:lnTo>
                  <a:pt x="20167" y="215899"/>
                </a:lnTo>
                <a:lnTo>
                  <a:pt x="26339" y="222249"/>
                </a:lnTo>
                <a:lnTo>
                  <a:pt x="114058" y="222249"/>
                </a:lnTo>
                <a:lnTo>
                  <a:pt x="109321" y="220979"/>
                </a:lnTo>
                <a:lnTo>
                  <a:pt x="104648" y="220979"/>
                </a:lnTo>
                <a:lnTo>
                  <a:pt x="100050" y="219709"/>
                </a:lnTo>
                <a:lnTo>
                  <a:pt x="95504" y="219709"/>
                </a:lnTo>
                <a:lnTo>
                  <a:pt x="82219" y="215899"/>
                </a:lnTo>
                <a:lnTo>
                  <a:pt x="77876" y="213359"/>
                </a:lnTo>
                <a:lnTo>
                  <a:pt x="69392" y="210819"/>
                </a:lnTo>
                <a:lnTo>
                  <a:pt x="61112" y="205739"/>
                </a:lnTo>
                <a:lnTo>
                  <a:pt x="53022" y="200659"/>
                </a:lnTo>
                <a:lnTo>
                  <a:pt x="41224" y="193039"/>
                </a:lnTo>
                <a:lnTo>
                  <a:pt x="37388" y="189229"/>
                </a:lnTo>
                <a:lnTo>
                  <a:pt x="33566" y="186689"/>
                </a:lnTo>
                <a:lnTo>
                  <a:pt x="29806" y="184149"/>
                </a:lnTo>
                <a:lnTo>
                  <a:pt x="26085" y="180339"/>
                </a:lnTo>
                <a:close/>
              </a:path>
              <a:path w="260350" h="264160">
                <a:moveTo>
                  <a:pt x="141617" y="0"/>
                </a:moveTo>
                <a:lnTo>
                  <a:pt x="134645" y="0"/>
                </a:lnTo>
                <a:lnTo>
                  <a:pt x="141516" y="3809"/>
                </a:lnTo>
                <a:lnTo>
                  <a:pt x="148107" y="7619"/>
                </a:lnTo>
                <a:lnTo>
                  <a:pt x="154393" y="11429"/>
                </a:lnTo>
                <a:lnTo>
                  <a:pt x="160426" y="16509"/>
                </a:lnTo>
                <a:lnTo>
                  <a:pt x="166128" y="20319"/>
                </a:lnTo>
                <a:lnTo>
                  <a:pt x="194259" y="52069"/>
                </a:lnTo>
                <a:lnTo>
                  <a:pt x="197878" y="57149"/>
                </a:lnTo>
                <a:lnTo>
                  <a:pt x="201206" y="63499"/>
                </a:lnTo>
                <a:lnTo>
                  <a:pt x="204228" y="69849"/>
                </a:lnTo>
                <a:lnTo>
                  <a:pt x="206933" y="74929"/>
                </a:lnTo>
                <a:lnTo>
                  <a:pt x="217055" y="118109"/>
                </a:lnTo>
                <a:lnTo>
                  <a:pt x="217185" y="125729"/>
                </a:lnTo>
                <a:lnTo>
                  <a:pt x="217042" y="130809"/>
                </a:lnTo>
                <a:lnTo>
                  <a:pt x="206514" y="170179"/>
                </a:lnTo>
                <a:lnTo>
                  <a:pt x="203631" y="175259"/>
                </a:lnTo>
                <a:lnTo>
                  <a:pt x="251651" y="175259"/>
                </a:lnTo>
                <a:lnTo>
                  <a:pt x="259359" y="135889"/>
                </a:lnTo>
                <a:lnTo>
                  <a:pt x="259402" y="124459"/>
                </a:lnTo>
                <a:lnTo>
                  <a:pt x="258902" y="116839"/>
                </a:lnTo>
                <a:lnTo>
                  <a:pt x="247027" y="74929"/>
                </a:lnTo>
                <a:lnTo>
                  <a:pt x="243065" y="68579"/>
                </a:lnTo>
                <a:lnTo>
                  <a:pt x="238633" y="60959"/>
                </a:lnTo>
                <a:lnTo>
                  <a:pt x="211023" y="30479"/>
                </a:lnTo>
                <a:lnTo>
                  <a:pt x="177266" y="10159"/>
                </a:lnTo>
                <a:lnTo>
                  <a:pt x="155854" y="2539"/>
                </a:lnTo>
                <a:lnTo>
                  <a:pt x="141617" y="0"/>
                </a:lnTo>
                <a:close/>
              </a:path>
              <a:path w="260350" h="264160">
                <a:moveTo>
                  <a:pt x="90589" y="41909"/>
                </a:moveTo>
                <a:lnTo>
                  <a:pt x="88760" y="41909"/>
                </a:lnTo>
                <a:lnTo>
                  <a:pt x="24295" y="107949"/>
                </a:lnTo>
                <a:lnTo>
                  <a:pt x="60858" y="144779"/>
                </a:lnTo>
                <a:lnTo>
                  <a:pt x="84467" y="120649"/>
                </a:lnTo>
                <a:lnTo>
                  <a:pt x="150238" y="120649"/>
                </a:lnTo>
                <a:lnTo>
                  <a:pt x="116713" y="86359"/>
                </a:lnTo>
                <a:lnTo>
                  <a:pt x="148780" y="53339"/>
                </a:lnTo>
                <a:lnTo>
                  <a:pt x="140097" y="44449"/>
                </a:lnTo>
                <a:lnTo>
                  <a:pt x="96761" y="44449"/>
                </a:lnTo>
                <a:lnTo>
                  <a:pt x="94602" y="43179"/>
                </a:lnTo>
                <a:lnTo>
                  <a:pt x="91541" y="43179"/>
                </a:lnTo>
                <a:lnTo>
                  <a:pt x="90589" y="41909"/>
                </a:lnTo>
                <a:close/>
              </a:path>
              <a:path w="260350" h="264160">
                <a:moveTo>
                  <a:pt x="130175" y="34289"/>
                </a:moveTo>
                <a:lnTo>
                  <a:pt x="128562" y="35559"/>
                </a:lnTo>
                <a:lnTo>
                  <a:pt x="126961" y="35559"/>
                </a:lnTo>
                <a:lnTo>
                  <a:pt x="125374" y="36829"/>
                </a:lnTo>
                <a:lnTo>
                  <a:pt x="122262" y="39369"/>
                </a:lnTo>
                <a:lnTo>
                  <a:pt x="120738" y="39369"/>
                </a:lnTo>
                <a:lnTo>
                  <a:pt x="119214" y="40639"/>
                </a:lnTo>
                <a:lnTo>
                  <a:pt x="117729" y="40639"/>
                </a:lnTo>
                <a:lnTo>
                  <a:pt x="116255" y="41909"/>
                </a:lnTo>
                <a:lnTo>
                  <a:pt x="113360" y="43179"/>
                </a:lnTo>
                <a:lnTo>
                  <a:pt x="110566" y="43179"/>
                </a:lnTo>
                <a:lnTo>
                  <a:pt x="109194" y="44449"/>
                </a:lnTo>
                <a:lnTo>
                  <a:pt x="140097" y="44449"/>
                </a:lnTo>
                <a:lnTo>
                  <a:pt x="130175" y="34289"/>
                </a:lnTo>
                <a:close/>
              </a:path>
            </a:pathLst>
          </a:custGeom>
          <a:solidFill>
            <a:srgbClr val="FFF8E6"/>
          </a:solidFill>
        </p:spPr>
        <p:txBody>
          <a:bodyPr wrap="square" lIns="0" tIns="0" rIns="0" bIns="0" rtlCol="0"/>
          <a:lstStyle/>
          <a:p>
            <a:endParaRPr/>
          </a:p>
        </p:txBody>
      </p:sp>
      <p:sp>
        <p:nvSpPr>
          <p:cNvPr id="25" name="object 8"/>
          <p:cNvSpPr txBox="1">
            <a:spLocks noGrp="1"/>
          </p:cNvSpPr>
          <p:nvPr>
            <p:ph type="title"/>
          </p:nvPr>
        </p:nvSpPr>
        <p:spPr>
          <a:xfrm>
            <a:off x="1017905" y="250825"/>
            <a:ext cx="4785995"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4.</a:t>
            </a:r>
            <a:r>
              <a:rPr sz="2700" dirty="0">
                <a:solidFill>
                  <a:srgbClr val="C00000"/>
                </a:solidFill>
                <a:latin typeface="微软雅黑" panose="020B0503020204020204" pitchFamily="34" charset="-122"/>
                <a:cs typeface="微软雅黑" panose="020B0503020204020204" pitchFamily="34" charset="-122"/>
              </a:rPr>
              <a:t>抗日战争时期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1937.7—1945.8</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46576" y="1477962"/>
            <a:ext cx="4812030" cy="621030"/>
          </a:xfrm>
          <a:prstGeom prst="rect">
            <a:avLst/>
          </a:prstGeom>
          <a:solidFill>
            <a:srgbClr val="C00000"/>
          </a:solidFill>
        </p:spPr>
        <p:txBody>
          <a:bodyPr vert="horz" wrap="square" lIns="0" tIns="90170" rIns="0" bIns="0" rtlCol="0">
            <a:spAutoFit/>
          </a:bodyPr>
          <a:lstStyle/>
          <a:p>
            <a:pPr marL="68580" marR="106680">
              <a:lnSpc>
                <a:spcPct val="100000"/>
              </a:lnSpc>
              <a:spcBef>
                <a:spcPts val="710"/>
              </a:spcBef>
            </a:pPr>
            <a:r>
              <a:rPr sz="1400" b="1" dirty="0">
                <a:solidFill>
                  <a:srgbClr val="FFF8E6"/>
                </a:solidFill>
                <a:latin typeface="微软雅黑" panose="020B0503020204020204" pitchFamily="34" charset="-122"/>
                <a:cs typeface="微软雅黑" panose="020B0503020204020204" pitchFamily="34" charset="-122"/>
              </a:rPr>
              <a:t>中国共产党在抗日战争</a:t>
            </a:r>
            <a:r>
              <a:rPr sz="1400" b="1" spc="-15" dirty="0">
                <a:solidFill>
                  <a:srgbClr val="FFF8E6"/>
                </a:solidFill>
                <a:latin typeface="微软雅黑" panose="020B0503020204020204" pitchFamily="34" charset="-122"/>
                <a:cs typeface="微软雅黑" panose="020B0503020204020204" pitchFamily="34" charset="-122"/>
              </a:rPr>
              <a:t>中</a:t>
            </a:r>
            <a:r>
              <a:rPr sz="1400" b="1" dirty="0">
                <a:solidFill>
                  <a:srgbClr val="FFF8E6"/>
                </a:solidFill>
                <a:latin typeface="微软雅黑" panose="020B0503020204020204" pitchFamily="34" charset="-122"/>
                <a:cs typeface="微软雅黑" panose="020B0503020204020204" pitchFamily="34" charset="-122"/>
              </a:rPr>
              <a:t>发挥</a:t>
            </a:r>
            <a:r>
              <a:rPr sz="1400" b="1" spc="-15" dirty="0">
                <a:solidFill>
                  <a:srgbClr val="FFF8E6"/>
                </a:solidFill>
                <a:latin typeface="微软雅黑" panose="020B0503020204020204" pitchFamily="34" charset="-122"/>
                <a:cs typeface="微软雅黑" panose="020B0503020204020204" pitchFamily="34" charset="-122"/>
              </a:rPr>
              <a:t>了</a:t>
            </a:r>
            <a:r>
              <a:rPr sz="1400" b="1" dirty="0">
                <a:solidFill>
                  <a:srgbClr val="FFF8E6"/>
                </a:solidFill>
                <a:latin typeface="微软雅黑" panose="020B0503020204020204" pitchFamily="34" charset="-122"/>
                <a:cs typeface="微软雅黑" panose="020B0503020204020204" pitchFamily="34" charset="-122"/>
              </a:rPr>
              <a:t>中流</a:t>
            </a:r>
            <a:r>
              <a:rPr sz="1400" b="1" spc="-15" dirty="0">
                <a:solidFill>
                  <a:srgbClr val="FFF8E6"/>
                </a:solidFill>
                <a:latin typeface="微软雅黑" panose="020B0503020204020204" pitchFamily="34" charset="-122"/>
                <a:cs typeface="微软雅黑" panose="020B0503020204020204" pitchFamily="34" charset="-122"/>
              </a:rPr>
              <a:t>砥</a:t>
            </a:r>
            <a:r>
              <a:rPr sz="1400" b="1" dirty="0">
                <a:solidFill>
                  <a:srgbClr val="FFF8E6"/>
                </a:solidFill>
                <a:latin typeface="微软雅黑" panose="020B0503020204020204" pitchFamily="34" charset="-122"/>
                <a:cs typeface="微软雅黑" panose="020B0503020204020204" pitchFamily="34" charset="-122"/>
              </a:rPr>
              <a:t>柱作</a:t>
            </a:r>
            <a:r>
              <a:rPr sz="1400" b="1" spc="-15" dirty="0">
                <a:solidFill>
                  <a:srgbClr val="FFF8E6"/>
                </a:solidFill>
                <a:latin typeface="微软雅黑" panose="020B0503020204020204" pitchFamily="34" charset="-122"/>
                <a:cs typeface="微软雅黑" panose="020B0503020204020204" pitchFamily="34" charset="-122"/>
              </a:rPr>
              <a:t>用</a:t>
            </a:r>
            <a:r>
              <a:rPr sz="1400" b="1" dirty="0">
                <a:solidFill>
                  <a:srgbClr val="FFF8E6"/>
                </a:solidFill>
                <a:latin typeface="微软雅黑" panose="020B0503020204020204" pitchFamily="34" charset="-122"/>
                <a:cs typeface="微软雅黑" panose="020B0503020204020204" pitchFamily="34" charset="-122"/>
              </a:rPr>
              <a:t>，主</a:t>
            </a:r>
            <a:r>
              <a:rPr sz="1400" b="1" spc="-15" dirty="0">
                <a:solidFill>
                  <a:srgbClr val="FFF8E6"/>
                </a:solidFill>
                <a:latin typeface="微软雅黑" panose="020B0503020204020204" pitchFamily="34" charset="-122"/>
                <a:cs typeface="微软雅黑" panose="020B0503020204020204" pitchFamily="34" charset="-122"/>
              </a:rPr>
              <a:t>要</a:t>
            </a:r>
            <a:r>
              <a:rPr sz="1400" b="1" dirty="0">
                <a:solidFill>
                  <a:srgbClr val="FFF8E6"/>
                </a:solidFill>
                <a:latin typeface="微软雅黑" panose="020B0503020204020204" pitchFamily="34" charset="-122"/>
                <a:cs typeface="微软雅黑" panose="020B0503020204020204" pitchFamily="34" charset="-122"/>
              </a:rPr>
              <a:t>是表现 为三个方面。</a:t>
            </a:r>
            <a:endParaRPr sz="1400">
              <a:latin typeface="微软雅黑" panose="020B0503020204020204" pitchFamily="34" charset="-122"/>
              <a:cs typeface="微软雅黑" panose="020B0503020204020204" pitchFamily="34" charset="-122"/>
            </a:endParaRPr>
          </a:p>
        </p:txBody>
      </p:sp>
      <p:sp>
        <p:nvSpPr>
          <p:cNvPr id="4" name="object 4"/>
          <p:cNvSpPr txBox="1"/>
          <p:nvPr/>
        </p:nvSpPr>
        <p:spPr>
          <a:xfrm>
            <a:off x="688975" y="2162175"/>
            <a:ext cx="2879725" cy="460375"/>
          </a:xfrm>
          <a:prstGeom prst="rect">
            <a:avLst/>
          </a:prstGeom>
          <a:solidFill>
            <a:srgbClr val="C00000"/>
          </a:solidFill>
        </p:spPr>
        <p:txBody>
          <a:bodyPr vert="horz" wrap="square" lIns="0" tIns="10160" rIns="0" bIns="0" rtlCol="0">
            <a:spAutoFit/>
          </a:bodyPr>
          <a:lstStyle/>
          <a:p>
            <a:pPr marL="904240" marR="96520" indent="-800735">
              <a:lnSpc>
                <a:spcPct val="100000"/>
              </a:lnSpc>
              <a:spcBef>
                <a:spcPts val="80"/>
              </a:spcBef>
            </a:pPr>
            <a:r>
              <a:rPr sz="1400" dirty="0">
                <a:solidFill>
                  <a:srgbClr val="FFF8E6"/>
                </a:solidFill>
                <a:latin typeface="微软雅黑" panose="020B0503020204020204" pitchFamily="34" charset="-122"/>
                <a:cs typeface="微软雅黑" panose="020B0503020204020204" pitchFamily="34" charset="-122"/>
              </a:rPr>
              <a:t>抗日民族统一战线是打</a:t>
            </a:r>
            <a:r>
              <a:rPr sz="1400" spc="-15" dirty="0">
                <a:solidFill>
                  <a:srgbClr val="FFF8E6"/>
                </a:solidFill>
                <a:latin typeface="微软雅黑" panose="020B0503020204020204" pitchFamily="34" charset="-122"/>
                <a:cs typeface="微软雅黑" panose="020B0503020204020204" pitchFamily="34" charset="-122"/>
              </a:rPr>
              <a:t>败</a:t>
            </a:r>
            <a:r>
              <a:rPr sz="1400" dirty="0">
                <a:solidFill>
                  <a:srgbClr val="FFF8E6"/>
                </a:solidFill>
                <a:latin typeface="微软雅黑" panose="020B0503020204020204" pitchFamily="34" charset="-122"/>
                <a:cs typeface="微软雅黑" panose="020B0503020204020204" pitchFamily="34" charset="-122"/>
              </a:rPr>
              <a:t>日本</a:t>
            </a:r>
            <a:r>
              <a:rPr sz="1400" spc="-15" dirty="0">
                <a:solidFill>
                  <a:srgbClr val="FFF8E6"/>
                </a:solidFill>
                <a:latin typeface="微软雅黑" panose="020B0503020204020204" pitchFamily="34" charset="-122"/>
                <a:cs typeface="微软雅黑" panose="020B0503020204020204" pitchFamily="34" charset="-122"/>
              </a:rPr>
              <a:t>侵</a:t>
            </a:r>
            <a:r>
              <a:rPr sz="1400" dirty="0">
                <a:solidFill>
                  <a:srgbClr val="FFF8E6"/>
                </a:solidFill>
                <a:latin typeface="微软雅黑" panose="020B0503020204020204" pitchFamily="34" charset="-122"/>
                <a:cs typeface="微软雅黑" panose="020B0503020204020204" pitchFamily="34" charset="-122"/>
              </a:rPr>
              <a:t>略 者的决定因素</a:t>
            </a:r>
            <a:endParaRPr sz="1400">
              <a:latin typeface="微软雅黑" panose="020B0503020204020204" pitchFamily="34" charset="-122"/>
              <a:cs typeface="微软雅黑" panose="020B0503020204020204" pitchFamily="34" charset="-122"/>
            </a:endParaRPr>
          </a:p>
        </p:txBody>
      </p:sp>
      <p:sp>
        <p:nvSpPr>
          <p:cNvPr id="5" name="object 5"/>
          <p:cNvSpPr/>
          <p:nvPr/>
        </p:nvSpPr>
        <p:spPr>
          <a:xfrm>
            <a:off x="692950" y="1019175"/>
            <a:ext cx="2875788" cy="10795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92975" y="2836862"/>
            <a:ext cx="2875788" cy="10795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926205" y="939165"/>
            <a:ext cx="3981450" cy="442595"/>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00000"/>
                </a:solidFill>
                <a:latin typeface="微软雅黑" panose="020B0503020204020204" pitchFamily="34" charset="-122"/>
                <a:cs typeface="微软雅黑" panose="020B0503020204020204" pitchFamily="34" charset="-122"/>
              </a:rPr>
              <a:t>抗日战争的中流砥柱</a:t>
            </a:r>
            <a:endParaRPr sz="2800">
              <a:latin typeface="微软雅黑" panose="020B0503020204020204" pitchFamily="34" charset="-122"/>
              <a:cs typeface="微软雅黑" panose="020B0503020204020204" pitchFamily="34" charset="-122"/>
            </a:endParaRPr>
          </a:p>
        </p:txBody>
      </p:sp>
      <p:sp>
        <p:nvSpPr>
          <p:cNvPr id="8" name="object 8"/>
          <p:cNvSpPr txBox="1"/>
          <p:nvPr/>
        </p:nvSpPr>
        <p:spPr>
          <a:xfrm>
            <a:off x="3895090" y="2195830"/>
            <a:ext cx="4885055" cy="2249170"/>
          </a:xfrm>
          <a:prstGeom prst="rect">
            <a:avLst/>
          </a:prstGeom>
        </p:spPr>
        <p:txBody>
          <a:bodyPr vert="horz" wrap="square" lIns="0" tIns="12700" rIns="0" bIns="0" rtlCol="0">
            <a:spAutoFit/>
          </a:bodyPr>
          <a:lstStyle/>
          <a:p>
            <a:pPr marL="12700" marR="179070">
              <a:lnSpc>
                <a:spcPct val="100000"/>
              </a:lnSpc>
              <a:spcBef>
                <a:spcPts val="100"/>
              </a:spcBef>
            </a:pPr>
            <a:r>
              <a:rPr sz="1400" b="1" spc="10" dirty="0">
                <a:solidFill>
                  <a:srgbClr val="C00000"/>
                </a:solidFill>
                <a:latin typeface="微软雅黑" panose="020B0503020204020204" pitchFamily="34" charset="-122"/>
                <a:cs typeface="微软雅黑" panose="020B0503020204020204" pitchFamily="34" charset="-122"/>
              </a:rPr>
              <a:t>积</a:t>
            </a:r>
            <a:r>
              <a:rPr sz="1400" b="1" spc="20" dirty="0">
                <a:solidFill>
                  <a:srgbClr val="C00000"/>
                </a:solidFill>
                <a:latin typeface="微软雅黑" panose="020B0503020204020204" pitchFamily="34" charset="-122"/>
                <a:cs typeface="微软雅黑" panose="020B0503020204020204" pitchFamily="34" charset="-122"/>
              </a:rPr>
              <a:t>极</a:t>
            </a:r>
            <a:r>
              <a:rPr sz="1400" b="1" spc="10" dirty="0">
                <a:solidFill>
                  <a:srgbClr val="C00000"/>
                </a:solidFill>
                <a:latin typeface="微软雅黑" panose="020B0503020204020204" pitchFamily="34" charset="-122"/>
                <a:cs typeface="微软雅黑" panose="020B0503020204020204" pitchFamily="34" charset="-122"/>
              </a:rPr>
              <a:t>倡导建</a:t>
            </a:r>
            <a:r>
              <a:rPr sz="1400" b="1" spc="20" dirty="0">
                <a:solidFill>
                  <a:srgbClr val="C00000"/>
                </a:solidFill>
                <a:latin typeface="微软雅黑" panose="020B0503020204020204" pitchFamily="34" charset="-122"/>
                <a:cs typeface="微软雅黑" panose="020B0503020204020204" pitchFamily="34" charset="-122"/>
              </a:rPr>
              <a:t>立</a:t>
            </a:r>
            <a:r>
              <a:rPr sz="1400" b="1" spc="10" dirty="0">
                <a:solidFill>
                  <a:srgbClr val="C00000"/>
                </a:solidFill>
                <a:latin typeface="微软雅黑" panose="020B0503020204020204" pitchFamily="34" charset="-122"/>
                <a:cs typeface="微软雅黑" panose="020B0503020204020204" pitchFamily="34" charset="-122"/>
              </a:rPr>
              <a:t>和维护</a:t>
            </a:r>
            <a:r>
              <a:rPr sz="1400" b="1" spc="20" dirty="0">
                <a:solidFill>
                  <a:srgbClr val="C00000"/>
                </a:solidFill>
                <a:latin typeface="微软雅黑" panose="020B0503020204020204" pitchFamily="34" charset="-122"/>
                <a:cs typeface="微软雅黑" panose="020B0503020204020204" pitchFamily="34" charset="-122"/>
              </a:rPr>
              <a:t>抗</a:t>
            </a:r>
            <a:r>
              <a:rPr sz="1400" b="1" spc="10" dirty="0">
                <a:solidFill>
                  <a:srgbClr val="C00000"/>
                </a:solidFill>
                <a:latin typeface="微软雅黑" panose="020B0503020204020204" pitchFamily="34" charset="-122"/>
                <a:cs typeface="微软雅黑" panose="020B0503020204020204" pitchFamily="34" charset="-122"/>
              </a:rPr>
              <a:t>日民族统</a:t>
            </a:r>
            <a:r>
              <a:rPr sz="1400" b="1" spc="20" dirty="0">
                <a:solidFill>
                  <a:srgbClr val="C00000"/>
                </a:solidFill>
                <a:latin typeface="微软雅黑" panose="020B0503020204020204" pitchFamily="34" charset="-122"/>
                <a:cs typeface="微软雅黑" panose="020B0503020204020204" pitchFamily="34" charset="-122"/>
              </a:rPr>
              <a:t>一</a:t>
            </a:r>
            <a:r>
              <a:rPr sz="1400" b="1" spc="10" dirty="0">
                <a:solidFill>
                  <a:srgbClr val="C00000"/>
                </a:solidFill>
                <a:latin typeface="微软雅黑" panose="020B0503020204020204" pitchFamily="34" charset="-122"/>
                <a:cs typeface="微软雅黑" panose="020B0503020204020204" pitchFamily="34" charset="-122"/>
              </a:rPr>
              <a:t>战</a:t>
            </a:r>
            <a:r>
              <a:rPr sz="1400" b="1" spc="30" dirty="0">
                <a:solidFill>
                  <a:srgbClr val="C00000"/>
                </a:solidFill>
                <a:latin typeface="微软雅黑" panose="020B0503020204020204" pitchFamily="34" charset="-122"/>
                <a:cs typeface="微软雅黑" panose="020B0503020204020204" pitchFamily="34" charset="-122"/>
              </a:rPr>
              <a:t>线</a:t>
            </a:r>
            <a:r>
              <a:rPr sz="1400" b="1" spc="25" dirty="0">
                <a:solidFill>
                  <a:srgbClr val="C00000"/>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最大限度</a:t>
            </a:r>
            <a:r>
              <a:rPr sz="1400" b="1" spc="20" dirty="0">
                <a:solidFill>
                  <a:srgbClr val="5F0E04"/>
                </a:solidFill>
                <a:latin typeface="微软雅黑" panose="020B0503020204020204" pitchFamily="34" charset="-122"/>
                <a:cs typeface="微软雅黑" panose="020B0503020204020204" pitchFamily="34" charset="-122"/>
              </a:rPr>
              <a:t>地</a:t>
            </a:r>
            <a:r>
              <a:rPr sz="1400" b="1" spc="10" dirty="0">
                <a:solidFill>
                  <a:srgbClr val="5F0E04"/>
                </a:solidFill>
                <a:latin typeface="微软雅黑" panose="020B0503020204020204" pitchFamily="34" charset="-122"/>
                <a:cs typeface="微软雅黑" panose="020B0503020204020204" pitchFamily="34" charset="-122"/>
              </a:rPr>
              <a:t>动</a:t>
            </a:r>
            <a:r>
              <a:rPr sz="1400" b="1" spc="20" dirty="0">
                <a:solidFill>
                  <a:srgbClr val="5F0E04"/>
                </a:solidFill>
                <a:latin typeface="微软雅黑" panose="020B0503020204020204" pitchFamily="34" charset="-122"/>
                <a:cs typeface="微软雅黑" panose="020B0503020204020204" pitchFamily="34" charset="-122"/>
              </a:rPr>
              <a:t>员</a:t>
            </a:r>
            <a:r>
              <a:rPr sz="1400" b="1" dirty="0">
                <a:solidFill>
                  <a:srgbClr val="5F0E04"/>
                </a:solidFill>
                <a:latin typeface="微软雅黑" panose="020B0503020204020204" pitchFamily="34" charset="-122"/>
                <a:cs typeface="微软雅黑" panose="020B0503020204020204" pitchFamily="34" charset="-122"/>
              </a:rPr>
              <a:t>了 全国的军队和民众，是</a:t>
            </a:r>
            <a:r>
              <a:rPr sz="1400" b="1" spc="-15" dirty="0">
                <a:solidFill>
                  <a:srgbClr val="5F0E04"/>
                </a:solidFill>
                <a:latin typeface="微软雅黑" panose="020B0503020204020204" pitchFamily="34" charset="-122"/>
                <a:cs typeface="微软雅黑" panose="020B0503020204020204" pitchFamily="34" charset="-122"/>
              </a:rPr>
              <a:t>打</a:t>
            </a:r>
            <a:r>
              <a:rPr sz="1400" b="1" dirty="0">
                <a:solidFill>
                  <a:srgbClr val="5F0E04"/>
                </a:solidFill>
                <a:latin typeface="微软雅黑" panose="020B0503020204020204" pitchFamily="34" charset="-122"/>
                <a:cs typeface="微软雅黑" panose="020B0503020204020204" pitchFamily="34" charset="-122"/>
              </a:rPr>
              <a:t>败日</a:t>
            </a:r>
            <a:r>
              <a:rPr sz="1400" b="1" spc="-15" dirty="0">
                <a:solidFill>
                  <a:srgbClr val="5F0E04"/>
                </a:solidFill>
                <a:latin typeface="微软雅黑" panose="020B0503020204020204" pitchFamily="34" charset="-122"/>
                <a:cs typeface="微软雅黑" panose="020B0503020204020204" pitchFamily="34" charset="-122"/>
              </a:rPr>
              <a:t>本</a:t>
            </a:r>
            <a:r>
              <a:rPr sz="1400" b="1" dirty="0">
                <a:solidFill>
                  <a:srgbClr val="5F0E04"/>
                </a:solidFill>
                <a:latin typeface="微软雅黑" panose="020B0503020204020204" pitchFamily="34" charset="-122"/>
                <a:cs typeface="微软雅黑" panose="020B0503020204020204" pitchFamily="34" charset="-122"/>
              </a:rPr>
              <a:t>侵略</a:t>
            </a:r>
            <a:r>
              <a:rPr sz="1400" b="1" spc="-15" dirty="0">
                <a:solidFill>
                  <a:srgbClr val="5F0E04"/>
                </a:solidFill>
                <a:latin typeface="微软雅黑" panose="020B0503020204020204" pitchFamily="34" charset="-122"/>
                <a:cs typeface="微软雅黑" panose="020B0503020204020204" pitchFamily="34" charset="-122"/>
              </a:rPr>
              <a:t>者</a:t>
            </a:r>
            <a:r>
              <a:rPr sz="1400" b="1" dirty="0">
                <a:solidFill>
                  <a:srgbClr val="5F0E04"/>
                </a:solidFill>
                <a:latin typeface="微软雅黑" panose="020B0503020204020204" pitchFamily="34" charset="-122"/>
                <a:cs typeface="微软雅黑" panose="020B0503020204020204" pitchFamily="34" charset="-122"/>
              </a:rPr>
              <a:t>的决</a:t>
            </a:r>
            <a:r>
              <a:rPr sz="1400" b="1" spc="-15" dirty="0">
                <a:solidFill>
                  <a:srgbClr val="5F0E04"/>
                </a:solidFill>
                <a:latin typeface="微软雅黑" panose="020B0503020204020204" pitchFamily="34" charset="-122"/>
                <a:cs typeface="微软雅黑" panose="020B0503020204020204" pitchFamily="34" charset="-122"/>
              </a:rPr>
              <a:t>定</a:t>
            </a:r>
            <a:r>
              <a:rPr sz="1400" b="1" dirty="0">
                <a:solidFill>
                  <a:srgbClr val="5F0E04"/>
                </a:solidFill>
                <a:latin typeface="微软雅黑" panose="020B0503020204020204" pitchFamily="34" charset="-122"/>
                <a:cs typeface="微软雅黑" panose="020B0503020204020204" pitchFamily="34" charset="-122"/>
              </a:rPr>
              <a:t>因素。</a:t>
            </a:r>
            <a:endParaRPr sz="1400" b="1">
              <a:latin typeface="微软雅黑" panose="020B0503020204020204" pitchFamily="34" charset="-122"/>
              <a:cs typeface="微软雅黑" panose="020B0503020204020204" pitchFamily="34" charset="-122"/>
            </a:endParaRPr>
          </a:p>
          <a:p>
            <a:pPr marL="12700" marR="5080">
              <a:lnSpc>
                <a:spcPct val="100000"/>
              </a:lnSpc>
              <a:spcBef>
                <a:spcPts val="1155"/>
              </a:spcBef>
            </a:pPr>
            <a:r>
              <a:rPr sz="1400" b="1" spc="10" dirty="0">
                <a:solidFill>
                  <a:srgbClr val="C00000"/>
                </a:solidFill>
                <a:latin typeface="微软雅黑" panose="020B0503020204020204" pitchFamily="34" charset="-122"/>
                <a:cs typeface="微软雅黑" panose="020B0503020204020204" pitchFamily="34" charset="-122"/>
              </a:rPr>
              <a:t>坚持和发展敌后</a:t>
            </a:r>
            <a:r>
              <a:rPr sz="1400" b="1" spc="20" dirty="0">
                <a:solidFill>
                  <a:srgbClr val="C00000"/>
                </a:solidFill>
                <a:latin typeface="微软雅黑" panose="020B0503020204020204" pitchFamily="34" charset="-122"/>
                <a:cs typeface="微软雅黑" panose="020B0503020204020204" pitchFamily="34" charset="-122"/>
              </a:rPr>
              <a:t>抗</a:t>
            </a:r>
            <a:r>
              <a:rPr sz="1400" b="1" spc="10" dirty="0">
                <a:solidFill>
                  <a:srgbClr val="C00000"/>
                </a:solidFill>
                <a:latin typeface="微软雅黑" panose="020B0503020204020204" pitchFamily="34" charset="-122"/>
                <a:cs typeface="微软雅黑" panose="020B0503020204020204" pitchFamily="34" charset="-122"/>
              </a:rPr>
              <a:t>日游击战</a:t>
            </a:r>
            <a:r>
              <a:rPr sz="1400" b="1" spc="15" dirty="0">
                <a:solidFill>
                  <a:srgbClr val="C00000"/>
                </a:solidFill>
                <a:latin typeface="微软雅黑" panose="020B0503020204020204" pitchFamily="34" charset="-122"/>
                <a:cs typeface="微软雅黑" panose="020B0503020204020204" pitchFamily="34" charset="-122"/>
              </a:rPr>
              <a:t>争</a:t>
            </a:r>
            <a:r>
              <a:rPr sz="1400" b="1" spc="10" dirty="0">
                <a:solidFill>
                  <a:srgbClr val="C00000"/>
                </a:solidFill>
                <a:latin typeface="微软雅黑" panose="020B0503020204020204" pitchFamily="34" charset="-122"/>
                <a:cs typeface="微软雅黑" panose="020B0503020204020204" pitchFamily="34" charset="-122"/>
              </a:rPr>
              <a:t>，并</a:t>
            </a:r>
            <a:r>
              <a:rPr sz="1400" b="1" spc="20" dirty="0">
                <a:solidFill>
                  <a:srgbClr val="C00000"/>
                </a:solidFill>
                <a:latin typeface="微软雅黑" panose="020B0503020204020204" pitchFamily="34" charset="-122"/>
                <a:cs typeface="微软雅黑" panose="020B0503020204020204" pitchFamily="34" charset="-122"/>
              </a:rPr>
              <a:t>逐</a:t>
            </a:r>
            <a:r>
              <a:rPr sz="1400" b="1" spc="10" dirty="0">
                <a:solidFill>
                  <a:srgbClr val="C00000"/>
                </a:solidFill>
                <a:latin typeface="微软雅黑" panose="020B0503020204020204" pitchFamily="34" charset="-122"/>
                <a:cs typeface="微软雅黑" panose="020B0503020204020204" pitchFamily="34" charset="-122"/>
              </a:rPr>
              <a:t>渐上升为抗战的</a:t>
            </a:r>
            <a:r>
              <a:rPr sz="1400" b="1" spc="20" dirty="0">
                <a:solidFill>
                  <a:srgbClr val="C00000"/>
                </a:solidFill>
                <a:latin typeface="微软雅黑" panose="020B0503020204020204" pitchFamily="34" charset="-122"/>
                <a:cs typeface="微软雅黑" panose="020B0503020204020204" pitchFamily="34" charset="-122"/>
              </a:rPr>
              <a:t>主</a:t>
            </a:r>
            <a:r>
              <a:rPr sz="1400" b="1" spc="10" dirty="0">
                <a:solidFill>
                  <a:srgbClr val="C00000"/>
                </a:solidFill>
                <a:latin typeface="微软雅黑" panose="020B0503020204020204" pitchFamily="34" charset="-122"/>
                <a:cs typeface="微软雅黑" panose="020B0503020204020204" pitchFamily="34" charset="-122"/>
              </a:rPr>
              <a:t>战</a:t>
            </a:r>
            <a:r>
              <a:rPr sz="1400" b="1" spc="20" dirty="0">
                <a:solidFill>
                  <a:srgbClr val="C00000"/>
                </a:solidFill>
                <a:latin typeface="微软雅黑" panose="020B0503020204020204" pitchFamily="34" charset="-122"/>
                <a:cs typeface="微软雅黑" panose="020B0503020204020204" pitchFamily="34" charset="-122"/>
              </a:rPr>
              <a:t>场</a:t>
            </a:r>
            <a:r>
              <a:rPr sz="1400" b="1" dirty="0">
                <a:solidFill>
                  <a:srgbClr val="C00000"/>
                </a:solidFill>
                <a:latin typeface="微软雅黑" panose="020B0503020204020204" pitchFamily="34" charset="-122"/>
                <a:cs typeface="微软雅黑" panose="020B0503020204020204" pitchFamily="34" charset="-122"/>
              </a:rPr>
              <a:t>。 </a:t>
            </a:r>
            <a:r>
              <a:rPr sz="1400" b="1" spc="10" dirty="0">
                <a:solidFill>
                  <a:srgbClr val="5F0E04"/>
                </a:solidFill>
                <a:latin typeface="微软雅黑" panose="020B0503020204020204" pitchFamily="34" charset="-122"/>
                <a:cs typeface="微软雅黑" panose="020B0503020204020204" pitchFamily="34" charset="-122"/>
              </a:rPr>
              <a:t>游</a:t>
            </a:r>
            <a:r>
              <a:rPr sz="1400" b="1" spc="20" dirty="0">
                <a:solidFill>
                  <a:srgbClr val="5F0E04"/>
                </a:solidFill>
                <a:latin typeface="微软雅黑" panose="020B0503020204020204" pitchFamily="34" charset="-122"/>
                <a:cs typeface="微软雅黑" panose="020B0503020204020204" pitchFamily="34" charset="-122"/>
              </a:rPr>
              <a:t>击</a:t>
            </a:r>
            <a:r>
              <a:rPr sz="1400" b="1" spc="10" dirty="0">
                <a:solidFill>
                  <a:srgbClr val="5F0E04"/>
                </a:solidFill>
                <a:latin typeface="微软雅黑" panose="020B0503020204020204" pitchFamily="34" charset="-122"/>
                <a:cs typeface="微软雅黑" panose="020B0503020204020204" pitchFamily="34" charset="-122"/>
              </a:rPr>
              <a:t>战争在</a:t>
            </a:r>
            <a:r>
              <a:rPr sz="1400" b="1" spc="20" dirty="0">
                <a:solidFill>
                  <a:srgbClr val="5F0E04"/>
                </a:solidFill>
                <a:latin typeface="微软雅黑" panose="020B0503020204020204" pitchFamily="34" charset="-122"/>
                <a:cs typeface="微软雅黑" panose="020B0503020204020204" pitchFamily="34" charset="-122"/>
              </a:rPr>
              <a:t>中</a:t>
            </a:r>
            <a:r>
              <a:rPr sz="1400" b="1" spc="10" dirty="0">
                <a:solidFill>
                  <a:srgbClr val="5F0E04"/>
                </a:solidFill>
                <a:latin typeface="微软雅黑" panose="020B0503020204020204" pitchFamily="34" charset="-122"/>
                <a:cs typeface="微软雅黑" panose="020B0503020204020204" pitchFamily="34" charset="-122"/>
              </a:rPr>
              <a:t>国抗日</a:t>
            </a:r>
            <a:r>
              <a:rPr sz="1400" b="1" spc="20" dirty="0">
                <a:solidFill>
                  <a:srgbClr val="5F0E04"/>
                </a:solidFill>
                <a:latin typeface="微软雅黑" panose="020B0503020204020204" pitchFamily="34" charset="-122"/>
                <a:cs typeface="微软雅黑" panose="020B0503020204020204" pitchFamily="34" charset="-122"/>
              </a:rPr>
              <a:t>战</a:t>
            </a:r>
            <a:r>
              <a:rPr sz="1400" b="1" spc="10" dirty="0">
                <a:solidFill>
                  <a:srgbClr val="5F0E04"/>
                </a:solidFill>
                <a:latin typeface="微软雅黑" panose="020B0503020204020204" pitchFamily="34" charset="-122"/>
                <a:cs typeface="微软雅黑" panose="020B0503020204020204" pitchFamily="34" charset="-122"/>
              </a:rPr>
              <a:t>争中具有</a:t>
            </a:r>
            <a:r>
              <a:rPr sz="1400" b="1" spc="20" dirty="0">
                <a:solidFill>
                  <a:srgbClr val="5F0E04"/>
                </a:solidFill>
                <a:latin typeface="微软雅黑" panose="020B0503020204020204" pitchFamily="34" charset="-122"/>
                <a:cs typeface="微软雅黑" panose="020B0503020204020204" pitchFamily="34" charset="-122"/>
              </a:rPr>
              <a:t>重</a:t>
            </a:r>
            <a:r>
              <a:rPr sz="1400" b="1" spc="10" dirty="0">
                <a:solidFill>
                  <a:srgbClr val="5F0E04"/>
                </a:solidFill>
                <a:latin typeface="微软雅黑" panose="020B0503020204020204" pitchFamily="34" charset="-122"/>
                <a:cs typeface="微软雅黑" panose="020B0503020204020204" pitchFamily="34" charset="-122"/>
              </a:rPr>
              <a:t>要的</a:t>
            </a:r>
            <a:r>
              <a:rPr sz="1400" b="1" spc="20" dirty="0">
                <a:solidFill>
                  <a:srgbClr val="5F0E04"/>
                </a:solidFill>
                <a:latin typeface="微软雅黑" panose="020B0503020204020204" pitchFamily="34" charset="-122"/>
                <a:cs typeface="微软雅黑" panose="020B0503020204020204" pitchFamily="34" charset="-122"/>
              </a:rPr>
              <a:t>战</a:t>
            </a:r>
            <a:r>
              <a:rPr sz="1400" b="1" spc="10" dirty="0">
                <a:solidFill>
                  <a:srgbClr val="5F0E04"/>
                </a:solidFill>
                <a:latin typeface="微软雅黑" panose="020B0503020204020204" pitchFamily="34" charset="-122"/>
                <a:cs typeface="微软雅黑" panose="020B0503020204020204" pitchFamily="34" charset="-122"/>
              </a:rPr>
              <a:t>略地</a:t>
            </a:r>
            <a:r>
              <a:rPr sz="1400" b="1" spc="35" dirty="0">
                <a:solidFill>
                  <a:srgbClr val="5F0E04"/>
                </a:solidFill>
                <a:latin typeface="微软雅黑" panose="020B0503020204020204" pitchFamily="34" charset="-122"/>
                <a:cs typeface="微软雅黑" panose="020B0503020204020204" pitchFamily="34" charset="-122"/>
              </a:rPr>
              <a:t>位</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是</a:t>
            </a:r>
            <a:r>
              <a:rPr sz="1400" b="1" spc="10" dirty="0">
                <a:solidFill>
                  <a:srgbClr val="5F0E04"/>
                </a:solidFill>
                <a:latin typeface="微软雅黑" panose="020B0503020204020204" pitchFamily="34" charset="-122"/>
                <a:cs typeface="微软雅黑" panose="020B0503020204020204" pitchFamily="34" charset="-122"/>
              </a:rPr>
              <a:t>抵</a:t>
            </a:r>
            <a:r>
              <a:rPr sz="1400" b="1" spc="20" dirty="0">
                <a:solidFill>
                  <a:srgbClr val="5F0E04"/>
                </a:solidFill>
                <a:latin typeface="微软雅黑" panose="020B0503020204020204" pitchFamily="34" charset="-122"/>
                <a:cs typeface="微软雅黑" panose="020B0503020204020204" pitchFamily="34" charset="-122"/>
              </a:rPr>
              <a:t>抗</a:t>
            </a:r>
            <a:r>
              <a:rPr sz="1400" b="1" dirty="0">
                <a:solidFill>
                  <a:srgbClr val="5F0E04"/>
                </a:solidFill>
                <a:latin typeface="微软雅黑" panose="020B0503020204020204" pitchFamily="34" charset="-122"/>
                <a:cs typeface="微软雅黑" panose="020B0503020204020204" pitchFamily="34" charset="-122"/>
              </a:rPr>
              <a:t>日 本侵略者有效和重要的</a:t>
            </a:r>
            <a:r>
              <a:rPr sz="1400" b="1" spc="-15" dirty="0">
                <a:solidFill>
                  <a:srgbClr val="5F0E04"/>
                </a:solidFill>
                <a:latin typeface="微软雅黑" panose="020B0503020204020204" pitchFamily="34" charset="-122"/>
                <a:cs typeface="微软雅黑" panose="020B0503020204020204" pitchFamily="34" charset="-122"/>
              </a:rPr>
              <a:t>形</a:t>
            </a:r>
            <a:r>
              <a:rPr sz="1400" b="1" dirty="0">
                <a:solidFill>
                  <a:srgbClr val="5F0E04"/>
                </a:solidFill>
                <a:latin typeface="微软雅黑" panose="020B0503020204020204" pitchFamily="34" charset="-122"/>
                <a:cs typeface="微软雅黑" panose="020B0503020204020204" pitchFamily="34" charset="-122"/>
              </a:rPr>
              <a:t>式。</a:t>
            </a:r>
            <a:endParaRPr sz="1400" b="1">
              <a:latin typeface="微软雅黑" panose="020B0503020204020204" pitchFamily="34" charset="-122"/>
              <a:cs typeface="微软雅黑" panose="020B0503020204020204" pitchFamily="34" charset="-122"/>
            </a:endParaRPr>
          </a:p>
          <a:p>
            <a:pPr marL="12700" marR="178435" algn="just">
              <a:lnSpc>
                <a:spcPct val="100000"/>
              </a:lnSpc>
              <a:spcBef>
                <a:spcPts val="1165"/>
              </a:spcBef>
            </a:pPr>
            <a:r>
              <a:rPr sz="1400" b="1" spc="10" dirty="0">
                <a:solidFill>
                  <a:srgbClr val="C00000"/>
                </a:solidFill>
                <a:latin typeface="微软雅黑" panose="020B0503020204020204" pitchFamily="34" charset="-122"/>
                <a:cs typeface="微软雅黑" panose="020B0503020204020204" pitchFamily="34" charset="-122"/>
              </a:rPr>
              <a:t>中</a:t>
            </a:r>
            <a:r>
              <a:rPr sz="1400" b="1" spc="20" dirty="0">
                <a:solidFill>
                  <a:srgbClr val="C00000"/>
                </a:solidFill>
                <a:latin typeface="微软雅黑" panose="020B0503020204020204" pitchFamily="34" charset="-122"/>
                <a:cs typeface="微软雅黑" panose="020B0503020204020204" pitchFamily="34" charset="-122"/>
              </a:rPr>
              <a:t>国</a:t>
            </a:r>
            <a:r>
              <a:rPr sz="1400" b="1" spc="10" dirty="0">
                <a:solidFill>
                  <a:srgbClr val="C00000"/>
                </a:solidFill>
                <a:latin typeface="微软雅黑" panose="020B0503020204020204" pitchFamily="34" charset="-122"/>
                <a:cs typeface="微软雅黑" panose="020B0503020204020204" pitchFamily="34" charset="-122"/>
              </a:rPr>
              <a:t>共产党</a:t>
            </a:r>
            <a:r>
              <a:rPr sz="1400" b="1" spc="20" dirty="0">
                <a:solidFill>
                  <a:srgbClr val="C00000"/>
                </a:solidFill>
                <a:latin typeface="微软雅黑" panose="020B0503020204020204" pitchFamily="34" charset="-122"/>
                <a:cs typeface="微软雅黑" panose="020B0503020204020204" pitchFamily="34" charset="-122"/>
              </a:rPr>
              <a:t>不</a:t>
            </a:r>
            <a:r>
              <a:rPr sz="1400" b="1" spc="10" dirty="0">
                <a:solidFill>
                  <a:srgbClr val="C00000"/>
                </a:solidFill>
                <a:latin typeface="微软雅黑" panose="020B0503020204020204" pitchFamily="34" charset="-122"/>
                <a:cs typeface="微软雅黑" panose="020B0503020204020204" pitchFamily="34" charset="-122"/>
              </a:rPr>
              <a:t>断加强</a:t>
            </a:r>
            <a:r>
              <a:rPr sz="1400" b="1" spc="20" dirty="0">
                <a:solidFill>
                  <a:srgbClr val="C00000"/>
                </a:solidFill>
                <a:latin typeface="微软雅黑" panose="020B0503020204020204" pitchFamily="34" charset="-122"/>
                <a:cs typeface="微软雅黑" panose="020B0503020204020204" pitchFamily="34" charset="-122"/>
              </a:rPr>
              <a:t>自</a:t>
            </a:r>
            <a:r>
              <a:rPr sz="1400" b="1" spc="10" dirty="0">
                <a:solidFill>
                  <a:srgbClr val="C00000"/>
                </a:solidFill>
                <a:latin typeface="微软雅黑" panose="020B0503020204020204" pitchFamily="34" charset="-122"/>
                <a:cs typeface="微软雅黑" panose="020B0503020204020204" pitchFamily="34" charset="-122"/>
              </a:rPr>
              <a:t>身建</a:t>
            </a:r>
            <a:r>
              <a:rPr sz="1400" b="1" spc="25" dirty="0">
                <a:solidFill>
                  <a:srgbClr val="C00000"/>
                </a:solidFill>
                <a:latin typeface="微软雅黑" panose="020B0503020204020204" pitchFamily="34" charset="-122"/>
                <a:cs typeface="微软雅黑" panose="020B0503020204020204" pitchFamily="34" charset="-122"/>
              </a:rPr>
              <a:t>设</a:t>
            </a:r>
            <a:r>
              <a:rPr sz="1400" b="1" spc="10" dirty="0">
                <a:solidFill>
                  <a:srgbClr val="C00000"/>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成</a:t>
            </a:r>
            <a:r>
              <a:rPr sz="1400" b="1" spc="10" dirty="0">
                <a:solidFill>
                  <a:srgbClr val="C00000"/>
                </a:solidFill>
                <a:latin typeface="微软雅黑" panose="020B0503020204020204" pitchFamily="34" charset="-122"/>
                <a:cs typeface="微软雅黑" panose="020B0503020204020204" pitchFamily="34" charset="-122"/>
              </a:rPr>
              <a:t>为全</a:t>
            </a:r>
            <a:r>
              <a:rPr sz="1400" b="1" spc="20" dirty="0">
                <a:solidFill>
                  <a:srgbClr val="C00000"/>
                </a:solidFill>
                <a:latin typeface="微软雅黑" panose="020B0503020204020204" pitchFamily="34" charset="-122"/>
                <a:cs typeface="微软雅黑" panose="020B0503020204020204" pitchFamily="34" charset="-122"/>
              </a:rPr>
              <a:t>国</a:t>
            </a:r>
            <a:r>
              <a:rPr sz="1400" b="1" spc="10" dirty="0">
                <a:solidFill>
                  <a:srgbClr val="C00000"/>
                </a:solidFill>
                <a:latin typeface="微软雅黑" panose="020B0503020204020204" pitchFamily="34" charset="-122"/>
                <a:cs typeface="微软雅黑" panose="020B0503020204020204" pitchFamily="34" charset="-122"/>
              </a:rPr>
              <a:t>人民的新</a:t>
            </a:r>
            <a:r>
              <a:rPr sz="1400" b="1" spc="20" dirty="0">
                <a:solidFill>
                  <a:srgbClr val="C00000"/>
                </a:solidFill>
                <a:latin typeface="微软雅黑" panose="020B0503020204020204" pitchFamily="34" charset="-122"/>
                <a:cs typeface="微软雅黑" panose="020B0503020204020204" pitchFamily="34" charset="-122"/>
              </a:rPr>
              <a:t>希望。</a:t>
            </a:r>
            <a:r>
              <a:rPr sz="1400" b="1" dirty="0">
                <a:solidFill>
                  <a:srgbClr val="5F0E04"/>
                </a:solidFill>
                <a:latin typeface="微软雅黑" panose="020B0503020204020204" pitchFamily="34" charset="-122"/>
                <a:cs typeface="微软雅黑" panose="020B0503020204020204" pitchFamily="34" charset="-122"/>
              </a:rPr>
              <a:t>抗 </a:t>
            </a:r>
            <a:r>
              <a:rPr sz="1400" b="1" spc="10" dirty="0">
                <a:solidFill>
                  <a:srgbClr val="5F0E04"/>
                </a:solidFill>
                <a:latin typeface="微软雅黑" panose="020B0503020204020204" pitchFamily="34" charset="-122"/>
                <a:cs typeface="微软雅黑" panose="020B0503020204020204" pitchFamily="34" charset="-122"/>
              </a:rPr>
              <a:t>战</a:t>
            </a:r>
            <a:r>
              <a:rPr sz="1400" b="1" dirty="0">
                <a:solidFill>
                  <a:srgbClr val="5F0E04"/>
                </a:solidFill>
                <a:latin typeface="微软雅黑" panose="020B0503020204020204" pitchFamily="34" charset="-122"/>
                <a:cs typeface="微软雅黑" panose="020B0503020204020204" pitchFamily="34" charset="-122"/>
              </a:rPr>
              <a:t>爆发</a:t>
            </a:r>
            <a:r>
              <a:rPr sz="1400" b="1" spc="10" dirty="0">
                <a:solidFill>
                  <a:srgbClr val="5F0E04"/>
                </a:solidFill>
                <a:latin typeface="微软雅黑" panose="020B0503020204020204" pitchFamily="34" charset="-122"/>
                <a:cs typeface="微软雅黑" panose="020B0503020204020204" pitchFamily="34" charset="-122"/>
              </a:rPr>
              <a:t>时</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经</a:t>
            </a:r>
            <a:r>
              <a:rPr sz="1400" b="1" dirty="0">
                <a:solidFill>
                  <a:srgbClr val="5F0E04"/>
                </a:solidFill>
                <a:latin typeface="微软雅黑" panose="020B0503020204020204" pitchFamily="34" charset="-122"/>
                <a:cs typeface="微软雅黑" panose="020B0503020204020204" pitchFamily="34" charset="-122"/>
              </a:rPr>
              <a:t>过</a:t>
            </a:r>
            <a:r>
              <a:rPr sz="1400" b="1" spc="10" dirty="0">
                <a:solidFill>
                  <a:srgbClr val="5F0E04"/>
                </a:solidFill>
                <a:latin typeface="微软雅黑" panose="020B0503020204020204" pitchFamily="34" charset="-122"/>
                <a:cs typeface="微软雅黑" panose="020B0503020204020204" pitchFamily="34" charset="-122"/>
              </a:rPr>
              <a:t>16年</a:t>
            </a:r>
            <a:r>
              <a:rPr sz="1400" b="1" dirty="0">
                <a:solidFill>
                  <a:srgbClr val="5F0E04"/>
                </a:solidFill>
                <a:latin typeface="微软雅黑" panose="020B0503020204020204" pitchFamily="34" charset="-122"/>
                <a:cs typeface="微软雅黑" panose="020B0503020204020204" pitchFamily="34" charset="-122"/>
              </a:rPr>
              <a:t>艰苦</a:t>
            </a:r>
            <a:r>
              <a:rPr sz="1400" b="1" spc="10" dirty="0">
                <a:solidFill>
                  <a:srgbClr val="5F0E04"/>
                </a:solidFill>
                <a:latin typeface="微软雅黑" panose="020B0503020204020204" pitchFamily="34" charset="-122"/>
                <a:cs typeface="微软雅黑" panose="020B0503020204020204" pitchFamily="34" charset="-122"/>
              </a:rPr>
              <a:t>卓</a:t>
            </a:r>
            <a:r>
              <a:rPr sz="1400" b="1" dirty="0">
                <a:solidFill>
                  <a:srgbClr val="5F0E04"/>
                </a:solidFill>
                <a:latin typeface="微软雅黑" panose="020B0503020204020204" pitchFamily="34" charset="-122"/>
                <a:cs typeface="微软雅黑" panose="020B0503020204020204" pitchFamily="34" charset="-122"/>
              </a:rPr>
              <a:t>绝</a:t>
            </a:r>
            <a:r>
              <a:rPr sz="1400" b="1" spc="10" dirty="0">
                <a:solidFill>
                  <a:srgbClr val="5F0E04"/>
                </a:solidFill>
                <a:latin typeface="微软雅黑" panose="020B0503020204020204" pitchFamily="34" charset="-122"/>
                <a:cs typeface="微软雅黑" panose="020B0503020204020204" pitchFamily="34" charset="-122"/>
              </a:rPr>
              <a:t>斗</a:t>
            </a:r>
            <a:r>
              <a:rPr sz="1400" b="1" dirty="0">
                <a:solidFill>
                  <a:srgbClr val="5F0E04"/>
                </a:solidFill>
                <a:latin typeface="微软雅黑" panose="020B0503020204020204" pitchFamily="34" charset="-122"/>
                <a:cs typeface="微软雅黑" panose="020B0503020204020204" pitchFamily="34" charset="-122"/>
              </a:rPr>
              <a:t>争的</a:t>
            </a:r>
            <a:r>
              <a:rPr sz="1400" b="1" spc="10" dirty="0">
                <a:solidFill>
                  <a:srgbClr val="5F0E04"/>
                </a:solidFill>
                <a:latin typeface="微软雅黑" panose="020B0503020204020204" pitchFamily="34" charset="-122"/>
                <a:cs typeface="微软雅黑" panose="020B0503020204020204" pitchFamily="34" charset="-122"/>
              </a:rPr>
              <a:t>考</a:t>
            </a:r>
            <a:r>
              <a:rPr sz="1400" b="1" spc="5" dirty="0">
                <a:solidFill>
                  <a:srgbClr val="5F0E04"/>
                </a:solidFill>
                <a:latin typeface="微软雅黑" panose="020B0503020204020204" pitchFamily="34" charset="-122"/>
                <a:cs typeface="微软雅黑" panose="020B0503020204020204" pitchFamily="34" charset="-122"/>
              </a:rPr>
              <a:t>验</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已</a:t>
            </a:r>
            <a:r>
              <a:rPr sz="1400" b="1" dirty="0">
                <a:solidFill>
                  <a:srgbClr val="5F0E04"/>
                </a:solidFill>
                <a:latin typeface="微软雅黑" panose="020B0503020204020204" pitchFamily="34" charset="-122"/>
                <a:cs typeface="微软雅黑" panose="020B0503020204020204" pitchFamily="34" charset="-122"/>
              </a:rPr>
              <a:t>经能</a:t>
            </a:r>
            <a:r>
              <a:rPr sz="1400" b="1" spc="10" dirty="0">
                <a:solidFill>
                  <a:srgbClr val="5F0E04"/>
                </a:solidFill>
                <a:latin typeface="微软雅黑" panose="020B0503020204020204" pitchFamily="34" charset="-122"/>
                <a:cs typeface="微软雅黑" panose="020B0503020204020204" pitchFamily="34" charset="-122"/>
              </a:rPr>
              <a:t>够</a:t>
            </a:r>
            <a:r>
              <a:rPr sz="1400" b="1" dirty="0">
                <a:solidFill>
                  <a:srgbClr val="5F0E04"/>
                </a:solidFill>
                <a:latin typeface="微软雅黑" panose="020B0503020204020204" pitchFamily="34" charset="-122"/>
                <a:cs typeface="微软雅黑" panose="020B0503020204020204" pitchFamily="34" charset="-122"/>
              </a:rPr>
              <a:t>独</a:t>
            </a:r>
            <a:r>
              <a:rPr sz="1400" b="1" spc="10" dirty="0">
                <a:solidFill>
                  <a:srgbClr val="5F0E04"/>
                </a:solidFill>
                <a:latin typeface="微软雅黑" panose="020B0503020204020204" pitchFamily="34" charset="-122"/>
                <a:cs typeface="微软雅黑" panose="020B0503020204020204" pitchFamily="34" charset="-122"/>
              </a:rPr>
              <a:t>立</a:t>
            </a:r>
            <a:r>
              <a:rPr sz="1400" b="1" dirty="0">
                <a:solidFill>
                  <a:srgbClr val="5F0E04"/>
                </a:solidFill>
                <a:latin typeface="微软雅黑" panose="020B0503020204020204" pitchFamily="34" charset="-122"/>
                <a:cs typeface="微软雅黑" panose="020B0503020204020204" pitchFamily="34" charset="-122"/>
              </a:rPr>
              <a:t>分 </a:t>
            </a:r>
            <a:r>
              <a:rPr sz="1400" b="1" spc="10" dirty="0">
                <a:solidFill>
                  <a:srgbClr val="5F0E04"/>
                </a:solidFill>
                <a:latin typeface="微软雅黑" panose="020B0503020204020204" pitchFamily="34" charset="-122"/>
                <a:cs typeface="微软雅黑" panose="020B0503020204020204" pitchFamily="34" charset="-122"/>
              </a:rPr>
              <a:t>析</a:t>
            </a:r>
            <a:r>
              <a:rPr sz="1400" b="1" spc="20" dirty="0">
                <a:solidFill>
                  <a:srgbClr val="5F0E04"/>
                </a:solidFill>
                <a:latin typeface="微软雅黑" panose="020B0503020204020204" pitchFamily="34" charset="-122"/>
                <a:cs typeface="微软雅黑" panose="020B0503020204020204" pitchFamily="34" charset="-122"/>
              </a:rPr>
              <a:t>解</a:t>
            </a:r>
            <a:r>
              <a:rPr sz="1400" b="1" spc="10" dirty="0">
                <a:solidFill>
                  <a:srgbClr val="5F0E04"/>
                </a:solidFill>
                <a:latin typeface="微软雅黑" panose="020B0503020204020204" pitchFamily="34" charset="-122"/>
                <a:cs typeface="微软雅黑" panose="020B0503020204020204" pitchFamily="34" charset="-122"/>
              </a:rPr>
              <a:t>决中国</a:t>
            </a:r>
            <a:r>
              <a:rPr sz="1400" b="1" spc="20" dirty="0">
                <a:solidFill>
                  <a:srgbClr val="5F0E04"/>
                </a:solidFill>
                <a:latin typeface="微软雅黑" panose="020B0503020204020204" pitchFamily="34" charset="-122"/>
                <a:cs typeface="微软雅黑" panose="020B0503020204020204" pitchFamily="34" charset="-122"/>
              </a:rPr>
              <a:t>的</a:t>
            </a:r>
            <a:r>
              <a:rPr sz="1400" b="1" spc="10" dirty="0">
                <a:solidFill>
                  <a:srgbClr val="5F0E04"/>
                </a:solidFill>
                <a:latin typeface="微软雅黑" panose="020B0503020204020204" pitchFamily="34" charset="-122"/>
                <a:cs typeface="微软雅黑" panose="020B0503020204020204" pitchFamily="34" charset="-122"/>
              </a:rPr>
              <a:t>具体问</a:t>
            </a:r>
            <a:r>
              <a:rPr sz="1400" b="1" spc="20" dirty="0">
                <a:solidFill>
                  <a:srgbClr val="5F0E04"/>
                </a:solidFill>
                <a:latin typeface="微软雅黑" panose="020B0503020204020204" pitchFamily="34" charset="-122"/>
                <a:cs typeface="微软雅黑" panose="020B0503020204020204" pitchFamily="34" charset="-122"/>
              </a:rPr>
              <a:t>题</a:t>
            </a:r>
            <a:r>
              <a:rPr sz="1400" b="1" spc="10" dirty="0">
                <a:solidFill>
                  <a:srgbClr val="5F0E04"/>
                </a:solidFill>
                <a:latin typeface="微软雅黑" panose="020B0503020204020204" pitchFamily="34" charset="-122"/>
                <a:cs typeface="微软雅黑" panose="020B0503020204020204" pitchFamily="34" charset="-122"/>
              </a:rPr>
              <a:t>；并拥有</a:t>
            </a:r>
            <a:r>
              <a:rPr sz="1400" b="1" spc="20" dirty="0">
                <a:solidFill>
                  <a:srgbClr val="5F0E04"/>
                </a:solidFill>
                <a:latin typeface="微软雅黑" panose="020B0503020204020204" pitchFamily="34" charset="-122"/>
                <a:cs typeface="微软雅黑" panose="020B0503020204020204" pitchFamily="34" charset="-122"/>
              </a:rPr>
              <a:t>一</a:t>
            </a:r>
            <a:r>
              <a:rPr sz="1400" b="1" spc="10" dirty="0">
                <a:solidFill>
                  <a:srgbClr val="5F0E04"/>
                </a:solidFill>
                <a:latin typeface="微软雅黑" panose="020B0503020204020204" pitchFamily="34" charset="-122"/>
                <a:cs typeface="微软雅黑" panose="020B0503020204020204" pitchFamily="34" charset="-122"/>
              </a:rPr>
              <a:t>一大</a:t>
            </a:r>
            <a:r>
              <a:rPr sz="1400" b="1" spc="20" dirty="0">
                <a:solidFill>
                  <a:srgbClr val="5F0E04"/>
                </a:solidFill>
                <a:latin typeface="微软雅黑" panose="020B0503020204020204" pitchFamily="34" charset="-122"/>
                <a:cs typeface="微软雅黑" panose="020B0503020204020204" pitchFamily="34" charset="-122"/>
              </a:rPr>
              <a:t>批</a:t>
            </a:r>
            <a:r>
              <a:rPr sz="1400" b="1" spc="10" dirty="0">
                <a:solidFill>
                  <a:srgbClr val="5F0E04"/>
                </a:solidFill>
                <a:latin typeface="微软雅黑" panose="020B0503020204020204" pitchFamily="34" charset="-122"/>
                <a:cs typeface="微软雅黑" panose="020B0503020204020204" pitchFamily="34" charset="-122"/>
              </a:rPr>
              <a:t>忠诚</a:t>
            </a:r>
            <a:r>
              <a:rPr sz="1400" b="1" spc="35" dirty="0">
                <a:solidFill>
                  <a:srgbClr val="5F0E04"/>
                </a:solidFill>
                <a:latin typeface="微软雅黑" panose="020B0503020204020204" pitchFamily="34" charset="-122"/>
                <a:cs typeface="微软雅黑" panose="020B0503020204020204" pitchFamily="34" charset="-122"/>
              </a:rPr>
              <a:t>的</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革</a:t>
            </a:r>
            <a:r>
              <a:rPr sz="1400" b="1" spc="10" dirty="0">
                <a:solidFill>
                  <a:srgbClr val="5F0E04"/>
                </a:solidFill>
                <a:latin typeface="微软雅黑" panose="020B0503020204020204" pitchFamily="34" charset="-122"/>
                <a:cs typeface="微软雅黑" panose="020B0503020204020204" pitchFamily="34" charset="-122"/>
              </a:rPr>
              <a:t>命</a:t>
            </a:r>
            <a:r>
              <a:rPr sz="1400" b="1" spc="20" dirty="0">
                <a:solidFill>
                  <a:srgbClr val="5F0E04"/>
                </a:solidFill>
                <a:latin typeface="微软雅黑" panose="020B0503020204020204" pitchFamily="34" charset="-122"/>
                <a:cs typeface="微软雅黑" panose="020B0503020204020204" pitchFamily="34" charset="-122"/>
              </a:rPr>
              <a:t>经</a:t>
            </a:r>
            <a:r>
              <a:rPr sz="1400" b="1" dirty="0">
                <a:solidFill>
                  <a:srgbClr val="5F0E04"/>
                </a:solidFill>
                <a:latin typeface="微软雅黑" panose="020B0503020204020204" pitchFamily="34" charset="-122"/>
                <a:cs typeface="微软雅黑" panose="020B0503020204020204" pitchFamily="34" charset="-122"/>
              </a:rPr>
              <a:t>验 丰富的骨干。</a:t>
            </a:r>
            <a:endParaRPr sz="1400" b="1">
              <a:latin typeface="微软雅黑" panose="020B0503020204020204" pitchFamily="34" charset="-122"/>
              <a:cs typeface="微软雅黑" panose="020B0503020204020204" pitchFamily="34" charset="-122"/>
            </a:endParaRPr>
          </a:p>
        </p:txBody>
      </p:sp>
      <p:sp>
        <p:nvSpPr>
          <p:cNvPr id="9" name="object 9"/>
          <p:cNvSpPr txBox="1"/>
          <p:nvPr/>
        </p:nvSpPr>
        <p:spPr>
          <a:xfrm>
            <a:off x="688975" y="3973512"/>
            <a:ext cx="2879725" cy="460375"/>
          </a:xfrm>
          <a:prstGeom prst="rect">
            <a:avLst/>
          </a:prstGeom>
          <a:solidFill>
            <a:srgbClr val="C00000"/>
          </a:solidFill>
        </p:spPr>
        <p:txBody>
          <a:bodyPr vert="horz" wrap="square" lIns="0" tIns="10795" rIns="0" bIns="0" rtlCol="0">
            <a:spAutoFit/>
          </a:bodyPr>
          <a:lstStyle/>
          <a:p>
            <a:pPr marL="637540" marR="96520" indent="-534035">
              <a:lnSpc>
                <a:spcPct val="100000"/>
              </a:lnSpc>
              <a:spcBef>
                <a:spcPts val="85"/>
              </a:spcBef>
            </a:pPr>
            <a:r>
              <a:rPr sz="1400" dirty="0">
                <a:solidFill>
                  <a:srgbClr val="FFF8E6"/>
                </a:solidFill>
                <a:latin typeface="微软雅黑" panose="020B0503020204020204" pitchFamily="34" charset="-122"/>
                <a:cs typeface="微软雅黑" panose="020B0503020204020204" pitchFamily="34" charset="-122"/>
              </a:rPr>
              <a:t>毛泽东阐明人民战争是</a:t>
            </a:r>
            <a:r>
              <a:rPr sz="1400" spc="-15" dirty="0">
                <a:solidFill>
                  <a:srgbClr val="FFF8E6"/>
                </a:solidFill>
                <a:latin typeface="微软雅黑" panose="020B0503020204020204" pitchFamily="34" charset="-122"/>
                <a:cs typeface="微软雅黑" panose="020B0503020204020204" pitchFamily="34" charset="-122"/>
              </a:rPr>
              <a:t>争</a:t>
            </a:r>
            <a:r>
              <a:rPr sz="1400" dirty="0">
                <a:solidFill>
                  <a:srgbClr val="FFF8E6"/>
                </a:solidFill>
                <a:latin typeface="微软雅黑" panose="020B0503020204020204" pitchFamily="34" charset="-122"/>
                <a:cs typeface="微软雅黑" panose="020B0503020204020204" pitchFamily="34" charset="-122"/>
              </a:rPr>
              <a:t>取抗</a:t>
            </a:r>
            <a:r>
              <a:rPr sz="1400" spc="-15" dirty="0">
                <a:solidFill>
                  <a:srgbClr val="FFF8E6"/>
                </a:solidFill>
                <a:latin typeface="微软雅黑" panose="020B0503020204020204" pitchFamily="34" charset="-122"/>
                <a:cs typeface="微软雅黑" panose="020B0503020204020204" pitchFamily="34" charset="-122"/>
              </a:rPr>
              <a:t>战</a:t>
            </a:r>
            <a:r>
              <a:rPr sz="1400" dirty="0">
                <a:solidFill>
                  <a:srgbClr val="FFF8E6"/>
                </a:solidFill>
                <a:latin typeface="微软雅黑" panose="020B0503020204020204" pitchFamily="34" charset="-122"/>
                <a:cs typeface="微软雅黑" panose="020B0503020204020204" pitchFamily="34" charset="-122"/>
              </a:rPr>
              <a:t>胜 利的唯一正确的道路</a:t>
            </a:r>
            <a:endParaRPr sz="1400">
              <a:latin typeface="微软雅黑" panose="020B0503020204020204" pitchFamily="34" charset="-122"/>
              <a:cs typeface="微软雅黑" panose="020B0503020204020204" pitchFamily="34" charset="-122"/>
            </a:endParaRPr>
          </a:p>
        </p:txBody>
      </p:sp>
      <p:sp>
        <p:nvSpPr>
          <p:cNvPr id="25" name="object 8"/>
          <p:cNvSpPr txBox="1">
            <a:spLocks noGrp="1"/>
          </p:cNvSpPr>
          <p:nvPr/>
        </p:nvSpPr>
        <p:spPr>
          <a:xfrm>
            <a:off x="1017905" y="250825"/>
            <a:ext cx="4785995" cy="427990"/>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4.</a:t>
            </a:r>
            <a:r>
              <a:rPr sz="2700" dirty="0">
                <a:solidFill>
                  <a:srgbClr val="C00000"/>
                </a:solidFill>
                <a:latin typeface="微软雅黑" panose="020B0503020204020204" pitchFamily="34" charset="-122"/>
                <a:cs typeface="微软雅黑" panose="020B0503020204020204" pitchFamily="34" charset="-122"/>
              </a:rPr>
              <a:t>抗日战争时期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1937.7—1945.8</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044189" y="1865502"/>
            <a:ext cx="5676265" cy="2383790"/>
          </a:xfrm>
          <a:prstGeom prst="rect">
            <a:avLst/>
          </a:prstGeom>
        </p:spPr>
        <p:txBody>
          <a:bodyPr vert="horz" wrap="square" lIns="0" tIns="13335" rIns="0" bIns="0" rtlCol="0">
            <a:spAutoFit/>
          </a:bodyPr>
          <a:lstStyle/>
          <a:p>
            <a:pPr marL="12700" marR="5080">
              <a:lnSpc>
                <a:spcPct val="100000"/>
              </a:lnSpc>
              <a:spcBef>
                <a:spcPts val="105"/>
              </a:spcBef>
            </a:pPr>
            <a:r>
              <a:rPr sz="1400" b="1" spc="20" dirty="0">
                <a:solidFill>
                  <a:srgbClr val="C00000"/>
                </a:solidFill>
                <a:latin typeface="微软雅黑" panose="020B0503020204020204" pitchFamily="34" charset="-122"/>
                <a:cs typeface="微软雅黑" panose="020B0503020204020204" pitchFamily="34" charset="-122"/>
              </a:rPr>
              <a:t>出席</a:t>
            </a:r>
            <a:r>
              <a:rPr sz="1400" b="1" spc="10" dirty="0">
                <a:solidFill>
                  <a:srgbClr val="C00000"/>
                </a:solidFill>
                <a:latin typeface="微软雅黑" panose="020B0503020204020204" pitchFamily="34" charset="-122"/>
                <a:cs typeface="微软雅黑" panose="020B0503020204020204" pitchFamily="34" charset="-122"/>
              </a:rPr>
              <a:t>代</a:t>
            </a:r>
            <a:r>
              <a:rPr sz="1400" b="1" spc="20" dirty="0">
                <a:solidFill>
                  <a:srgbClr val="C00000"/>
                </a:solidFill>
                <a:latin typeface="微软雅黑" panose="020B0503020204020204" pitchFamily="34" charset="-122"/>
                <a:cs typeface="微软雅黑" panose="020B0503020204020204" pitchFamily="34" charset="-122"/>
              </a:rPr>
              <a:t>表</a:t>
            </a:r>
            <a:r>
              <a:rPr sz="1400" b="1" spc="25" dirty="0">
                <a:solidFill>
                  <a:srgbClr val="C00000"/>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正</a:t>
            </a:r>
            <a:r>
              <a:rPr sz="1400" b="1" spc="20" dirty="0">
                <a:solidFill>
                  <a:srgbClr val="5F0E04"/>
                </a:solidFill>
                <a:latin typeface="微软雅黑" panose="020B0503020204020204" pitchFamily="34" charset="-122"/>
                <a:cs typeface="微软雅黑" panose="020B0503020204020204" pitchFamily="34" charset="-122"/>
              </a:rPr>
              <a:t>式</a:t>
            </a:r>
            <a:r>
              <a:rPr sz="1400" b="1" spc="10" dirty="0">
                <a:solidFill>
                  <a:srgbClr val="5F0E04"/>
                </a:solidFill>
                <a:latin typeface="微软雅黑" panose="020B0503020204020204" pitchFamily="34" charset="-122"/>
                <a:cs typeface="微软雅黑" panose="020B0503020204020204" pitchFamily="34" charset="-122"/>
              </a:rPr>
              <a:t>代</a:t>
            </a:r>
            <a:r>
              <a:rPr sz="1400" b="1" spc="25" dirty="0">
                <a:solidFill>
                  <a:srgbClr val="5F0E04"/>
                </a:solidFill>
                <a:latin typeface="微软雅黑" panose="020B0503020204020204" pitchFamily="34" charset="-122"/>
                <a:cs typeface="微软雅黑" panose="020B0503020204020204" pitchFamily="34" charset="-122"/>
              </a:rPr>
              <a:t>表</a:t>
            </a:r>
            <a:r>
              <a:rPr sz="1400" b="1" spc="5" dirty="0">
                <a:solidFill>
                  <a:srgbClr val="5F0E04"/>
                </a:solidFill>
                <a:latin typeface="微软雅黑" panose="020B0503020204020204" pitchFamily="34" charset="-122"/>
                <a:cs typeface="微软雅黑" panose="020B0503020204020204" pitchFamily="34" charset="-122"/>
              </a:rPr>
              <a:t>547</a:t>
            </a:r>
            <a:r>
              <a:rPr sz="1400" b="1" spc="20" dirty="0">
                <a:solidFill>
                  <a:srgbClr val="5F0E04"/>
                </a:solidFill>
                <a:latin typeface="微软雅黑" panose="020B0503020204020204" pitchFamily="34" charset="-122"/>
                <a:cs typeface="微软雅黑" panose="020B0503020204020204" pitchFamily="34" charset="-122"/>
              </a:rPr>
              <a:t>人，</a:t>
            </a:r>
            <a:r>
              <a:rPr sz="1400" b="1" spc="10" dirty="0">
                <a:solidFill>
                  <a:srgbClr val="5F0E04"/>
                </a:solidFill>
                <a:latin typeface="微软雅黑" panose="020B0503020204020204" pitchFamily="34" charset="-122"/>
                <a:cs typeface="微软雅黑" panose="020B0503020204020204" pitchFamily="34" charset="-122"/>
              </a:rPr>
              <a:t>候</a:t>
            </a:r>
            <a:r>
              <a:rPr sz="1400" b="1" spc="20" dirty="0">
                <a:solidFill>
                  <a:srgbClr val="5F0E04"/>
                </a:solidFill>
                <a:latin typeface="微软雅黑" panose="020B0503020204020204" pitchFamily="34" charset="-122"/>
                <a:cs typeface="微软雅黑" panose="020B0503020204020204" pitchFamily="34" charset="-122"/>
              </a:rPr>
              <a:t>补</a:t>
            </a:r>
            <a:r>
              <a:rPr sz="1400" b="1" spc="10" dirty="0">
                <a:solidFill>
                  <a:srgbClr val="5F0E04"/>
                </a:solidFill>
                <a:latin typeface="微软雅黑" panose="020B0503020204020204" pitchFamily="34" charset="-122"/>
                <a:cs typeface="微软雅黑" panose="020B0503020204020204" pitchFamily="34" charset="-122"/>
              </a:rPr>
              <a:t>代</a:t>
            </a:r>
            <a:r>
              <a:rPr sz="1400" b="1" spc="25" dirty="0">
                <a:solidFill>
                  <a:srgbClr val="5F0E04"/>
                </a:solidFill>
                <a:latin typeface="微软雅黑" panose="020B0503020204020204" pitchFamily="34" charset="-122"/>
                <a:cs typeface="微软雅黑" panose="020B0503020204020204" pitchFamily="34" charset="-122"/>
              </a:rPr>
              <a:t>表</a:t>
            </a:r>
            <a:r>
              <a:rPr sz="1400" b="1" spc="5" dirty="0">
                <a:solidFill>
                  <a:srgbClr val="5F0E04"/>
                </a:solidFill>
                <a:latin typeface="微软雅黑" panose="020B0503020204020204" pitchFamily="34" charset="-122"/>
                <a:cs typeface="微软雅黑" panose="020B0503020204020204" pitchFamily="34" charset="-122"/>
              </a:rPr>
              <a:t>208</a:t>
            </a:r>
            <a:r>
              <a:rPr sz="1400" b="1" spc="25" dirty="0">
                <a:solidFill>
                  <a:srgbClr val="5F0E04"/>
                </a:solidFill>
                <a:latin typeface="微软雅黑" panose="020B0503020204020204" pitchFamily="34" charset="-122"/>
                <a:cs typeface="微软雅黑" panose="020B0503020204020204" pitchFamily="34" charset="-122"/>
              </a:rPr>
              <a:t>人</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代表</a:t>
            </a:r>
            <a:r>
              <a:rPr sz="1400" b="1" spc="10" dirty="0">
                <a:solidFill>
                  <a:srgbClr val="5F0E04"/>
                </a:solidFill>
                <a:latin typeface="微软雅黑" panose="020B0503020204020204" pitchFamily="34" charset="-122"/>
                <a:cs typeface="微软雅黑" panose="020B0503020204020204" pitchFamily="34" charset="-122"/>
              </a:rPr>
              <a:t>全</a:t>
            </a:r>
            <a:r>
              <a:rPr sz="1400" b="1" spc="25" dirty="0">
                <a:solidFill>
                  <a:srgbClr val="5F0E04"/>
                </a:solidFill>
                <a:latin typeface="微软雅黑" panose="020B0503020204020204" pitchFamily="34" charset="-122"/>
                <a:cs typeface="微软雅黑" panose="020B0503020204020204" pitchFamily="34" charset="-122"/>
              </a:rPr>
              <a:t>国</a:t>
            </a:r>
            <a:r>
              <a:rPr sz="1400" b="1" spc="5" dirty="0">
                <a:solidFill>
                  <a:srgbClr val="5F0E04"/>
                </a:solidFill>
                <a:latin typeface="微软雅黑" panose="020B0503020204020204" pitchFamily="34" charset="-122"/>
                <a:cs typeface="微软雅黑" panose="020B0503020204020204" pitchFamily="34" charset="-122"/>
              </a:rPr>
              <a:t>121</a:t>
            </a:r>
            <a:r>
              <a:rPr sz="1400" b="1" spc="20" dirty="0">
                <a:solidFill>
                  <a:srgbClr val="5F0E04"/>
                </a:solidFill>
                <a:latin typeface="微软雅黑" panose="020B0503020204020204" pitchFamily="34" charset="-122"/>
                <a:cs typeface="微软雅黑" panose="020B0503020204020204" pitchFamily="34" charset="-122"/>
              </a:rPr>
              <a:t>万</a:t>
            </a:r>
            <a:r>
              <a:rPr sz="1400" b="1" spc="10" dirty="0">
                <a:solidFill>
                  <a:srgbClr val="5F0E04"/>
                </a:solidFill>
                <a:latin typeface="微软雅黑" panose="020B0503020204020204" pitchFamily="34" charset="-122"/>
                <a:cs typeface="微软雅黑" panose="020B0503020204020204" pitchFamily="34" charset="-122"/>
              </a:rPr>
              <a:t>名</a:t>
            </a:r>
            <a:r>
              <a:rPr sz="1400" b="1" spc="20" dirty="0">
                <a:solidFill>
                  <a:srgbClr val="5F0E04"/>
                </a:solidFill>
                <a:latin typeface="微软雅黑" panose="020B0503020204020204" pitchFamily="34" charset="-122"/>
                <a:cs typeface="微软雅黑" panose="020B0503020204020204" pitchFamily="34" charset="-122"/>
              </a:rPr>
              <a:t>党</a:t>
            </a:r>
            <a:r>
              <a:rPr sz="1400" b="1" spc="15" dirty="0">
                <a:solidFill>
                  <a:srgbClr val="5F0E04"/>
                </a:solidFill>
                <a:latin typeface="微软雅黑" panose="020B0503020204020204" pitchFamily="34" charset="-122"/>
                <a:cs typeface="微软雅黑" panose="020B0503020204020204" pitchFamily="34" charset="-122"/>
              </a:rPr>
              <a:t>员</a:t>
            </a:r>
            <a:r>
              <a:rPr sz="1400" b="1" dirty="0">
                <a:solidFill>
                  <a:srgbClr val="5F0E04"/>
                </a:solidFill>
                <a:latin typeface="微软雅黑" panose="020B0503020204020204" pitchFamily="34" charset="-122"/>
                <a:cs typeface="微软雅黑" panose="020B0503020204020204" pitchFamily="34" charset="-122"/>
              </a:rPr>
              <a:t>。 </a:t>
            </a:r>
            <a:r>
              <a:rPr sz="1400" b="1" spc="35" dirty="0">
                <a:solidFill>
                  <a:srgbClr val="C00000"/>
                </a:solidFill>
                <a:latin typeface="微软雅黑" panose="020B0503020204020204" pitchFamily="34" charset="-122"/>
                <a:cs typeface="微软雅黑" panose="020B0503020204020204" pitchFamily="34" charset="-122"/>
              </a:rPr>
              <a:t>主要内容：</a:t>
            </a:r>
            <a:r>
              <a:rPr sz="1400" b="1" spc="20" dirty="0">
                <a:solidFill>
                  <a:srgbClr val="5F0E04"/>
                </a:solidFill>
                <a:latin typeface="微软雅黑" panose="020B0503020204020204" pitchFamily="34" charset="-122"/>
                <a:cs typeface="微软雅黑" panose="020B0503020204020204" pitchFamily="34" charset="-122"/>
              </a:rPr>
              <a:t>毛</a:t>
            </a:r>
            <a:r>
              <a:rPr sz="1400" b="1" spc="35" dirty="0">
                <a:solidFill>
                  <a:srgbClr val="5F0E04"/>
                </a:solidFill>
                <a:latin typeface="微软雅黑" panose="020B0503020204020204" pitchFamily="34" charset="-122"/>
                <a:cs typeface="微软雅黑" panose="020B0503020204020204" pitchFamily="34" charset="-122"/>
              </a:rPr>
              <a:t>泽</a:t>
            </a:r>
            <a:r>
              <a:rPr sz="1400" b="1" spc="25" dirty="0">
                <a:solidFill>
                  <a:srgbClr val="5F0E04"/>
                </a:solidFill>
                <a:latin typeface="微软雅黑" panose="020B0503020204020204" pitchFamily="34" charset="-122"/>
                <a:cs typeface="微软雅黑" panose="020B0503020204020204" pitchFamily="34" charset="-122"/>
              </a:rPr>
              <a:t>东</a:t>
            </a:r>
            <a:r>
              <a:rPr sz="1400" b="1" spc="35" dirty="0">
                <a:solidFill>
                  <a:srgbClr val="5F0E04"/>
                </a:solidFill>
                <a:latin typeface="微软雅黑" panose="020B0503020204020204" pitchFamily="34" charset="-122"/>
                <a:cs typeface="微软雅黑" panose="020B0503020204020204" pitchFamily="34" charset="-122"/>
              </a:rPr>
              <a:t>《论联合</a:t>
            </a:r>
            <a:r>
              <a:rPr sz="1400" b="1" spc="20" dirty="0">
                <a:solidFill>
                  <a:srgbClr val="5F0E04"/>
                </a:solidFill>
                <a:latin typeface="微软雅黑" panose="020B0503020204020204" pitchFamily="34" charset="-122"/>
                <a:cs typeface="微软雅黑" panose="020B0503020204020204" pitchFamily="34" charset="-122"/>
              </a:rPr>
              <a:t>政</a:t>
            </a:r>
            <a:r>
              <a:rPr sz="1400" b="1" spc="40" dirty="0">
                <a:solidFill>
                  <a:srgbClr val="5F0E04"/>
                </a:solidFill>
                <a:latin typeface="微软雅黑" panose="020B0503020204020204" pitchFamily="34" charset="-122"/>
                <a:cs typeface="微软雅黑" panose="020B0503020204020204" pitchFamily="34" charset="-122"/>
              </a:rPr>
              <a:t>府</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朱德《论</a:t>
            </a:r>
            <a:r>
              <a:rPr sz="1400" b="1" spc="20" dirty="0">
                <a:solidFill>
                  <a:srgbClr val="5F0E04"/>
                </a:solidFill>
                <a:latin typeface="微软雅黑" panose="020B0503020204020204" pitchFamily="34" charset="-122"/>
                <a:cs typeface="微软雅黑" panose="020B0503020204020204" pitchFamily="34" charset="-122"/>
              </a:rPr>
              <a:t>解</a:t>
            </a:r>
            <a:r>
              <a:rPr sz="1400" b="1" spc="35" dirty="0">
                <a:solidFill>
                  <a:srgbClr val="5F0E04"/>
                </a:solidFill>
                <a:latin typeface="微软雅黑" panose="020B0503020204020204" pitchFamily="34" charset="-122"/>
                <a:cs typeface="微软雅黑" panose="020B0503020204020204" pitchFamily="34" charset="-122"/>
              </a:rPr>
              <a:t>放区</a:t>
            </a:r>
            <a:r>
              <a:rPr sz="1400" b="1" spc="20" dirty="0">
                <a:solidFill>
                  <a:srgbClr val="5F0E04"/>
                </a:solidFill>
                <a:latin typeface="微软雅黑" panose="020B0503020204020204" pitchFamily="34" charset="-122"/>
                <a:cs typeface="微软雅黑" panose="020B0503020204020204" pitchFamily="34" charset="-122"/>
              </a:rPr>
              <a:t>战</a:t>
            </a:r>
            <a:r>
              <a:rPr sz="1400" b="1" spc="40" dirty="0">
                <a:solidFill>
                  <a:srgbClr val="5F0E04"/>
                </a:solidFill>
                <a:latin typeface="微软雅黑" panose="020B0503020204020204" pitchFamily="34" charset="-122"/>
                <a:cs typeface="微软雅黑" panose="020B0503020204020204" pitchFamily="34" charset="-122"/>
              </a:rPr>
              <a:t>场</a:t>
            </a:r>
            <a:r>
              <a:rPr sz="1400" b="1" spc="35" dirty="0">
                <a:solidFill>
                  <a:srgbClr val="5F0E04"/>
                </a:solidFill>
                <a:latin typeface="微软雅黑" panose="020B0503020204020204" pitchFamily="34" charset="-122"/>
                <a:cs typeface="微软雅黑" panose="020B0503020204020204" pitchFamily="34" charset="-122"/>
              </a:rPr>
              <a:t>》、刘</a:t>
            </a:r>
            <a:r>
              <a:rPr sz="1400" b="1" spc="20" dirty="0">
                <a:solidFill>
                  <a:srgbClr val="5F0E04"/>
                </a:solidFill>
                <a:latin typeface="微软雅黑" panose="020B0503020204020204" pitchFamily="34" charset="-122"/>
                <a:cs typeface="微软雅黑" panose="020B0503020204020204" pitchFamily="34" charset="-122"/>
              </a:rPr>
              <a:t>少</a:t>
            </a:r>
            <a:r>
              <a:rPr sz="1400" b="1" dirty="0">
                <a:solidFill>
                  <a:srgbClr val="5F0E04"/>
                </a:solidFill>
                <a:latin typeface="微软雅黑" panose="020B0503020204020204" pitchFamily="34" charset="-122"/>
                <a:cs typeface="微软雅黑" panose="020B0503020204020204" pitchFamily="34" charset="-122"/>
              </a:rPr>
              <a:t>奇</a:t>
            </a:r>
            <a:endParaRPr sz="1400" b="1" dirty="0">
              <a:latin typeface="微软雅黑" panose="020B0503020204020204" pitchFamily="34" charset="-122"/>
              <a:cs typeface="微软雅黑" panose="020B0503020204020204" pitchFamily="34" charset="-122"/>
            </a:endParaRPr>
          </a:p>
          <a:p>
            <a:pPr marL="12700" marR="183515" algn="just">
              <a:lnSpc>
                <a:spcPct val="100000"/>
              </a:lnSpc>
            </a:pPr>
            <a:r>
              <a:rPr sz="1400" b="1" spc="35" dirty="0">
                <a:solidFill>
                  <a:srgbClr val="5F0E04"/>
                </a:solidFill>
                <a:latin typeface="微软雅黑" panose="020B0503020204020204" pitchFamily="34" charset="-122"/>
                <a:cs typeface="微软雅黑" panose="020B0503020204020204" pitchFamily="34" charset="-122"/>
              </a:rPr>
              <a:t>《关于修改</a:t>
            </a:r>
            <a:r>
              <a:rPr sz="1400" b="1" spc="20" dirty="0">
                <a:solidFill>
                  <a:srgbClr val="5F0E04"/>
                </a:solidFill>
                <a:latin typeface="微软雅黑" panose="020B0503020204020204" pitchFamily="34" charset="-122"/>
                <a:cs typeface="微软雅黑" panose="020B0503020204020204" pitchFamily="34" charset="-122"/>
              </a:rPr>
              <a:t>党</a:t>
            </a:r>
            <a:r>
              <a:rPr sz="1400" b="1" spc="35" dirty="0">
                <a:solidFill>
                  <a:srgbClr val="5F0E04"/>
                </a:solidFill>
                <a:latin typeface="微软雅黑" panose="020B0503020204020204" pitchFamily="34" charset="-122"/>
                <a:cs typeface="微软雅黑" panose="020B0503020204020204" pitchFamily="34" charset="-122"/>
              </a:rPr>
              <a:t>章</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报</a:t>
            </a:r>
            <a:r>
              <a:rPr sz="1400" b="1" spc="45" dirty="0">
                <a:solidFill>
                  <a:srgbClr val="5F0E04"/>
                </a:solidFill>
                <a:latin typeface="微软雅黑" panose="020B0503020204020204" pitchFamily="34" charset="-122"/>
                <a:cs typeface="微软雅黑" panose="020B0503020204020204" pitchFamily="34" charset="-122"/>
              </a:rPr>
              <a:t>告</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周</a:t>
            </a:r>
            <a:r>
              <a:rPr sz="1400" b="1" spc="35" dirty="0">
                <a:solidFill>
                  <a:srgbClr val="5F0E04"/>
                </a:solidFill>
                <a:latin typeface="微软雅黑" panose="020B0503020204020204" pitchFamily="34" charset="-122"/>
                <a:cs typeface="微软雅黑" panose="020B0503020204020204" pitchFamily="34" charset="-122"/>
              </a:rPr>
              <a:t>恩来</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论统一战</a:t>
            </a:r>
            <a:r>
              <a:rPr sz="1400" b="1" spc="25" dirty="0">
                <a:solidFill>
                  <a:srgbClr val="5F0E04"/>
                </a:solidFill>
                <a:latin typeface="微软雅黑" panose="020B0503020204020204" pitchFamily="34" charset="-122"/>
                <a:cs typeface="微软雅黑" panose="020B0503020204020204" pitchFamily="34" charset="-122"/>
              </a:rPr>
              <a:t>线</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大</a:t>
            </a:r>
            <a:r>
              <a:rPr sz="1400" b="1" spc="35" dirty="0">
                <a:solidFill>
                  <a:srgbClr val="5F0E04"/>
                </a:solidFill>
                <a:latin typeface="微软雅黑" panose="020B0503020204020204" pitchFamily="34" charset="-122"/>
                <a:cs typeface="微软雅黑" panose="020B0503020204020204" pitchFamily="34" charset="-122"/>
              </a:rPr>
              <a:t>会总结了</a:t>
            </a:r>
            <a:r>
              <a:rPr sz="1400" b="1" spc="20" dirty="0">
                <a:solidFill>
                  <a:srgbClr val="5F0E04"/>
                </a:solidFill>
                <a:latin typeface="微软雅黑" panose="020B0503020204020204" pitchFamily="34" charset="-122"/>
                <a:cs typeface="微软雅黑" panose="020B0503020204020204" pitchFamily="34" charset="-122"/>
              </a:rPr>
              <a:t>民</a:t>
            </a:r>
            <a:r>
              <a:rPr sz="1400" b="1" dirty="0">
                <a:solidFill>
                  <a:srgbClr val="5F0E04"/>
                </a:solidFill>
                <a:latin typeface="微软雅黑" panose="020B0503020204020204" pitchFamily="34" charset="-122"/>
                <a:cs typeface="微软雅黑" panose="020B0503020204020204" pitchFamily="34" charset="-122"/>
              </a:rPr>
              <a:t>主 </a:t>
            </a:r>
            <a:r>
              <a:rPr sz="1400" b="1" spc="35" dirty="0">
                <a:solidFill>
                  <a:srgbClr val="5F0E04"/>
                </a:solidFill>
                <a:latin typeface="微软雅黑" panose="020B0503020204020204" pitchFamily="34" charset="-122"/>
                <a:cs typeface="微软雅黑" panose="020B0503020204020204" pitchFamily="34" charset="-122"/>
              </a:rPr>
              <a:t>革命二十多</a:t>
            </a:r>
            <a:r>
              <a:rPr sz="1400" b="1" spc="20" dirty="0">
                <a:solidFill>
                  <a:srgbClr val="5F0E04"/>
                </a:solidFill>
                <a:latin typeface="微软雅黑" panose="020B0503020204020204" pitchFamily="34" charset="-122"/>
                <a:cs typeface="微软雅黑" panose="020B0503020204020204" pitchFamily="34" charset="-122"/>
              </a:rPr>
              <a:t>年</a:t>
            </a:r>
            <a:r>
              <a:rPr sz="1400" b="1" spc="35" dirty="0">
                <a:solidFill>
                  <a:srgbClr val="5F0E04"/>
                </a:solidFill>
                <a:latin typeface="微软雅黑" panose="020B0503020204020204" pitchFamily="34" charset="-122"/>
                <a:cs typeface="微软雅黑" panose="020B0503020204020204" pitchFamily="34" charset="-122"/>
              </a:rPr>
              <a:t>曲</a:t>
            </a:r>
            <a:r>
              <a:rPr sz="1400" b="1" spc="20" dirty="0">
                <a:solidFill>
                  <a:srgbClr val="5F0E04"/>
                </a:solidFill>
                <a:latin typeface="微软雅黑" panose="020B0503020204020204" pitchFamily="34" charset="-122"/>
                <a:cs typeface="微软雅黑" panose="020B0503020204020204" pitchFamily="34" charset="-122"/>
              </a:rPr>
              <a:t>折</a:t>
            </a:r>
            <a:r>
              <a:rPr sz="1400" b="1" spc="35" dirty="0">
                <a:solidFill>
                  <a:srgbClr val="5F0E04"/>
                </a:solidFill>
                <a:latin typeface="微软雅黑" panose="020B0503020204020204" pitchFamily="34" charset="-122"/>
                <a:cs typeface="微软雅黑" panose="020B0503020204020204" pitchFamily="34" charset="-122"/>
              </a:rPr>
              <a:t>发展的历</a:t>
            </a:r>
            <a:r>
              <a:rPr sz="1400" b="1" spc="20" dirty="0">
                <a:solidFill>
                  <a:srgbClr val="5F0E04"/>
                </a:solidFill>
                <a:latin typeface="微软雅黑" panose="020B0503020204020204" pitchFamily="34" charset="-122"/>
                <a:cs typeface="微软雅黑" panose="020B0503020204020204" pitchFamily="34" charset="-122"/>
              </a:rPr>
              <a:t>史</a:t>
            </a:r>
            <a:r>
              <a:rPr sz="1400" b="1" spc="35" dirty="0">
                <a:solidFill>
                  <a:srgbClr val="5F0E04"/>
                </a:solidFill>
                <a:latin typeface="微软雅黑" panose="020B0503020204020204" pitchFamily="34" charset="-122"/>
                <a:cs typeface="微软雅黑" panose="020B0503020204020204" pitchFamily="34" charset="-122"/>
              </a:rPr>
              <a:t>经</a:t>
            </a:r>
            <a:r>
              <a:rPr sz="1400" b="1" spc="50" dirty="0">
                <a:solidFill>
                  <a:srgbClr val="5F0E04"/>
                </a:solidFill>
                <a:latin typeface="微软雅黑" panose="020B0503020204020204" pitchFamily="34" charset="-122"/>
                <a:cs typeface="微软雅黑" panose="020B0503020204020204" pitchFamily="34" charset="-122"/>
              </a:rPr>
              <a:t>验</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制定了党</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路</a:t>
            </a:r>
            <a:r>
              <a:rPr sz="1400" b="1" spc="40" dirty="0">
                <a:solidFill>
                  <a:srgbClr val="5F0E04"/>
                </a:solidFill>
                <a:latin typeface="微软雅黑" panose="020B0503020204020204" pitchFamily="34" charset="-122"/>
                <a:cs typeface="微软雅黑" panose="020B0503020204020204" pitchFamily="34" charset="-122"/>
              </a:rPr>
              <a:t>线</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即放手发</a:t>
            </a:r>
            <a:r>
              <a:rPr sz="1400" b="1" spc="20" dirty="0">
                <a:solidFill>
                  <a:srgbClr val="5F0E04"/>
                </a:solidFill>
                <a:latin typeface="微软雅黑" panose="020B0503020204020204" pitchFamily="34" charset="-122"/>
                <a:cs typeface="微软雅黑" panose="020B0503020204020204" pitchFamily="34" charset="-122"/>
              </a:rPr>
              <a:t>动</a:t>
            </a:r>
            <a:r>
              <a:rPr sz="1400" b="1" dirty="0">
                <a:solidFill>
                  <a:srgbClr val="5F0E04"/>
                </a:solidFill>
                <a:latin typeface="微软雅黑" panose="020B0503020204020204" pitchFamily="34" charset="-122"/>
                <a:cs typeface="微软雅黑" panose="020B0503020204020204" pitchFamily="34" charset="-122"/>
              </a:rPr>
              <a:t>群 </a:t>
            </a:r>
            <a:r>
              <a:rPr sz="1400" b="1" spc="35" dirty="0">
                <a:solidFill>
                  <a:srgbClr val="5F0E04"/>
                </a:solidFill>
                <a:latin typeface="微软雅黑" panose="020B0503020204020204" pitchFamily="34" charset="-122"/>
                <a:cs typeface="微软雅黑" panose="020B0503020204020204" pitchFamily="34" charset="-122"/>
              </a:rPr>
              <a:t>众，壮大人</a:t>
            </a:r>
            <a:r>
              <a:rPr sz="1400" b="1" spc="20" dirty="0">
                <a:solidFill>
                  <a:srgbClr val="5F0E04"/>
                </a:solidFill>
                <a:latin typeface="微软雅黑" panose="020B0503020204020204" pitchFamily="34" charset="-122"/>
                <a:cs typeface="微软雅黑" panose="020B0503020204020204" pitchFamily="34" charset="-122"/>
              </a:rPr>
              <a:t>民</a:t>
            </a:r>
            <a:r>
              <a:rPr sz="1400" b="1" spc="35" dirty="0">
                <a:solidFill>
                  <a:srgbClr val="5F0E04"/>
                </a:solidFill>
                <a:latin typeface="微软雅黑" panose="020B0503020204020204" pitchFamily="34" charset="-122"/>
                <a:cs typeface="微软雅黑" panose="020B0503020204020204" pitchFamily="34" charset="-122"/>
              </a:rPr>
              <a:t>力</a:t>
            </a:r>
            <a:r>
              <a:rPr sz="1400" b="1" spc="25" dirty="0">
                <a:solidFill>
                  <a:srgbClr val="5F0E04"/>
                </a:solidFill>
                <a:latin typeface="微软雅黑" panose="020B0503020204020204" pitchFamily="34" charset="-122"/>
                <a:cs typeface="微软雅黑" panose="020B0503020204020204" pitchFamily="34" charset="-122"/>
              </a:rPr>
              <a:t>量</a:t>
            </a:r>
            <a:r>
              <a:rPr sz="1400" b="1" spc="35" dirty="0">
                <a:solidFill>
                  <a:srgbClr val="5F0E04"/>
                </a:solidFill>
                <a:latin typeface="微软雅黑" panose="020B0503020204020204" pitchFamily="34" charset="-122"/>
                <a:cs typeface="微软雅黑" panose="020B0503020204020204" pitchFamily="34" charset="-122"/>
              </a:rPr>
              <a:t>，在我党</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领导</a:t>
            </a:r>
            <a:r>
              <a:rPr sz="1400" b="1" spc="30" dirty="0">
                <a:solidFill>
                  <a:srgbClr val="5F0E04"/>
                </a:solidFill>
                <a:latin typeface="微软雅黑" panose="020B0503020204020204" pitchFamily="34" charset="-122"/>
                <a:cs typeface="微软雅黑" panose="020B0503020204020204" pitchFamily="34" charset="-122"/>
              </a:rPr>
              <a:t>下</a:t>
            </a:r>
            <a:r>
              <a:rPr sz="1400" b="1" spc="35" dirty="0">
                <a:solidFill>
                  <a:srgbClr val="5F0E04"/>
                </a:solidFill>
                <a:latin typeface="微软雅黑" panose="020B0503020204020204" pitchFamily="34" charset="-122"/>
                <a:cs typeface="微软雅黑" panose="020B0503020204020204" pitchFamily="34" charset="-122"/>
              </a:rPr>
              <a:t>，打败日</a:t>
            </a:r>
            <a:r>
              <a:rPr sz="1400" b="1" spc="20" dirty="0">
                <a:solidFill>
                  <a:srgbClr val="5F0E04"/>
                </a:solidFill>
                <a:latin typeface="微软雅黑" panose="020B0503020204020204" pitchFamily="34" charset="-122"/>
                <a:cs typeface="微软雅黑" panose="020B0503020204020204" pitchFamily="34" charset="-122"/>
              </a:rPr>
              <a:t>本</a:t>
            </a:r>
            <a:r>
              <a:rPr sz="1400" b="1" spc="35" dirty="0">
                <a:solidFill>
                  <a:srgbClr val="5F0E04"/>
                </a:solidFill>
                <a:latin typeface="微软雅黑" panose="020B0503020204020204" pitchFamily="34" charset="-122"/>
                <a:cs typeface="微软雅黑" panose="020B0503020204020204" pitchFamily="34" charset="-122"/>
              </a:rPr>
              <a:t>侵略</a:t>
            </a:r>
            <a:r>
              <a:rPr sz="1400" b="1" spc="30" dirty="0">
                <a:solidFill>
                  <a:srgbClr val="5F0E04"/>
                </a:solidFill>
                <a:latin typeface="微软雅黑" panose="020B0503020204020204" pitchFamily="34" charset="-122"/>
                <a:cs typeface="微软雅黑" panose="020B0503020204020204" pitchFamily="34" charset="-122"/>
              </a:rPr>
              <a:t>者</a:t>
            </a:r>
            <a:r>
              <a:rPr sz="1400" b="1" spc="35" dirty="0">
                <a:solidFill>
                  <a:srgbClr val="5F0E04"/>
                </a:solidFill>
                <a:latin typeface="微软雅黑" panose="020B0503020204020204" pitchFamily="34" charset="-122"/>
                <a:cs typeface="微软雅黑" panose="020B0503020204020204" pitchFamily="34" charset="-122"/>
              </a:rPr>
              <a:t>，解放全</a:t>
            </a:r>
            <a:r>
              <a:rPr sz="1400" b="1" spc="20" dirty="0">
                <a:solidFill>
                  <a:srgbClr val="5F0E04"/>
                </a:solidFill>
                <a:latin typeface="微软雅黑" panose="020B0503020204020204" pitchFamily="34" charset="-122"/>
                <a:cs typeface="微软雅黑" panose="020B0503020204020204" pitchFamily="34" charset="-122"/>
              </a:rPr>
              <a:t>国</a:t>
            </a:r>
            <a:r>
              <a:rPr sz="1400" b="1" dirty="0">
                <a:solidFill>
                  <a:srgbClr val="5F0E04"/>
                </a:solidFill>
                <a:latin typeface="微软雅黑" panose="020B0503020204020204" pitchFamily="34" charset="-122"/>
                <a:cs typeface="微软雅黑" panose="020B0503020204020204" pitchFamily="34" charset="-122"/>
              </a:rPr>
              <a:t>人 </a:t>
            </a:r>
            <a:r>
              <a:rPr sz="1400" b="1" spc="35" dirty="0">
                <a:solidFill>
                  <a:srgbClr val="5F0E04"/>
                </a:solidFill>
                <a:latin typeface="微软雅黑" panose="020B0503020204020204" pitchFamily="34" charset="-122"/>
                <a:cs typeface="微软雅黑" panose="020B0503020204020204" pitchFamily="34" charset="-122"/>
              </a:rPr>
              <a:t>民，建立一</a:t>
            </a:r>
            <a:r>
              <a:rPr sz="1400" b="1" spc="20" dirty="0">
                <a:solidFill>
                  <a:srgbClr val="5F0E04"/>
                </a:solidFill>
                <a:latin typeface="微软雅黑" panose="020B0503020204020204" pitchFamily="34" charset="-122"/>
                <a:cs typeface="微软雅黑" panose="020B0503020204020204" pitchFamily="34" charset="-122"/>
              </a:rPr>
              <a:t>个</a:t>
            </a:r>
            <a:r>
              <a:rPr sz="1400" b="1" spc="35" dirty="0">
                <a:solidFill>
                  <a:srgbClr val="5F0E04"/>
                </a:solidFill>
                <a:latin typeface="微软雅黑" panose="020B0503020204020204" pitchFamily="34" charset="-122"/>
                <a:cs typeface="微软雅黑" panose="020B0503020204020204" pitchFamily="34" charset="-122"/>
              </a:rPr>
              <a:t>新</a:t>
            </a:r>
            <a:r>
              <a:rPr sz="1400" b="1" spc="20" dirty="0">
                <a:solidFill>
                  <a:srgbClr val="5F0E04"/>
                </a:solidFill>
                <a:latin typeface="微软雅黑" panose="020B0503020204020204" pitchFamily="34" charset="-122"/>
                <a:cs typeface="微软雅黑" panose="020B0503020204020204" pitchFamily="34" charset="-122"/>
              </a:rPr>
              <a:t>民</a:t>
            </a:r>
            <a:r>
              <a:rPr sz="1400" b="1" spc="35" dirty="0">
                <a:solidFill>
                  <a:srgbClr val="5F0E04"/>
                </a:solidFill>
                <a:latin typeface="微软雅黑" panose="020B0503020204020204" pitchFamily="34" charset="-122"/>
                <a:cs typeface="微软雅黑" panose="020B0503020204020204" pitchFamily="34" charset="-122"/>
              </a:rPr>
              <a:t>主主义的</a:t>
            </a:r>
            <a:r>
              <a:rPr sz="1400" b="1" spc="20" dirty="0">
                <a:solidFill>
                  <a:srgbClr val="5F0E04"/>
                </a:solidFill>
                <a:latin typeface="微软雅黑" panose="020B0503020204020204" pitchFamily="34" charset="-122"/>
                <a:cs typeface="微软雅黑" panose="020B0503020204020204" pitchFamily="34" charset="-122"/>
              </a:rPr>
              <a:t>中</a:t>
            </a:r>
            <a:r>
              <a:rPr sz="1400" b="1" spc="45" dirty="0">
                <a:solidFill>
                  <a:srgbClr val="5F0E04"/>
                </a:solidFill>
                <a:latin typeface="微软雅黑" panose="020B0503020204020204" pitchFamily="34" charset="-122"/>
                <a:cs typeface="微软雅黑" panose="020B0503020204020204" pitchFamily="34" charset="-122"/>
              </a:rPr>
              <a:t>国</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大</a:t>
            </a:r>
            <a:r>
              <a:rPr sz="1400" b="1" spc="35" dirty="0">
                <a:solidFill>
                  <a:srgbClr val="5F0E04"/>
                </a:solidFill>
                <a:latin typeface="微软雅黑" panose="020B0503020204020204" pitchFamily="34" charset="-122"/>
                <a:cs typeface="微软雅黑" panose="020B0503020204020204" pitchFamily="34" charset="-122"/>
              </a:rPr>
              <a:t>会通过了</a:t>
            </a:r>
            <a:r>
              <a:rPr sz="1400" b="1" spc="20" dirty="0">
                <a:solidFill>
                  <a:srgbClr val="5F0E04"/>
                </a:solidFill>
                <a:latin typeface="微软雅黑" panose="020B0503020204020204" pitchFamily="34" charset="-122"/>
                <a:cs typeface="微软雅黑" panose="020B0503020204020204" pitchFamily="34" charset="-122"/>
              </a:rPr>
              <a:t>新</a:t>
            </a:r>
            <a:r>
              <a:rPr sz="1400" b="1" spc="35" dirty="0">
                <a:solidFill>
                  <a:srgbClr val="5F0E04"/>
                </a:solidFill>
                <a:latin typeface="微软雅黑" panose="020B0503020204020204" pitchFamily="34" charset="-122"/>
                <a:cs typeface="微软雅黑" panose="020B0503020204020204" pitchFamily="34" charset="-122"/>
              </a:rPr>
              <a:t>党</a:t>
            </a:r>
            <a:r>
              <a:rPr sz="1400" b="1" spc="45" dirty="0">
                <a:solidFill>
                  <a:srgbClr val="5F0E04"/>
                </a:solidFill>
                <a:latin typeface="微软雅黑" panose="020B0503020204020204" pitchFamily="34" charset="-122"/>
                <a:cs typeface="微软雅黑" panose="020B0503020204020204" pitchFamily="34" charset="-122"/>
              </a:rPr>
              <a:t>章</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规定以马</a:t>
            </a:r>
            <a:r>
              <a:rPr sz="1400" b="1" spc="20" dirty="0">
                <a:solidFill>
                  <a:srgbClr val="5F0E04"/>
                </a:solidFill>
                <a:latin typeface="微软雅黑" panose="020B0503020204020204" pitchFamily="34" charset="-122"/>
                <a:cs typeface="微软雅黑" panose="020B0503020204020204" pitchFamily="34" charset="-122"/>
              </a:rPr>
              <a:t>克</a:t>
            </a:r>
            <a:r>
              <a:rPr sz="1400" b="1" dirty="0">
                <a:solidFill>
                  <a:srgbClr val="5F0E04"/>
                </a:solidFill>
                <a:latin typeface="微软雅黑" panose="020B0503020204020204" pitchFamily="34" charset="-122"/>
                <a:cs typeface="微软雅黑" panose="020B0503020204020204" pitchFamily="34" charset="-122"/>
              </a:rPr>
              <a:t>思 </a:t>
            </a:r>
            <a:r>
              <a:rPr sz="1400" b="1" spc="20" dirty="0">
                <a:solidFill>
                  <a:srgbClr val="5F0E04"/>
                </a:solidFill>
                <a:latin typeface="微软雅黑" panose="020B0503020204020204" pitchFamily="34" charset="-122"/>
                <a:cs typeface="微软雅黑" panose="020B0503020204020204" pitchFamily="34" charset="-122"/>
              </a:rPr>
              <a:t>列</a:t>
            </a:r>
            <a:r>
              <a:rPr sz="1400" b="1" spc="35" dirty="0">
                <a:solidFill>
                  <a:srgbClr val="5F0E04"/>
                </a:solidFill>
                <a:latin typeface="微软雅黑" panose="020B0503020204020204" pitchFamily="34" charset="-122"/>
                <a:cs typeface="微软雅黑" panose="020B0503020204020204" pitchFamily="34" charset="-122"/>
              </a:rPr>
              <a:t>宁</a:t>
            </a:r>
            <a:r>
              <a:rPr sz="1400" b="1" spc="20" dirty="0">
                <a:solidFill>
                  <a:srgbClr val="5F0E04"/>
                </a:solidFill>
                <a:latin typeface="微软雅黑" panose="020B0503020204020204" pitchFamily="34" charset="-122"/>
                <a:cs typeface="微软雅黑" panose="020B0503020204020204" pitchFamily="34" charset="-122"/>
              </a:rPr>
              <a:t>主义的理</a:t>
            </a:r>
            <a:r>
              <a:rPr sz="1400" b="1" spc="35" dirty="0">
                <a:solidFill>
                  <a:srgbClr val="5F0E04"/>
                </a:solidFill>
                <a:latin typeface="微软雅黑" panose="020B0503020204020204" pitchFamily="34" charset="-122"/>
                <a:cs typeface="微软雅黑" panose="020B0503020204020204" pitchFamily="34" charset="-122"/>
              </a:rPr>
              <a:t>论</a:t>
            </a:r>
            <a:r>
              <a:rPr sz="1400" b="1" spc="20" dirty="0">
                <a:solidFill>
                  <a:srgbClr val="5F0E04"/>
                </a:solidFill>
                <a:latin typeface="微软雅黑" panose="020B0503020204020204" pitchFamily="34" charset="-122"/>
                <a:cs typeface="微软雅黑" panose="020B0503020204020204" pitchFamily="34" charset="-122"/>
              </a:rPr>
              <a:t>与中</a:t>
            </a:r>
            <a:r>
              <a:rPr sz="1400" b="1" spc="35" dirty="0">
                <a:solidFill>
                  <a:srgbClr val="5F0E04"/>
                </a:solidFill>
                <a:latin typeface="微软雅黑" panose="020B0503020204020204" pitchFamily="34" charset="-122"/>
                <a:cs typeface="微软雅黑" panose="020B0503020204020204" pitchFamily="34" charset="-122"/>
              </a:rPr>
              <a:t>国</a:t>
            </a:r>
            <a:r>
              <a:rPr sz="1400" b="1" spc="20" dirty="0">
                <a:solidFill>
                  <a:srgbClr val="5F0E04"/>
                </a:solidFill>
                <a:latin typeface="微软雅黑" panose="020B0503020204020204" pitchFamily="34" charset="-122"/>
                <a:cs typeface="微软雅黑" panose="020B0503020204020204" pitchFamily="34" charset="-122"/>
              </a:rPr>
              <a:t>革命的实</a:t>
            </a:r>
            <a:r>
              <a:rPr sz="1400" b="1" spc="35" dirty="0">
                <a:solidFill>
                  <a:srgbClr val="5F0E04"/>
                </a:solidFill>
                <a:latin typeface="微软雅黑" panose="020B0503020204020204" pitchFamily="34" charset="-122"/>
                <a:cs typeface="微软雅黑" panose="020B0503020204020204" pitchFamily="34" charset="-122"/>
              </a:rPr>
              <a:t>践</a:t>
            </a:r>
            <a:r>
              <a:rPr sz="1400" b="1" spc="20" dirty="0">
                <a:solidFill>
                  <a:srgbClr val="5F0E04"/>
                </a:solidFill>
                <a:latin typeface="微软雅黑" panose="020B0503020204020204" pitchFamily="34" charset="-122"/>
                <a:cs typeface="微软雅黑" panose="020B0503020204020204" pitchFamily="34" charset="-122"/>
              </a:rPr>
              <a:t>之统</a:t>
            </a:r>
            <a:r>
              <a:rPr sz="1400" b="1" spc="35" dirty="0">
                <a:solidFill>
                  <a:srgbClr val="5F0E04"/>
                </a:solidFill>
                <a:latin typeface="微软雅黑" panose="020B0503020204020204" pitchFamily="34" charset="-122"/>
                <a:cs typeface="微软雅黑" panose="020B0503020204020204" pitchFamily="34" charset="-122"/>
              </a:rPr>
              <a:t>一</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思</a:t>
            </a:r>
            <a:r>
              <a:rPr sz="1400" b="1" spc="50" dirty="0">
                <a:solidFill>
                  <a:srgbClr val="5F0E04"/>
                </a:solidFill>
                <a:latin typeface="微软雅黑" panose="020B0503020204020204" pitchFamily="34" charset="-122"/>
                <a:cs typeface="微软雅黑" panose="020B0503020204020204" pitchFamily="34" charset="-122"/>
              </a:rPr>
              <a:t>想</a:t>
            </a:r>
            <a:r>
              <a:rPr sz="1400" b="1" spc="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毛泽东思想，</a:t>
            </a:r>
            <a:r>
              <a:rPr sz="1400" b="1" dirty="0">
                <a:solidFill>
                  <a:srgbClr val="5F0E04"/>
                </a:solidFill>
                <a:latin typeface="微软雅黑" panose="020B0503020204020204" pitchFamily="34" charset="-122"/>
                <a:cs typeface="微软雅黑" panose="020B0503020204020204" pitchFamily="34" charset="-122"/>
              </a:rPr>
              <a:t>作 为我们党的一切工作的</a:t>
            </a:r>
            <a:r>
              <a:rPr sz="1400" b="1" spc="-15" dirty="0">
                <a:solidFill>
                  <a:srgbClr val="5F0E04"/>
                </a:solidFill>
                <a:latin typeface="微软雅黑" panose="020B0503020204020204" pitchFamily="34" charset="-122"/>
                <a:cs typeface="微软雅黑" panose="020B0503020204020204" pitchFamily="34" charset="-122"/>
              </a:rPr>
              <a:t>指</a:t>
            </a:r>
            <a:r>
              <a:rPr sz="1400" b="1" dirty="0">
                <a:solidFill>
                  <a:srgbClr val="5F0E04"/>
                </a:solidFill>
                <a:latin typeface="微软雅黑" panose="020B0503020204020204" pitchFamily="34" charset="-122"/>
                <a:cs typeface="微软雅黑" panose="020B0503020204020204" pitchFamily="34" charset="-122"/>
              </a:rPr>
              <a:t>针。</a:t>
            </a:r>
            <a:endParaRPr sz="1400" b="1" dirty="0">
              <a:latin typeface="微软雅黑" panose="020B0503020204020204" pitchFamily="34" charset="-122"/>
              <a:cs typeface="微软雅黑" panose="020B0503020204020204" pitchFamily="34" charset="-122"/>
            </a:endParaRPr>
          </a:p>
          <a:p>
            <a:pPr marL="12700" marR="184150" algn="just">
              <a:lnSpc>
                <a:spcPct val="100000"/>
              </a:lnSpc>
              <a:spcBef>
                <a:spcPts val="5"/>
              </a:spcBef>
            </a:pPr>
            <a:r>
              <a:rPr sz="1400" b="1" spc="35" dirty="0">
                <a:solidFill>
                  <a:srgbClr val="C00000"/>
                </a:solidFill>
                <a:latin typeface="微软雅黑" panose="020B0503020204020204" pitchFamily="34" charset="-122"/>
                <a:cs typeface="微软雅黑" panose="020B0503020204020204" pitchFamily="34" charset="-122"/>
              </a:rPr>
              <a:t>历史意义：</a:t>
            </a:r>
            <a:r>
              <a:rPr sz="1400" b="1" spc="20" dirty="0">
                <a:solidFill>
                  <a:srgbClr val="5F0E04"/>
                </a:solidFill>
                <a:latin typeface="微软雅黑" panose="020B0503020204020204" pitchFamily="34" charset="-122"/>
                <a:cs typeface="微软雅黑" panose="020B0503020204020204" pitchFamily="34" charset="-122"/>
              </a:rPr>
              <a:t>是</a:t>
            </a:r>
            <a:r>
              <a:rPr sz="1400" b="1" spc="35" dirty="0">
                <a:solidFill>
                  <a:srgbClr val="5F0E04"/>
                </a:solidFill>
                <a:latin typeface="微软雅黑" panose="020B0503020204020204" pitchFamily="34" charset="-122"/>
                <a:cs typeface="微软雅黑" panose="020B0503020204020204" pitchFamily="34" charset="-122"/>
              </a:rPr>
              <a:t>一</a:t>
            </a:r>
            <a:r>
              <a:rPr sz="1400" b="1" spc="20" dirty="0">
                <a:solidFill>
                  <a:srgbClr val="5F0E04"/>
                </a:solidFill>
                <a:latin typeface="微软雅黑" panose="020B0503020204020204" pitchFamily="34" charset="-122"/>
                <a:cs typeface="微软雅黑" panose="020B0503020204020204" pitchFamily="34" charset="-122"/>
              </a:rPr>
              <a:t>次</a:t>
            </a:r>
            <a:r>
              <a:rPr sz="1400" b="1" spc="35" dirty="0">
                <a:solidFill>
                  <a:srgbClr val="5F0E04"/>
                </a:solidFill>
                <a:latin typeface="微软雅黑" panose="020B0503020204020204" pitchFamily="34" charset="-122"/>
                <a:cs typeface="微软雅黑" panose="020B0503020204020204" pitchFamily="34" charset="-122"/>
              </a:rPr>
              <a:t>团结的大</a:t>
            </a:r>
            <a:r>
              <a:rPr sz="1400" b="1" spc="30" dirty="0">
                <a:solidFill>
                  <a:srgbClr val="5F0E04"/>
                </a:solidFill>
                <a:latin typeface="微软雅黑" panose="020B0503020204020204" pitchFamily="34" charset="-122"/>
                <a:cs typeface="微软雅黑" panose="020B0503020204020204" pitchFamily="34" charset="-122"/>
              </a:rPr>
              <a:t>会</a:t>
            </a:r>
            <a:r>
              <a:rPr sz="1400" b="1" spc="35" dirty="0">
                <a:solidFill>
                  <a:srgbClr val="5F0E04"/>
                </a:solidFill>
                <a:latin typeface="微软雅黑" panose="020B0503020204020204" pitchFamily="34" charset="-122"/>
                <a:cs typeface="微软雅黑" panose="020B0503020204020204" pitchFamily="34" charset="-122"/>
              </a:rPr>
              <a:t>、胜</a:t>
            </a:r>
            <a:r>
              <a:rPr sz="1400" b="1" spc="20" dirty="0">
                <a:solidFill>
                  <a:srgbClr val="5F0E04"/>
                </a:solidFill>
                <a:latin typeface="微软雅黑" panose="020B0503020204020204" pitchFamily="34" charset="-122"/>
                <a:cs typeface="微软雅黑" panose="020B0503020204020204" pitchFamily="34" charset="-122"/>
              </a:rPr>
              <a:t>利</a:t>
            </a:r>
            <a:r>
              <a:rPr sz="1400" b="1" spc="35" dirty="0">
                <a:solidFill>
                  <a:srgbClr val="5F0E04"/>
                </a:solidFill>
                <a:latin typeface="微软雅黑" panose="020B0503020204020204" pitchFamily="34" charset="-122"/>
                <a:cs typeface="微软雅黑" panose="020B0503020204020204" pitchFamily="34" charset="-122"/>
              </a:rPr>
              <a:t>的大</a:t>
            </a:r>
            <a:r>
              <a:rPr sz="1400" b="1" spc="40" dirty="0">
                <a:solidFill>
                  <a:srgbClr val="5F0E04"/>
                </a:solidFill>
                <a:latin typeface="微软雅黑" panose="020B0503020204020204" pitchFamily="34" charset="-122"/>
                <a:cs typeface="微软雅黑" panose="020B0503020204020204" pitchFamily="34" charset="-122"/>
              </a:rPr>
              <a:t>会</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它</a:t>
            </a:r>
            <a:r>
              <a:rPr sz="1400" b="1" spc="35" dirty="0">
                <a:solidFill>
                  <a:srgbClr val="5F0E04"/>
                </a:solidFill>
                <a:latin typeface="微软雅黑" panose="020B0503020204020204" pitchFamily="34" charset="-122"/>
                <a:cs typeface="微软雅黑" panose="020B0503020204020204" pitchFamily="34" charset="-122"/>
              </a:rPr>
              <a:t>实现</a:t>
            </a:r>
            <a:r>
              <a:rPr sz="1400" b="1" spc="20" dirty="0">
                <a:solidFill>
                  <a:srgbClr val="5F0E04"/>
                </a:solidFill>
                <a:latin typeface="微软雅黑" panose="020B0503020204020204" pitchFamily="34" charset="-122"/>
                <a:cs typeface="微软雅黑" panose="020B0503020204020204" pitchFamily="34" charset="-122"/>
              </a:rPr>
              <a:t>了</a:t>
            </a:r>
            <a:r>
              <a:rPr sz="1400" b="1" spc="35" dirty="0">
                <a:solidFill>
                  <a:srgbClr val="5F0E04"/>
                </a:solidFill>
                <a:latin typeface="微软雅黑" panose="020B0503020204020204" pitchFamily="34" charset="-122"/>
                <a:cs typeface="微软雅黑" panose="020B0503020204020204" pitchFamily="34" charset="-122"/>
              </a:rPr>
              <a:t>全党在马</a:t>
            </a:r>
            <a:r>
              <a:rPr sz="1400" b="1" spc="20" dirty="0">
                <a:solidFill>
                  <a:srgbClr val="5F0E04"/>
                </a:solidFill>
                <a:latin typeface="微软雅黑" panose="020B0503020204020204" pitchFamily="34" charset="-122"/>
                <a:cs typeface="微软雅黑" panose="020B0503020204020204" pitchFamily="34" charset="-122"/>
              </a:rPr>
              <a:t>克</a:t>
            </a:r>
            <a:r>
              <a:rPr sz="1400" b="1" dirty="0">
                <a:solidFill>
                  <a:srgbClr val="5F0E04"/>
                </a:solidFill>
                <a:latin typeface="微软雅黑" panose="020B0503020204020204" pitchFamily="34" charset="-122"/>
                <a:cs typeface="微软雅黑" panose="020B0503020204020204" pitchFamily="34" charset="-122"/>
              </a:rPr>
              <a:t>思 </a:t>
            </a:r>
            <a:r>
              <a:rPr sz="1400" b="1" spc="35" dirty="0">
                <a:solidFill>
                  <a:srgbClr val="5F0E04"/>
                </a:solidFill>
                <a:latin typeface="微软雅黑" panose="020B0503020204020204" pitchFamily="34" charset="-122"/>
                <a:cs typeface="微软雅黑" panose="020B0503020204020204" pitchFamily="34" charset="-122"/>
              </a:rPr>
              <a:t>列宁主义、</a:t>
            </a:r>
            <a:r>
              <a:rPr sz="1400" b="1" spc="20" dirty="0">
                <a:solidFill>
                  <a:srgbClr val="5F0E04"/>
                </a:solidFill>
                <a:latin typeface="微软雅黑" panose="020B0503020204020204" pitchFamily="34" charset="-122"/>
                <a:cs typeface="微软雅黑" panose="020B0503020204020204" pitchFamily="34" charset="-122"/>
              </a:rPr>
              <a:t>毛</a:t>
            </a:r>
            <a:r>
              <a:rPr sz="1400" b="1" spc="35" dirty="0">
                <a:solidFill>
                  <a:srgbClr val="5F0E04"/>
                </a:solidFill>
                <a:latin typeface="微软雅黑" panose="020B0503020204020204" pitchFamily="34" charset="-122"/>
                <a:cs typeface="微软雅黑" panose="020B0503020204020204" pitchFamily="34" charset="-122"/>
              </a:rPr>
              <a:t>泽</a:t>
            </a:r>
            <a:r>
              <a:rPr sz="1400" b="1" spc="20" dirty="0">
                <a:solidFill>
                  <a:srgbClr val="5F0E04"/>
                </a:solidFill>
                <a:latin typeface="微软雅黑" panose="020B0503020204020204" pitchFamily="34" charset="-122"/>
                <a:cs typeface="微软雅黑" panose="020B0503020204020204" pitchFamily="34" charset="-122"/>
              </a:rPr>
              <a:t>东</a:t>
            </a:r>
            <a:r>
              <a:rPr sz="1400" b="1" spc="35" dirty="0">
                <a:solidFill>
                  <a:srgbClr val="5F0E04"/>
                </a:solidFill>
                <a:latin typeface="微软雅黑" panose="020B0503020204020204" pitchFamily="34" charset="-122"/>
                <a:cs typeface="微软雅黑" panose="020B0503020204020204" pitchFamily="34" charset="-122"/>
              </a:rPr>
              <a:t>思想和党</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路线</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基础上的</a:t>
            </a:r>
            <a:r>
              <a:rPr sz="1400" b="1" spc="20" dirty="0">
                <a:solidFill>
                  <a:srgbClr val="5F0E04"/>
                </a:solidFill>
                <a:latin typeface="微软雅黑" panose="020B0503020204020204" pitchFamily="34" charset="-122"/>
                <a:cs typeface="微软雅黑" panose="020B0503020204020204" pitchFamily="34" charset="-122"/>
              </a:rPr>
              <a:t>团</a:t>
            </a:r>
            <a:r>
              <a:rPr sz="1400" b="1" spc="55" dirty="0">
                <a:solidFill>
                  <a:srgbClr val="5F0E04"/>
                </a:solidFill>
                <a:latin typeface="微软雅黑" panose="020B0503020204020204" pitchFamily="34" charset="-122"/>
                <a:cs typeface="微软雅黑" panose="020B0503020204020204" pitchFamily="34" charset="-122"/>
              </a:rPr>
              <a:t>结</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为</a:t>
            </a:r>
            <a:r>
              <a:rPr sz="1400" b="1" spc="35" dirty="0">
                <a:solidFill>
                  <a:srgbClr val="5F0E04"/>
                </a:solidFill>
                <a:latin typeface="微软雅黑" panose="020B0503020204020204" pitchFamily="34" charset="-122"/>
                <a:cs typeface="微软雅黑" panose="020B0503020204020204" pitchFamily="34" charset="-122"/>
              </a:rPr>
              <a:t>抗日战争</a:t>
            </a:r>
            <a:r>
              <a:rPr sz="1400" b="1" spc="20" dirty="0">
                <a:solidFill>
                  <a:srgbClr val="5F0E04"/>
                </a:solidFill>
                <a:latin typeface="微软雅黑" panose="020B0503020204020204" pitchFamily="34" charset="-122"/>
                <a:cs typeface="微软雅黑" panose="020B0503020204020204" pitchFamily="34" charset="-122"/>
              </a:rPr>
              <a:t>和</a:t>
            </a:r>
            <a:r>
              <a:rPr sz="1400" b="1" dirty="0">
                <a:solidFill>
                  <a:srgbClr val="5F0E04"/>
                </a:solidFill>
                <a:latin typeface="微软雅黑" panose="020B0503020204020204" pitchFamily="34" charset="-122"/>
                <a:cs typeface="微软雅黑" panose="020B0503020204020204" pitchFamily="34" charset="-122"/>
              </a:rPr>
              <a:t>民 主革命的胜利做了充分</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准备。</a:t>
            </a:r>
            <a:endParaRPr sz="1400" b="1" dirty="0">
              <a:latin typeface="微软雅黑" panose="020B0503020204020204" pitchFamily="34" charset="-122"/>
              <a:cs typeface="微软雅黑" panose="020B0503020204020204" pitchFamily="34" charset="-122"/>
            </a:endParaRPr>
          </a:p>
        </p:txBody>
      </p:sp>
      <p:sp>
        <p:nvSpPr>
          <p:cNvPr id="8" name="object 8"/>
          <p:cNvSpPr/>
          <p:nvPr/>
        </p:nvSpPr>
        <p:spPr>
          <a:xfrm>
            <a:off x="547687" y="1922526"/>
            <a:ext cx="2295525" cy="1569974"/>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47687" y="1000125"/>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中国共产党第七次全国代表大会</a:t>
            </a:r>
            <a:endParaRPr sz="2800">
              <a:latin typeface="微软雅黑" panose="020B0503020204020204" pitchFamily="34" charset="-122"/>
              <a:cs typeface="微软雅黑" panose="020B0503020204020204" pitchFamily="34" charset="-122"/>
            </a:endParaRPr>
          </a:p>
        </p:txBody>
      </p:sp>
      <p:sp>
        <p:nvSpPr>
          <p:cNvPr id="10" name="object 10"/>
          <p:cNvSpPr txBox="1"/>
          <p:nvPr/>
        </p:nvSpPr>
        <p:spPr>
          <a:xfrm>
            <a:off x="547687" y="3592512"/>
            <a:ext cx="2295525" cy="635000"/>
          </a:xfrm>
          <a:prstGeom prst="rect">
            <a:avLst/>
          </a:prstGeom>
          <a:solidFill>
            <a:srgbClr val="C00000"/>
          </a:solidFill>
        </p:spPr>
        <p:txBody>
          <a:bodyPr vert="horz" wrap="square" lIns="0" tIns="97790" rIns="0" bIns="0" rtlCol="0">
            <a:spAutoFit/>
          </a:bodyPr>
          <a:lstStyle/>
          <a:p>
            <a:pPr marL="251460">
              <a:lnSpc>
                <a:spcPct val="100000"/>
              </a:lnSpc>
              <a:spcBef>
                <a:spcPts val="770"/>
              </a:spcBef>
            </a:pPr>
            <a:r>
              <a:rPr sz="1400" b="1" dirty="0">
                <a:solidFill>
                  <a:srgbClr val="FFF088"/>
                </a:solidFill>
                <a:latin typeface="微软雅黑" panose="020B0503020204020204" pitchFamily="34" charset="-122"/>
                <a:cs typeface="微软雅黑" panose="020B0503020204020204" pitchFamily="34" charset="-122"/>
              </a:rPr>
              <a:t>时间</a:t>
            </a:r>
            <a:r>
              <a:rPr sz="1400" dirty="0">
                <a:solidFill>
                  <a:srgbClr val="FFF088"/>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1945.4.23-6.11</a:t>
            </a:r>
            <a:endParaRPr sz="1400">
              <a:latin typeface="微软雅黑" panose="020B0503020204020204" pitchFamily="34" charset="-122"/>
              <a:cs typeface="微软雅黑" panose="020B0503020204020204" pitchFamily="34" charset="-122"/>
            </a:endParaRPr>
          </a:p>
          <a:p>
            <a:pPr marL="223520">
              <a:lnSpc>
                <a:spcPct val="100000"/>
              </a:lnSpc>
            </a:pPr>
            <a:r>
              <a:rPr sz="1400" b="1" dirty="0">
                <a:solidFill>
                  <a:srgbClr val="FFF088"/>
                </a:solidFill>
                <a:latin typeface="微软雅黑" panose="020B0503020204020204" pitchFamily="34" charset="-122"/>
                <a:cs typeface="微软雅黑" panose="020B0503020204020204" pitchFamily="34" charset="-122"/>
              </a:rPr>
              <a:t>地点：</a:t>
            </a:r>
            <a:r>
              <a:rPr sz="1400" dirty="0">
                <a:solidFill>
                  <a:srgbClr val="FFF8E6"/>
                </a:solidFill>
                <a:latin typeface="微软雅黑" panose="020B0503020204020204" pitchFamily="34" charset="-122"/>
                <a:cs typeface="微软雅黑" panose="020B0503020204020204" pitchFamily="34" charset="-122"/>
              </a:rPr>
              <a:t>延安</a:t>
            </a:r>
            <a:endParaRPr sz="1400">
              <a:latin typeface="微软雅黑" panose="020B0503020204020204" pitchFamily="34" charset="-122"/>
              <a:cs typeface="微软雅黑" panose="020B0503020204020204" pitchFamily="34" charset="-122"/>
            </a:endParaRPr>
          </a:p>
        </p:txBody>
      </p:sp>
      <p:sp>
        <p:nvSpPr>
          <p:cNvPr id="25" name="object 8"/>
          <p:cNvSpPr txBox="1">
            <a:spLocks noGrp="1"/>
          </p:cNvSpPr>
          <p:nvPr/>
        </p:nvSpPr>
        <p:spPr>
          <a:xfrm>
            <a:off x="1017905" y="250825"/>
            <a:ext cx="4785995" cy="427990"/>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4.</a:t>
            </a:r>
            <a:r>
              <a:rPr sz="2700" dirty="0">
                <a:solidFill>
                  <a:srgbClr val="C00000"/>
                </a:solidFill>
                <a:latin typeface="微软雅黑" panose="020B0503020204020204" pitchFamily="34" charset="-122"/>
                <a:cs typeface="微软雅黑" panose="020B0503020204020204" pitchFamily="34" charset="-122"/>
              </a:rPr>
              <a:t>抗日战争时期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1937.7—1945.8</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851275" y="1000125"/>
            <a:ext cx="4210050" cy="908050"/>
          </a:xfrm>
          <a:prstGeom prst="rect">
            <a:avLst/>
          </a:prstGeom>
          <a:solidFill>
            <a:srgbClr val="C00000"/>
          </a:solidFill>
        </p:spPr>
        <p:txBody>
          <a:bodyPr vert="horz" wrap="square" lIns="0" tIns="226695" rIns="0" bIns="0" rtlCol="0">
            <a:spAutoFit/>
          </a:bodyPr>
          <a:lstStyle/>
          <a:p>
            <a:pPr algn="ctr">
              <a:lnSpc>
                <a:spcPct val="100000"/>
              </a:lnSpc>
              <a:spcBef>
                <a:spcPts val="1785"/>
              </a:spcBef>
            </a:pPr>
            <a:r>
              <a:rPr sz="2800" b="1" spc="-5" dirty="0">
                <a:solidFill>
                  <a:srgbClr val="FFF8E6"/>
                </a:solidFill>
                <a:latin typeface="微软雅黑" panose="020B0503020204020204" pitchFamily="34" charset="-122"/>
                <a:cs typeface="微软雅黑" panose="020B0503020204020204" pitchFamily="34" charset="-122"/>
              </a:rPr>
              <a:t>抗日战争胜利的意义</a:t>
            </a:r>
            <a:endParaRPr sz="2800">
              <a:latin typeface="微软雅黑" panose="020B0503020204020204" pitchFamily="34" charset="-122"/>
              <a:cs typeface="微软雅黑" panose="020B0503020204020204" pitchFamily="34" charset="-122"/>
            </a:endParaRPr>
          </a:p>
        </p:txBody>
      </p:sp>
      <p:sp>
        <p:nvSpPr>
          <p:cNvPr id="8" name="object 8"/>
          <p:cNvSpPr/>
          <p:nvPr/>
        </p:nvSpPr>
        <p:spPr>
          <a:xfrm>
            <a:off x="723900" y="1000125"/>
            <a:ext cx="2898775" cy="323532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907916" y="1903958"/>
            <a:ext cx="4715510" cy="2266950"/>
          </a:xfrm>
          <a:prstGeom prst="rect">
            <a:avLst/>
          </a:prstGeom>
        </p:spPr>
        <p:txBody>
          <a:bodyPr vert="horz" wrap="square" lIns="0" tIns="12700" rIns="0" bIns="0" rtlCol="0">
            <a:spAutoFit/>
          </a:bodyPr>
          <a:lstStyle/>
          <a:p>
            <a:pPr marL="12700" marR="5080">
              <a:lnSpc>
                <a:spcPct val="150000"/>
              </a:lnSpc>
              <a:spcBef>
                <a:spcPts val="100"/>
              </a:spcBef>
            </a:pPr>
            <a:r>
              <a:rPr sz="1400" b="1" spc="20" dirty="0">
                <a:solidFill>
                  <a:srgbClr val="C00000"/>
                </a:solidFill>
                <a:latin typeface="微软雅黑" panose="020B0503020204020204" pitchFamily="34" charset="-122"/>
                <a:cs typeface="微软雅黑" panose="020B0503020204020204" pitchFamily="34" charset="-122"/>
              </a:rPr>
              <a:t>中</a:t>
            </a:r>
            <a:r>
              <a:rPr sz="1400" b="1" spc="10" dirty="0">
                <a:solidFill>
                  <a:srgbClr val="C00000"/>
                </a:solidFill>
                <a:latin typeface="微软雅黑" panose="020B0503020204020204" pitchFamily="34" charset="-122"/>
                <a:cs typeface="微软雅黑" panose="020B0503020204020204" pitchFamily="34" charset="-122"/>
              </a:rPr>
              <a:t>国的</a:t>
            </a:r>
            <a:r>
              <a:rPr sz="1400" b="1" spc="20" dirty="0">
                <a:solidFill>
                  <a:srgbClr val="C00000"/>
                </a:solidFill>
                <a:latin typeface="微软雅黑" panose="020B0503020204020204" pitchFamily="34" charset="-122"/>
                <a:cs typeface="微软雅黑" panose="020B0503020204020204" pitchFamily="34" charset="-122"/>
              </a:rPr>
              <a:t>抗</a:t>
            </a:r>
            <a:r>
              <a:rPr sz="1400" b="1" spc="15" dirty="0">
                <a:solidFill>
                  <a:srgbClr val="C00000"/>
                </a:solidFill>
                <a:latin typeface="微软雅黑" panose="020B0503020204020204" pitchFamily="34" charset="-122"/>
                <a:cs typeface="微软雅黑" panose="020B0503020204020204" pitchFamily="34" charset="-122"/>
              </a:rPr>
              <a:t>战</a:t>
            </a:r>
            <a:r>
              <a:rPr sz="1400" spc="10" dirty="0">
                <a:solidFill>
                  <a:srgbClr val="5F0E04"/>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是</a:t>
            </a:r>
            <a:r>
              <a:rPr sz="1400" spc="10" dirty="0">
                <a:solidFill>
                  <a:srgbClr val="5F0E04"/>
                </a:solidFill>
                <a:latin typeface="微软雅黑" panose="020B0503020204020204" pitchFamily="34" charset="-122"/>
                <a:cs typeface="微软雅黑" panose="020B0503020204020204" pitchFamily="34" charset="-122"/>
              </a:rPr>
              <a:t>中</a:t>
            </a:r>
            <a:r>
              <a:rPr sz="1400" spc="20" dirty="0">
                <a:solidFill>
                  <a:srgbClr val="5F0E04"/>
                </a:solidFill>
                <a:latin typeface="微软雅黑" panose="020B0503020204020204" pitchFamily="34" charset="-122"/>
                <a:cs typeface="微软雅黑" panose="020B0503020204020204" pitchFamily="34" charset="-122"/>
              </a:rPr>
              <a:t>国</a:t>
            </a:r>
            <a:r>
              <a:rPr sz="1400" spc="10" dirty="0">
                <a:solidFill>
                  <a:srgbClr val="5F0E04"/>
                </a:solidFill>
                <a:latin typeface="微软雅黑" panose="020B0503020204020204" pitchFamily="34" charset="-122"/>
                <a:cs typeface="微软雅黑" panose="020B0503020204020204" pitchFamily="34" charset="-122"/>
              </a:rPr>
              <a:t>人民</a:t>
            </a:r>
            <a:r>
              <a:rPr sz="1400" spc="20" dirty="0">
                <a:solidFill>
                  <a:srgbClr val="5F0E04"/>
                </a:solidFill>
                <a:latin typeface="微软雅黑" panose="020B0503020204020204" pitchFamily="34" charset="-122"/>
                <a:cs typeface="微软雅黑" panose="020B0503020204020204" pitchFamily="34" charset="-122"/>
              </a:rPr>
              <a:t>一</a:t>
            </a:r>
            <a:r>
              <a:rPr sz="1400" spc="10" dirty="0">
                <a:solidFill>
                  <a:srgbClr val="5F0E04"/>
                </a:solidFill>
                <a:latin typeface="微软雅黑" panose="020B0503020204020204" pitchFamily="34" charset="-122"/>
                <a:cs typeface="微软雅黑" panose="020B0503020204020204" pitchFamily="34" charset="-122"/>
              </a:rPr>
              <a:t>百多</a:t>
            </a:r>
            <a:r>
              <a:rPr sz="1400" spc="20" dirty="0">
                <a:solidFill>
                  <a:srgbClr val="5F0E04"/>
                </a:solidFill>
                <a:latin typeface="微软雅黑" panose="020B0503020204020204" pitchFamily="34" charset="-122"/>
                <a:cs typeface="微软雅黑" panose="020B0503020204020204" pitchFamily="34" charset="-122"/>
              </a:rPr>
              <a:t>年</a:t>
            </a:r>
            <a:r>
              <a:rPr sz="1400" spc="10" dirty="0">
                <a:solidFill>
                  <a:srgbClr val="5F0E04"/>
                </a:solidFill>
                <a:latin typeface="微软雅黑" panose="020B0503020204020204" pitchFamily="34" charset="-122"/>
                <a:cs typeface="微软雅黑" panose="020B0503020204020204" pitchFamily="34" charset="-122"/>
              </a:rPr>
              <a:t>来</a:t>
            </a:r>
            <a:r>
              <a:rPr sz="1400" spc="20" dirty="0">
                <a:solidFill>
                  <a:srgbClr val="5F0E04"/>
                </a:solidFill>
                <a:latin typeface="微软雅黑" panose="020B0503020204020204" pitchFamily="34" charset="-122"/>
                <a:cs typeface="微软雅黑" panose="020B0503020204020204" pitchFamily="34" charset="-122"/>
              </a:rPr>
              <a:t>反</a:t>
            </a:r>
            <a:r>
              <a:rPr sz="1400" spc="10" dirty="0">
                <a:solidFill>
                  <a:srgbClr val="5F0E04"/>
                </a:solidFill>
                <a:latin typeface="微软雅黑" panose="020B0503020204020204" pitchFamily="34" charset="-122"/>
                <a:cs typeface="微软雅黑" panose="020B0503020204020204" pitchFamily="34" charset="-122"/>
              </a:rPr>
              <a:t>对外</a:t>
            </a:r>
            <a:r>
              <a:rPr sz="1400" spc="20" dirty="0">
                <a:solidFill>
                  <a:srgbClr val="5F0E04"/>
                </a:solidFill>
                <a:latin typeface="微软雅黑" panose="020B0503020204020204" pitchFamily="34" charset="-122"/>
                <a:cs typeface="微软雅黑" panose="020B0503020204020204" pitchFamily="34" charset="-122"/>
              </a:rPr>
              <a:t>敌</a:t>
            </a:r>
            <a:r>
              <a:rPr sz="1400" spc="10" dirty="0">
                <a:solidFill>
                  <a:srgbClr val="5F0E04"/>
                </a:solidFill>
                <a:latin typeface="微软雅黑" panose="020B0503020204020204" pitchFamily="34" charset="-122"/>
                <a:cs typeface="微软雅黑" panose="020B0503020204020204" pitchFamily="34" charset="-122"/>
              </a:rPr>
              <a:t>侵</a:t>
            </a:r>
            <a:r>
              <a:rPr sz="1400" spc="30" dirty="0">
                <a:solidFill>
                  <a:srgbClr val="5F0E04"/>
                </a:solidFill>
                <a:latin typeface="微软雅黑" panose="020B0503020204020204" pitchFamily="34" charset="-122"/>
                <a:cs typeface="微软雅黑" panose="020B0503020204020204" pitchFamily="34" charset="-122"/>
              </a:rPr>
              <a:t>略</a:t>
            </a:r>
            <a:r>
              <a:rPr sz="1400" spc="20" dirty="0">
                <a:solidFill>
                  <a:srgbClr val="5F0E04"/>
                </a:solidFill>
                <a:latin typeface="微软雅黑" panose="020B0503020204020204" pitchFamily="34" charset="-122"/>
                <a:cs typeface="微软雅黑" panose="020B0503020204020204" pitchFamily="34" charset="-122"/>
              </a:rPr>
              <a:t>，</a:t>
            </a:r>
            <a:r>
              <a:rPr sz="1400" spc="10" dirty="0">
                <a:solidFill>
                  <a:srgbClr val="5F0E04"/>
                </a:solidFill>
                <a:latin typeface="微软雅黑" panose="020B0503020204020204" pitchFamily="34" charset="-122"/>
                <a:cs typeface="微软雅黑" panose="020B0503020204020204" pitchFamily="34" charset="-122"/>
              </a:rPr>
              <a:t>第</a:t>
            </a:r>
            <a:r>
              <a:rPr sz="1400" spc="20" dirty="0">
                <a:solidFill>
                  <a:srgbClr val="5F0E04"/>
                </a:solidFill>
                <a:latin typeface="微软雅黑" panose="020B0503020204020204" pitchFamily="34" charset="-122"/>
                <a:cs typeface="微软雅黑" panose="020B0503020204020204" pitchFamily="34" charset="-122"/>
              </a:rPr>
              <a:t>一</a:t>
            </a:r>
            <a:r>
              <a:rPr sz="1400" dirty="0">
                <a:solidFill>
                  <a:srgbClr val="5F0E04"/>
                </a:solidFill>
                <a:latin typeface="微软雅黑" panose="020B0503020204020204" pitchFamily="34" charset="-122"/>
                <a:cs typeface="微软雅黑" panose="020B0503020204020204" pitchFamily="34" charset="-122"/>
              </a:rPr>
              <a:t>次 取得完全胜利的民族解</a:t>
            </a:r>
            <a:r>
              <a:rPr sz="1400" spc="-15" dirty="0">
                <a:solidFill>
                  <a:srgbClr val="5F0E04"/>
                </a:solidFill>
                <a:latin typeface="微软雅黑" panose="020B0503020204020204" pitchFamily="34" charset="-122"/>
                <a:cs typeface="微软雅黑" panose="020B0503020204020204" pitchFamily="34" charset="-122"/>
              </a:rPr>
              <a:t>放</a:t>
            </a:r>
            <a:r>
              <a:rPr sz="1400" dirty="0">
                <a:solidFill>
                  <a:srgbClr val="5F0E04"/>
                </a:solidFill>
                <a:latin typeface="微软雅黑" panose="020B0503020204020204" pitchFamily="34" charset="-122"/>
                <a:cs typeface="微软雅黑" panose="020B0503020204020204" pitchFamily="34" charset="-122"/>
              </a:rPr>
              <a:t>战争。</a:t>
            </a:r>
            <a:endParaRPr sz="1400">
              <a:latin typeface="微软雅黑" panose="020B0503020204020204" pitchFamily="34" charset="-122"/>
              <a:cs typeface="微软雅黑" panose="020B0503020204020204" pitchFamily="34" charset="-122"/>
            </a:endParaRPr>
          </a:p>
          <a:p>
            <a:pPr marL="12700">
              <a:lnSpc>
                <a:spcPct val="100000"/>
              </a:lnSpc>
              <a:spcBef>
                <a:spcPts val="840"/>
              </a:spcBef>
            </a:pPr>
            <a:r>
              <a:rPr sz="1400" b="1" dirty="0">
                <a:solidFill>
                  <a:srgbClr val="C00000"/>
                </a:solidFill>
                <a:latin typeface="微软雅黑" panose="020B0503020204020204" pitchFamily="34" charset="-122"/>
                <a:cs typeface="微软雅黑" panose="020B0503020204020204" pitchFamily="34" charset="-122"/>
              </a:rPr>
              <a:t>中国的抗战</a:t>
            </a:r>
            <a:r>
              <a:rPr sz="1400" dirty="0">
                <a:solidFill>
                  <a:srgbClr val="5F0E04"/>
                </a:solidFill>
                <a:latin typeface="微软雅黑" panose="020B0503020204020204" pitchFamily="34" charset="-122"/>
                <a:cs typeface="微软雅黑" panose="020B0503020204020204" pitchFamily="34" charset="-122"/>
              </a:rPr>
              <a:t>，是世界反</a:t>
            </a:r>
            <a:r>
              <a:rPr sz="1400" spc="-15" dirty="0">
                <a:solidFill>
                  <a:srgbClr val="5F0E04"/>
                </a:solidFill>
                <a:latin typeface="微软雅黑" panose="020B0503020204020204" pitchFamily="34" charset="-122"/>
                <a:cs typeface="微软雅黑" panose="020B0503020204020204" pitchFamily="34" charset="-122"/>
              </a:rPr>
              <a:t>法</a:t>
            </a:r>
            <a:r>
              <a:rPr sz="1400" dirty="0">
                <a:solidFill>
                  <a:srgbClr val="5F0E04"/>
                </a:solidFill>
                <a:latin typeface="微软雅黑" panose="020B0503020204020204" pitchFamily="34" charset="-122"/>
                <a:cs typeface="微软雅黑" panose="020B0503020204020204" pitchFamily="34" charset="-122"/>
              </a:rPr>
              <a:t>西斯</a:t>
            </a:r>
            <a:r>
              <a:rPr sz="1400" spc="-15" dirty="0">
                <a:solidFill>
                  <a:srgbClr val="5F0E04"/>
                </a:solidFill>
                <a:latin typeface="微软雅黑" panose="020B0503020204020204" pitchFamily="34" charset="-122"/>
                <a:cs typeface="微软雅黑" panose="020B0503020204020204" pitchFamily="34" charset="-122"/>
              </a:rPr>
              <a:t>战</a:t>
            </a:r>
            <a:r>
              <a:rPr sz="1400" dirty="0">
                <a:solidFill>
                  <a:srgbClr val="5F0E04"/>
                </a:solidFill>
                <a:latin typeface="微软雅黑" panose="020B0503020204020204" pitchFamily="34" charset="-122"/>
                <a:cs typeface="微软雅黑" panose="020B0503020204020204" pitchFamily="34" charset="-122"/>
              </a:rPr>
              <a:t>争的</a:t>
            </a:r>
            <a:r>
              <a:rPr sz="1400" spc="-15" dirty="0">
                <a:solidFill>
                  <a:srgbClr val="5F0E04"/>
                </a:solidFill>
                <a:latin typeface="微软雅黑" panose="020B0503020204020204" pitchFamily="34" charset="-122"/>
                <a:cs typeface="微软雅黑" panose="020B0503020204020204" pitchFamily="34" charset="-122"/>
              </a:rPr>
              <a:t>一</a:t>
            </a:r>
            <a:r>
              <a:rPr sz="1400" dirty="0">
                <a:solidFill>
                  <a:srgbClr val="5F0E04"/>
                </a:solidFill>
                <a:latin typeface="微软雅黑" panose="020B0503020204020204" pitchFamily="34" charset="-122"/>
                <a:cs typeface="微软雅黑" panose="020B0503020204020204" pitchFamily="34" charset="-122"/>
              </a:rPr>
              <a:t>个重</a:t>
            </a:r>
            <a:r>
              <a:rPr sz="1400" spc="-15" dirty="0">
                <a:solidFill>
                  <a:srgbClr val="5F0E04"/>
                </a:solidFill>
                <a:latin typeface="微软雅黑" panose="020B0503020204020204" pitchFamily="34" charset="-122"/>
                <a:cs typeface="微软雅黑" panose="020B0503020204020204" pitchFamily="34" charset="-122"/>
              </a:rPr>
              <a:t>要</a:t>
            </a:r>
            <a:r>
              <a:rPr sz="1400" dirty="0">
                <a:solidFill>
                  <a:srgbClr val="5F0E04"/>
                </a:solidFill>
                <a:latin typeface="微软雅黑" panose="020B0503020204020204" pitchFamily="34" charset="-122"/>
                <a:cs typeface="微软雅黑" panose="020B0503020204020204" pitchFamily="34" charset="-122"/>
              </a:rPr>
              <a:t>组成</a:t>
            </a:r>
            <a:r>
              <a:rPr sz="1400" spc="-15" dirty="0">
                <a:solidFill>
                  <a:srgbClr val="5F0E04"/>
                </a:solidFill>
                <a:latin typeface="微软雅黑" panose="020B0503020204020204" pitchFamily="34" charset="-122"/>
                <a:cs typeface="微软雅黑" panose="020B0503020204020204" pitchFamily="34" charset="-122"/>
              </a:rPr>
              <a:t>部</a:t>
            </a:r>
            <a:r>
              <a:rPr sz="1400" spc="5" dirty="0">
                <a:solidFill>
                  <a:srgbClr val="5F0E04"/>
                </a:solidFill>
                <a:latin typeface="微软雅黑" panose="020B0503020204020204" pitchFamily="34" charset="-122"/>
                <a:cs typeface="微软雅黑" panose="020B0503020204020204" pitchFamily="34" charset="-122"/>
              </a:rPr>
              <a:t>分</a:t>
            </a:r>
            <a:r>
              <a:rPr sz="1400"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p>
            <a:pPr marL="12700" marR="5715">
              <a:lnSpc>
                <a:spcPct val="150000"/>
              </a:lnSpc>
            </a:pPr>
            <a:r>
              <a:rPr sz="1400" spc="20" dirty="0">
                <a:solidFill>
                  <a:srgbClr val="5F0E04"/>
                </a:solidFill>
                <a:latin typeface="微软雅黑" panose="020B0503020204020204" pitchFamily="34" charset="-122"/>
                <a:cs typeface="微软雅黑" panose="020B0503020204020204" pitchFamily="34" charset="-122"/>
              </a:rPr>
              <a:t>抗</a:t>
            </a:r>
            <a:r>
              <a:rPr sz="1400" spc="10" dirty="0">
                <a:solidFill>
                  <a:srgbClr val="5F0E04"/>
                </a:solidFill>
                <a:latin typeface="微软雅黑" panose="020B0503020204020204" pitchFamily="34" charset="-122"/>
                <a:cs typeface="微软雅黑" panose="020B0503020204020204" pitchFamily="34" charset="-122"/>
              </a:rPr>
              <a:t>日战</a:t>
            </a:r>
            <a:r>
              <a:rPr sz="1400" spc="20" dirty="0">
                <a:solidFill>
                  <a:srgbClr val="5F0E04"/>
                </a:solidFill>
                <a:latin typeface="微软雅黑" panose="020B0503020204020204" pitchFamily="34" charset="-122"/>
                <a:cs typeface="微软雅黑" panose="020B0503020204020204" pitchFamily="34" charset="-122"/>
              </a:rPr>
              <a:t>争</a:t>
            </a:r>
            <a:r>
              <a:rPr sz="1400" spc="10" dirty="0">
                <a:solidFill>
                  <a:srgbClr val="5F0E04"/>
                </a:solidFill>
                <a:latin typeface="微软雅黑" panose="020B0503020204020204" pitchFamily="34" charset="-122"/>
                <a:cs typeface="微软雅黑" panose="020B0503020204020204" pitchFamily="34" charset="-122"/>
              </a:rPr>
              <a:t>时期</a:t>
            </a:r>
            <a:r>
              <a:rPr sz="1400" spc="20" dirty="0">
                <a:solidFill>
                  <a:srgbClr val="5F0E04"/>
                </a:solidFill>
                <a:latin typeface="微软雅黑" panose="020B0503020204020204" pitchFamily="34" charset="-122"/>
                <a:cs typeface="微软雅黑" panose="020B0503020204020204" pitchFamily="34" charset="-122"/>
              </a:rPr>
              <a:t>是</a:t>
            </a:r>
            <a:r>
              <a:rPr sz="1400" spc="10" dirty="0">
                <a:solidFill>
                  <a:srgbClr val="5F0E04"/>
                </a:solidFill>
                <a:latin typeface="微软雅黑" panose="020B0503020204020204" pitchFamily="34" charset="-122"/>
                <a:cs typeface="微软雅黑" panose="020B0503020204020204" pitchFamily="34" charset="-122"/>
              </a:rPr>
              <a:t>中</a:t>
            </a:r>
            <a:r>
              <a:rPr sz="1400" spc="20" dirty="0">
                <a:solidFill>
                  <a:srgbClr val="5F0E04"/>
                </a:solidFill>
                <a:latin typeface="微软雅黑" panose="020B0503020204020204" pitchFamily="34" charset="-122"/>
                <a:cs typeface="微软雅黑" panose="020B0503020204020204" pitchFamily="34" charset="-122"/>
              </a:rPr>
              <a:t>国</a:t>
            </a:r>
            <a:r>
              <a:rPr sz="1400" spc="10" dirty="0">
                <a:solidFill>
                  <a:srgbClr val="5F0E04"/>
                </a:solidFill>
                <a:latin typeface="微软雅黑" panose="020B0503020204020204" pitchFamily="34" charset="-122"/>
                <a:cs typeface="微软雅黑" panose="020B0503020204020204" pitchFamily="34" charset="-122"/>
              </a:rPr>
              <a:t>共产</a:t>
            </a:r>
            <a:r>
              <a:rPr sz="1400" spc="20" dirty="0">
                <a:solidFill>
                  <a:srgbClr val="5F0E04"/>
                </a:solidFill>
                <a:latin typeface="微软雅黑" panose="020B0503020204020204" pitchFamily="34" charset="-122"/>
                <a:cs typeface="微软雅黑" panose="020B0503020204020204" pitchFamily="34" charset="-122"/>
              </a:rPr>
              <a:t>党</a:t>
            </a:r>
            <a:r>
              <a:rPr sz="1400" spc="10" dirty="0">
                <a:solidFill>
                  <a:srgbClr val="5F0E04"/>
                </a:solidFill>
                <a:latin typeface="微软雅黑" panose="020B0503020204020204" pitchFamily="34" charset="-122"/>
                <a:cs typeface="微软雅黑" panose="020B0503020204020204" pitchFamily="34" charset="-122"/>
              </a:rPr>
              <a:t>成熟</a:t>
            </a:r>
            <a:r>
              <a:rPr sz="1400" spc="20" dirty="0">
                <a:solidFill>
                  <a:srgbClr val="5F0E04"/>
                </a:solidFill>
                <a:latin typeface="微软雅黑" panose="020B0503020204020204" pitchFamily="34" charset="-122"/>
                <a:cs typeface="微软雅黑" panose="020B0503020204020204" pitchFamily="34" charset="-122"/>
              </a:rPr>
              <a:t>时</a:t>
            </a:r>
            <a:r>
              <a:rPr sz="1400" spc="30" dirty="0">
                <a:solidFill>
                  <a:srgbClr val="5F0E04"/>
                </a:solidFill>
                <a:latin typeface="微软雅黑" panose="020B0503020204020204" pitchFamily="34" charset="-122"/>
                <a:cs typeface="微软雅黑" panose="020B0503020204020204" pitchFamily="34" charset="-122"/>
              </a:rPr>
              <a:t>期</a:t>
            </a:r>
            <a:r>
              <a:rPr sz="1400" spc="20" dirty="0">
                <a:solidFill>
                  <a:srgbClr val="5F0E04"/>
                </a:solidFill>
                <a:latin typeface="微软雅黑" panose="020B0503020204020204" pitchFamily="34" charset="-122"/>
                <a:cs typeface="微软雅黑" panose="020B0503020204020204" pitchFamily="34" charset="-122"/>
              </a:rPr>
              <a:t>，</a:t>
            </a:r>
            <a:r>
              <a:rPr sz="1400" spc="10" dirty="0">
                <a:solidFill>
                  <a:srgbClr val="5F0E04"/>
                </a:solidFill>
                <a:latin typeface="微软雅黑" panose="020B0503020204020204" pitchFamily="34" charset="-122"/>
                <a:cs typeface="微软雅黑" panose="020B0503020204020204" pitchFamily="34" charset="-122"/>
              </a:rPr>
              <a:t>中国</a:t>
            </a:r>
            <a:r>
              <a:rPr sz="1400" spc="20" dirty="0">
                <a:solidFill>
                  <a:srgbClr val="5F0E04"/>
                </a:solidFill>
                <a:latin typeface="微软雅黑" panose="020B0503020204020204" pitchFamily="34" charset="-122"/>
                <a:cs typeface="微软雅黑" panose="020B0503020204020204" pitchFamily="34" charset="-122"/>
              </a:rPr>
              <a:t>人</a:t>
            </a:r>
            <a:r>
              <a:rPr sz="1400" spc="10" dirty="0">
                <a:solidFill>
                  <a:srgbClr val="5F0E04"/>
                </a:solidFill>
                <a:latin typeface="微软雅黑" panose="020B0503020204020204" pitchFamily="34" charset="-122"/>
                <a:cs typeface="微软雅黑" panose="020B0503020204020204" pitchFamily="34" charset="-122"/>
              </a:rPr>
              <a:t>民革</a:t>
            </a:r>
            <a:r>
              <a:rPr sz="1400" spc="20" dirty="0">
                <a:solidFill>
                  <a:srgbClr val="5F0E04"/>
                </a:solidFill>
                <a:latin typeface="微软雅黑" panose="020B0503020204020204" pitchFamily="34" charset="-122"/>
                <a:cs typeface="微软雅黑" panose="020B0503020204020204" pitchFamily="34" charset="-122"/>
              </a:rPr>
              <a:t>命</a:t>
            </a:r>
            <a:r>
              <a:rPr sz="1400" spc="10" dirty="0">
                <a:solidFill>
                  <a:srgbClr val="5F0E04"/>
                </a:solidFill>
                <a:latin typeface="微软雅黑" panose="020B0503020204020204" pitchFamily="34" charset="-122"/>
                <a:cs typeface="微软雅黑" panose="020B0503020204020204" pitchFamily="34" charset="-122"/>
              </a:rPr>
              <a:t>力</a:t>
            </a:r>
            <a:r>
              <a:rPr sz="1400" spc="20" dirty="0">
                <a:solidFill>
                  <a:srgbClr val="5F0E04"/>
                </a:solidFill>
                <a:latin typeface="微软雅黑" panose="020B0503020204020204" pitchFamily="34" charset="-122"/>
                <a:cs typeface="微软雅黑" panose="020B0503020204020204" pitchFamily="34" charset="-122"/>
              </a:rPr>
              <a:t>量</a:t>
            </a:r>
            <a:r>
              <a:rPr sz="1400" dirty="0">
                <a:solidFill>
                  <a:srgbClr val="5F0E04"/>
                </a:solidFill>
                <a:latin typeface="微软雅黑" panose="020B0503020204020204" pitchFamily="34" charset="-122"/>
                <a:cs typeface="微软雅黑" panose="020B0503020204020204" pitchFamily="34" charset="-122"/>
              </a:rPr>
              <a:t>得 到空前大发展，为民主</a:t>
            </a:r>
            <a:r>
              <a:rPr sz="1400" spc="-15" dirty="0">
                <a:solidFill>
                  <a:srgbClr val="5F0E04"/>
                </a:solidFill>
                <a:latin typeface="微软雅黑" panose="020B0503020204020204" pitchFamily="34" charset="-122"/>
                <a:cs typeface="微软雅黑" panose="020B0503020204020204" pitchFamily="34" charset="-122"/>
              </a:rPr>
              <a:t>革</a:t>
            </a:r>
            <a:r>
              <a:rPr sz="1400" dirty="0">
                <a:solidFill>
                  <a:srgbClr val="5F0E04"/>
                </a:solidFill>
                <a:latin typeface="微软雅黑" panose="020B0503020204020204" pitchFamily="34" charset="-122"/>
                <a:cs typeface="微软雅黑" panose="020B0503020204020204" pitchFamily="34" charset="-122"/>
              </a:rPr>
              <a:t>命在</a:t>
            </a:r>
            <a:r>
              <a:rPr sz="1400" spc="-15" dirty="0">
                <a:solidFill>
                  <a:srgbClr val="5F0E04"/>
                </a:solidFill>
                <a:latin typeface="微软雅黑" panose="020B0503020204020204" pitchFamily="34" charset="-122"/>
                <a:cs typeface="微软雅黑" panose="020B0503020204020204" pitchFamily="34" charset="-122"/>
              </a:rPr>
              <a:t>全</a:t>
            </a:r>
            <a:r>
              <a:rPr sz="1400" dirty="0">
                <a:solidFill>
                  <a:srgbClr val="5F0E04"/>
                </a:solidFill>
                <a:latin typeface="微软雅黑" panose="020B0503020204020204" pitchFamily="34" charset="-122"/>
                <a:cs typeface="微软雅黑" panose="020B0503020204020204" pitchFamily="34" charset="-122"/>
              </a:rPr>
              <a:t>国胜</a:t>
            </a:r>
            <a:r>
              <a:rPr sz="1400" spc="-15" dirty="0">
                <a:solidFill>
                  <a:srgbClr val="5F0E04"/>
                </a:solidFill>
                <a:latin typeface="微软雅黑" panose="020B0503020204020204" pitchFamily="34" charset="-122"/>
                <a:cs typeface="微软雅黑" panose="020B0503020204020204" pitchFamily="34" charset="-122"/>
              </a:rPr>
              <a:t>利</a:t>
            </a:r>
            <a:r>
              <a:rPr sz="1400" dirty="0">
                <a:solidFill>
                  <a:srgbClr val="5F0E04"/>
                </a:solidFill>
                <a:latin typeface="微软雅黑" panose="020B0503020204020204" pitchFamily="34" charset="-122"/>
                <a:cs typeface="微软雅黑" panose="020B0503020204020204" pitchFamily="34" charset="-122"/>
              </a:rPr>
              <a:t>奠定</a:t>
            </a:r>
            <a:r>
              <a:rPr sz="1400" spc="-15" dirty="0">
                <a:solidFill>
                  <a:srgbClr val="5F0E04"/>
                </a:solidFill>
                <a:latin typeface="微软雅黑" panose="020B0503020204020204" pitchFamily="34" charset="-122"/>
                <a:cs typeface="微软雅黑" panose="020B0503020204020204" pitchFamily="34" charset="-122"/>
              </a:rPr>
              <a:t>了</a:t>
            </a:r>
            <a:r>
              <a:rPr sz="1400" dirty="0">
                <a:solidFill>
                  <a:srgbClr val="5F0E04"/>
                </a:solidFill>
                <a:latin typeface="微软雅黑" panose="020B0503020204020204" pitchFamily="34" charset="-122"/>
                <a:cs typeface="微软雅黑" panose="020B0503020204020204" pitchFamily="34" charset="-122"/>
              </a:rPr>
              <a:t>基</a:t>
            </a:r>
            <a:r>
              <a:rPr sz="1400" spc="5" dirty="0">
                <a:solidFill>
                  <a:srgbClr val="5F0E04"/>
                </a:solidFill>
                <a:latin typeface="微软雅黑" panose="020B0503020204020204" pitchFamily="34" charset="-122"/>
                <a:cs typeface="微软雅黑" panose="020B0503020204020204" pitchFamily="34" charset="-122"/>
              </a:rPr>
              <a:t>础</a:t>
            </a:r>
            <a:r>
              <a:rPr sz="1400"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p>
            <a:pPr marL="12700" marR="7620">
              <a:lnSpc>
                <a:spcPct val="150000"/>
              </a:lnSpc>
            </a:pPr>
            <a:r>
              <a:rPr sz="1400" b="1" spc="20" dirty="0">
                <a:solidFill>
                  <a:srgbClr val="C00000"/>
                </a:solidFill>
                <a:latin typeface="微软雅黑" panose="020B0503020204020204" pitchFamily="34" charset="-122"/>
                <a:cs typeface="微软雅黑" panose="020B0503020204020204" pitchFamily="34" charset="-122"/>
              </a:rPr>
              <a:t>中</a:t>
            </a:r>
            <a:r>
              <a:rPr sz="1400" b="1" spc="10" dirty="0">
                <a:solidFill>
                  <a:srgbClr val="C00000"/>
                </a:solidFill>
                <a:latin typeface="微软雅黑" panose="020B0503020204020204" pitchFamily="34" charset="-122"/>
                <a:cs typeface="微软雅黑" panose="020B0503020204020204" pitchFamily="34" charset="-122"/>
              </a:rPr>
              <a:t>国的</a:t>
            </a:r>
            <a:r>
              <a:rPr sz="1400" b="1" spc="20" dirty="0">
                <a:solidFill>
                  <a:srgbClr val="C00000"/>
                </a:solidFill>
                <a:latin typeface="微软雅黑" panose="020B0503020204020204" pitchFamily="34" charset="-122"/>
                <a:cs typeface="微软雅黑" panose="020B0503020204020204" pitchFamily="34" charset="-122"/>
              </a:rPr>
              <a:t>抗</a:t>
            </a:r>
            <a:r>
              <a:rPr sz="1400" b="1" spc="15" dirty="0">
                <a:solidFill>
                  <a:srgbClr val="C00000"/>
                </a:solidFill>
                <a:latin typeface="微软雅黑" panose="020B0503020204020204" pitchFamily="34" charset="-122"/>
                <a:cs typeface="微软雅黑" panose="020B0503020204020204" pitchFamily="34" charset="-122"/>
              </a:rPr>
              <a:t>战</a:t>
            </a:r>
            <a:r>
              <a:rPr sz="1400" spc="10" dirty="0">
                <a:solidFill>
                  <a:srgbClr val="5F0E04"/>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促</a:t>
            </a:r>
            <a:r>
              <a:rPr sz="1400" spc="10" dirty="0">
                <a:solidFill>
                  <a:srgbClr val="5F0E04"/>
                </a:solidFill>
                <a:latin typeface="微软雅黑" panose="020B0503020204020204" pitchFamily="34" charset="-122"/>
                <a:cs typeface="微软雅黑" panose="020B0503020204020204" pitchFamily="34" charset="-122"/>
              </a:rPr>
              <a:t>进</a:t>
            </a:r>
            <a:r>
              <a:rPr sz="1400" spc="20" dirty="0">
                <a:solidFill>
                  <a:srgbClr val="5F0E04"/>
                </a:solidFill>
                <a:latin typeface="微软雅黑" panose="020B0503020204020204" pitchFamily="34" charset="-122"/>
                <a:cs typeface="微软雅黑" panose="020B0503020204020204" pitchFamily="34" charset="-122"/>
              </a:rPr>
              <a:t>了</a:t>
            </a:r>
            <a:r>
              <a:rPr sz="1400" spc="10" dirty="0">
                <a:solidFill>
                  <a:srgbClr val="5F0E04"/>
                </a:solidFill>
                <a:latin typeface="微软雅黑" panose="020B0503020204020204" pitchFamily="34" charset="-122"/>
                <a:cs typeface="微软雅黑" panose="020B0503020204020204" pitchFamily="34" charset="-122"/>
              </a:rPr>
              <a:t>亚洲</a:t>
            </a:r>
            <a:r>
              <a:rPr sz="1400" spc="20" dirty="0">
                <a:solidFill>
                  <a:srgbClr val="5F0E04"/>
                </a:solidFill>
                <a:latin typeface="微软雅黑" panose="020B0503020204020204" pitchFamily="34" charset="-122"/>
                <a:cs typeface="微软雅黑" panose="020B0503020204020204" pitchFamily="34" charset="-122"/>
              </a:rPr>
              <a:t>和</a:t>
            </a:r>
            <a:r>
              <a:rPr sz="1400" spc="10" dirty="0">
                <a:solidFill>
                  <a:srgbClr val="5F0E04"/>
                </a:solidFill>
                <a:latin typeface="微软雅黑" panose="020B0503020204020204" pitchFamily="34" charset="-122"/>
                <a:cs typeface="微软雅黑" panose="020B0503020204020204" pitchFamily="34" charset="-122"/>
              </a:rPr>
              <a:t>世界</a:t>
            </a:r>
            <a:r>
              <a:rPr sz="1400" spc="20" dirty="0">
                <a:solidFill>
                  <a:srgbClr val="5F0E04"/>
                </a:solidFill>
                <a:latin typeface="微软雅黑" panose="020B0503020204020204" pitchFamily="34" charset="-122"/>
                <a:cs typeface="微软雅黑" panose="020B0503020204020204" pitchFamily="34" charset="-122"/>
              </a:rPr>
              <a:t>各</a:t>
            </a:r>
            <a:r>
              <a:rPr sz="1400" spc="10" dirty="0">
                <a:solidFill>
                  <a:srgbClr val="5F0E04"/>
                </a:solidFill>
                <a:latin typeface="微软雅黑" panose="020B0503020204020204" pitchFamily="34" charset="-122"/>
                <a:cs typeface="微软雅黑" panose="020B0503020204020204" pitchFamily="34" charset="-122"/>
              </a:rPr>
              <a:t>国</a:t>
            </a:r>
            <a:r>
              <a:rPr sz="1400" spc="20" dirty="0">
                <a:solidFill>
                  <a:srgbClr val="5F0E04"/>
                </a:solidFill>
                <a:latin typeface="微软雅黑" panose="020B0503020204020204" pitchFamily="34" charset="-122"/>
                <a:cs typeface="微软雅黑" panose="020B0503020204020204" pitchFamily="34" charset="-122"/>
              </a:rPr>
              <a:t>人</a:t>
            </a:r>
            <a:r>
              <a:rPr sz="1400" spc="10" dirty="0">
                <a:solidFill>
                  <a:srgbClr val="5F0E04"/>
                </a:solidFill>
                <a:latin typeface="微软雅黑" panose="020B0503020204020204" pitchFamily="34" charset="-122"/>
                <a:cs typeface="微软雅黑" panose="020B0503020204020204" pitchFamily="34" charset="-122"/>
              </a:rPr>
              <a:t>民民</a:t>
            </a:r>
            <a:r>
              <a:rPr sz="1400" spc="20" dirty="0">
                <a:solidFill>
                  <a:srgbClr val="5F0E04"/>
                </a:solidFill>
                <a:latin typeface="微软雅黑" panose="020B0503020204020204" pitchFamily="34" charset="-122"/>
                <a:cs typeface="微软雅黑" panose="020B0503020204020204" pitchFamily="34" charset="-122"/>
              </a:rPr>
              <a:t>族</a:t>
            </a:r>
            <a:r>
              <a:rPr sz="1400" spc="10" dirty="0">
                <a:solidFill>
                  <a:srgbClr val="5F0E04"/>
                </a:solidFill>
                <a:latin typeface="微软雅黑" panose="020B0503020204020204" pitchFamily="34" charset="-122"/>
                <a:cs typeface="微软雅黑" panose="020B0503020204020204" pitchFamily="34" charset="-122"/>
              </a:rPr>
              <a:t>解放</a:t>
            </a:r>
            <a:r>
              <a:rPr sz="1400" spc="20" dirty="0">
                <a:solidFill>
                  <a:srgbClr val="5F0E04"/>
                </a:solidFill>
                <a:latin typeface="微软雅黑" panose="020B0503020204020204" pitchFamily="34" charset="-122"/>
                <a:cs typeface="微软雅黑" panose="020B0503020204020204" pitchFamily="34" charset="-122"/>
              </a:rPr>
              <a:t>运</a:t>
            </a:r>
            <a:r>
              <a:rPr sz="1400" spc="10" dirty="0">
                <a:solidFill>
                  <a:srgbClr val="5F0E04"/>
                </a:solidFill>
                <a:latin typeface="微软雅黑" panose="020B0503020204020204" pitchFamily="34" charset="-122"/>
                <a:cs typeface="微软雅黑" panose="020B0503020204020204" pitchFamily="34" charset="-122"/>
              </a:rPr>
              <a:t>动</a:t>
            </a:r>
            <a:r>
              <a:rPr sz="1400" spc="20" dirty="0">
                <a:solidFill>
                  <a:srgbClr val="5F0E04"/>
                </a:solidFill>
                <a:latin typeface="微软雅黑" panose="020B0503020204020204" pitchFamily="34" charset="-122"/>
                <a:cs typeface="微软雅黑" panose="020B0503020204020204" pitchFamily="34" charset="-122"/>
              </a:rPr>
              <a:t>的</a:t>
            </a:r>
            <a:r>
              <a:rPr sz="1400" dirty="0">
                <a:solidFill>
                  <a:srgbClr val="5F0E04"/>
                </a:solidFill>
                <a:latin typeface="微软雅黑" panose="020B0503020204020204" pitchFamily="34" charset="-122"/>
                <a:cs typeface="微软雅黑" panose="020B0503020204020204" pitchFamily="34" charset="-122"/>
              </a:rPr>
              <a:t>发 展，为他们提供了宝贵</a:t>
            </a:r>
            <a:r>
              <a:rPr sz="1400" spc="-15" dirty="0">
                <a:solidFill>
                  <a:srgbClr val="5F0E04"/>
                </a:solidFill>
                <a:latin typeface="微软雅黑" panose="020B0503020204020204" pitchFamily="34" charset="-122"/>
                <a:cs typeface="微软雅黑" panose="020B0503020204020204" pitchFamily="34" charset="-122"/>
              </a:rPr>
              <a:t>的</a:t>
            </a:r>
            <a:r>
              <a:rPr sz="1400" dirty="0">
                <a:solidFill>
                  <a:srgbClr val="5F0E04"/>
                </a:solidFill>
                <a:latin typeface="微软雅黑" panose="020B0503020204020204" pitchFamily="34" charset="-122"/>
                <a:cs typeface="微软雅黑" panose="020B0503020204020204" pitchFamily="34" charset="-122"/>
              </a:rPr>
              <a:t>斗争</a:t>
            </a:r>
            <a:r>
              <a:rPr sz="1400" spc="-15" dirty="0">
                <a:solidFill>
                  <a:srgbClr val="5F0E04"/>
                </a:solidFill>
                <a:latin typeface="微软雅黑" panose="020B0503020204020204" pitchFamily="34" charset="-122"/>
                <a:cs typeface="微软雅黑" panose="020B0503020204020204" pitchFamily="34" charset="-122"/>
              </a:rPr>
              <a:t>经</a:t>
            </a:r>
            <a:r>
              <a:rPr sz="1400" dirty="0">
                <a:solidFill>
                  <a:srgbClr val="5F0E04"/>
                </a:solidFill>
                <a:latin typeface="微软雅黑" panose="020B0503020204020204" pitchFamily="34" charset="-122"/>
                <a:cs typeface="微软雅黑" panose="020B0503020204020204" pitchFamily="34" charset="-122"/>
              </a:rPr>
              <a:t>验。</a:t>
            </a:r>
            <a:endParaRPr sz="1400">
              <a:latin typeface="微软雅黑" panose="020B0503020204020204" pitchFamily="34" charset="-122"/>
              <a:cs typeface="微软雅黑" panose="020B0503020204020204" pitchFamily="34" charset="-122"/>
            </a:endParaRPr>
          </a:p>
        </p:txBody>
      </p:sp>
      <p:sp>
        <p:nvSpPr>
          <p:cNvPr id="25" name="object 8"/>
          <p:cNvSpPr txBox="1">
            <a:spLocks noGrp="1"/>
          </p:cNvSpPr>
          <p:nvPr/>
        </p:nvSpPr>
        <p:spPr>
          <a:xfrm>
            <a:off x="1017905" y="250825"/>
            <a:ext cx="4785995" cy="427990"/>
          </a:xfrm>
          <a:prstGeom prst="rect">
            <a:avLst/>
          </a:prstGeom>
        </p:spPr>
        <p:txBody>
          <a:bodyPr vert="horz" wrap="square" lIns="0" tIns="12700" rIns="0" bIns="0" rtlCol="0">
            <a:spAutoFit/>
          </a:bodyPr>
          <a:lstStyle>
            <a:lvl1pPr>
              <a:defRPr sz="4100" b="1" i="0">
                <a:solidFill>
                  <a:srgbClr val="FF0000"/>
                </a:solidFill>
                <a:latin typeface="微软雅黑" panose="020B0503020204020204" pitchFamily="34" charset="-122"/>
                <a:ea typeface="+mj-ea"/>
                <a:cs typeface="微软雅黑" panose="020B0503020204020204" pitchFamily="34" charset="-122"/>
              </a:defRPr>
            </a:lvl1p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4.</a:t>
            </a:r>
            <a:r>
              <a:rPr sz="2700" dirty="0">
                <a:solidFill>
                  <a:srgbClr val="C00000"/>
                </a:solidFill>
                <a:latin typeface="微软雅黑" panose="020B0503020204020204" pitchFamily="34" charset="-122"/>
                <a:cs typeface="微软雅黑" panose="020B0503020204020204" pitchFamily="34" charset="-122"/>
              </a:rPr>
              <a:t>抗日战争时期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1937.7—1945.8</a:t>
            </a:r>
            <a:r>
              <a:rPr lang="zh-CN" sz="140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grpSp>
        <p:nvGrpSpPr>
          <p:cNvPr id="2" name="组合 9"/>
          <p:cNvGrpSpPr/>
          <p:nvPr/>
        </p:nvGrpSpPr>
        <p:grpSpPr>
          <a:xfrm>
            <a:off x="3714744" y="357172"/>
            <a:ext cx="1620765" cy="1114490"/>
            <a:chOff x="285720" y="1643056"/>
            <a:chExt cx="1620765" cy="1114490"/>
          </a:xfrm>
        </p:grpSpPr>
        <p:sp>
          <p:nvSpPr>
            <p:cNvPr id="3" name="矩形 2"/>
            <p:cNvSpPr/>
            <p:nvPr/>
          </p:nvSpPr>
          <p:spPr>
            <a:xfrm>
              <a:off x="428596" y="1643056"/>
              <a:ext cx="1313180" cy="769441"/>
            </a:xfrm>
            <a:prstGeom prst="rect">
              <a:avLst/>
            </a:prstGeom>
            <a:noFill/>
          </p:spPr>
          <p:txBody>
            <a:bodyPr wrap="none" lIns="91440" tIns="45720" rIns="91440" bIns="45720">
              <a:spAutoFit/>
            </a:bodyPr>
            <a:lstStyle/>
            <a:p>
              <a:pPr algn="ctr"/>
              <a:r>
                <a:rPr lang="zh-CN" altLang="en-US" sz="4400" b="1" cap="none" spc="0"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rPr>
                <a:t>目录</a:t>
              </a:r>
              <a:endParaRPr lang="zh-CN" altLang="en-US" sz="4400" b="1" cap="none" spc="0" dirty="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285720" y="2357436"/>
              <a:ext cx="1620765" cy="400110"/>
            </a:xfrm>
            <a:prstGeom prst="rect">
              <a:avLst/>
            </a:prstGeom>
            <a:noFill/>
          </p:spPr>
          <p:txBody>
            <a:bodyPr wrap="none" rtlCol="0">
              <a:spAutoFit/>
            </a:bodyPr>
            <a:lstStyle/>
            <a:p>
              <a:r>
                <a:rPr lang="en-US" altLang="zh-CN" sz="20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1785918" y="1714494"/>
            <a:ext cx="4143404" cy="714380"/>
            <a:chOff x="1785918" y="1714494"/>
            <a:chExt cx="4143404" cy="714380"/>
          </a:xfrm>
        </p:grpSpPr>
        <p:grpSp>
          <p:nvGrpSpPr>
            <p:cNvPr id="50" name="组合 49"/>
            <p:cNvGrpSpPr/>
            <p:nvPr/>
          </p:nvGrpSpPr>
          <p:grpSpPr>
            <a:xfrm>
              <a:off x="1785918" y="1714494"/>
              <a:ext cx="714380" cy="714380"/>
              <a:chOff x="1714480" y="1714494"/>
              <a:chExt cx="714380" cy="714380"/>
            </a:xfrm>
          </p:grpSpPr>
          <p:grpSp>
            <p:nvGrpSpPr>
              <p:cNvPr id="6" name="组合 8"/>
              <p:cNvGrpSpPr/>
              <p:nvPr/>
            </p:nvGrpSpPr>
            <p:grpSpPr>
              <a:xfrm>
                <a:off x="1714480" y="1714494"/>
                <a:ext cx="714380" cy="714380"/>
                <a:chOff x="3500430" y="1285866"/>
                <a:chExt cx="571504" cy="571504"/>
              </a:xfrm>
            </p:grpSpPr>
            <p:sp>
              <p:nvSpPr>
                <p:cNvPr id="8" name="椭圆 7"/>
                <p:cNvSpPr/>
                <p:nvPr/>
              </p:nvSpPr>
              <p:spPr>
                <a:xfrm>
                  <a:off x="3500430" y="1285866"/>
                  <a:ext cx="571504" cy="5715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sp>
              <p:nvSpPr>
                <p:cNvPr id="7" name="椭圆 6"/>
                <p:cNvSpPr/>
                <p:nvPr/>
              </p:nvSpPr>
              <p:spPr>
                <a:xfrm>
                  <a:off x="3571868" y="1357304"/>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grpSp>
          <p:sp>
            <p:nvSpPr>
              <p:cNvPr id="11" name="TextBox 10"/>
              <p:cNvSpPr txBox="1"/>
              <p:nvPr/>
            </p:nvSpPr>
            <p:spPr>
              <a:xfrm>
                <a:off x="1785918" y="1857370"/>
                <a:ext cx="574800" cy="451406"/>
              </a:xfrm>
              <a:prstGeom prst="rect">
                <a:avLst/>
              </a:prstGeom>
              <a:noFill/>
            </p:spPr>
            <p:txBody>
              <a:bodyPr wrap="square" rtlCol="0">
                <a:spAutoFit/>
              </a:bodyPr>
              <a:lstStyle/>
              <a:p>
                <a:pPr>
                  <a:lnSpc>
                    <a:spcPts val="2800"/>
                  </a:lnSpc>
                </a:pPr>
                <a:r>
                  <a:rPr lang="en-US" altLang="zh-CN" sz="2400" b="1" dirty="0" smtClean="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400" b="1" dirty="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3" name="圆角矩形 12"/>
            <p:cNvSpPr/>
            <p:nvPr/>
          </p:nvSpPr>
          <p:spPr>
            <a:xfrm>
              <a:off x="2857488" y="1785932"/>
              <a:ext cx="3071834" cy="5715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新民主主义革命时期</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85918" y="2643188"/>
            <a:ext cx="4714908" cy="714380"/>
            <a:chOff x="1785918" y="2643188"/>
            <a:chExt cx="4714908" cy="714380"/>
          </a:xfrm>
        </p:grpSpPr>
        <p:sp>
          <p:nvSpPr>
            <p:cNvPr id="31" name="圆角矩形 30"/>
            <p:cNvSpPr/>
            <p:nvPr/>
          </p:nvSpPr>
          <p:spPr>
            <a:xfrm>
              <a:off x="2857488" y="2714626"/>
              <a:ext cx="3643338" cy="5715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社会主义革命和建设时期</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785918" y="2643188"/>
              <a:ext cx="714380" cy="714380"/>
              <a:chOff x="1714480" y="1714494"/>
              <a:chExt cx="714380" cy="714380"/>
            </a:xfrm>
          </p:grpSpPr>
          <p:grpSp>
            <p:nvGrpSpPr>
              <p:cNvPr id="52" name="组合 8"/>
              <p:cNvGrpSpPr/>
              <p:nvPr/>
            </p:nvGrpSpPr>
            <p:grpSpPr>
              <a:xfrm>
                <a:off x="1714480" y="1714494"/>
                <a:ext cx="714380" cy="714380"/>
                <a:chOff x="3500430" y="1285866"/>
                <a:chExt cx="571504" cy="571504"/>
              </a:xfrm>
            </p:grpSpPr>
            <p:sp>
              <p:nvSpPr>
                <p:cNvPr id="54" name="椭圆 53"/>
                <p:cNvSpPr/>
                <p:nvPr/>
              </p:nvSpPr>
              <p:spPr>
                <a:xfrm>
                  <a:off x="3500430" y="1285866"/>
                  <a:ext cx="571504" cy="5715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sp>
              <p:nvSpPr>
                <p:cNvPr id="55" name="椭圆 54"/>
                <p:cNvSpPr/>
                <p:nvPr/>
              </p:nvSpPr>
              <p:spPr>
                <a:xfrm>
                  <a:off x="3571868" y="1357304"/>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grpSp>
          <p:sp>
            <p:nvSpPr>
              <p:cNvPr id="53" name="TextBox 52"/>
              <p:cNvSpPr txBox="1"/>
              <p:nvPr/>
            </p:nvSpPr>
            <p:spPr>
              <a:xfrm>
                <a:off x="1785918" y="1857370"/>
                <a:ext cx="574800" cy="451406"/>
              </a:xfrm>
              <a:prstGeom prst="rect">
                <a:avLst/>
              </a:prstGeom>
              <a:noFill/>
            </p:spPr>
            <p:txBody>
              <a:bodyPr wrap="square" rtlCol="0">
                <a:spAutoFit/>
              </a:bodyPr>
              <a:lstStyle/>
              <a:p>
                <a:pPr>
                  <a:lnSpc>
                    <a:spcPts val="2800"/>
                  </a:lnSpc>
                </a:pPr>
                <a:r>
                  <a:rPr lang="en-US" altLang="zh-CN" sz="2400" b="1" dirty="0" smtClean="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400" b="1" dirty="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63" name="组合 62"/>
          <p:cNvGrpSpPr/>
          <p:nvPr/>
        </p:nvGrpSpPr>
        <p:grpSpPr>
          <a:xfrm>
            <a:off x="1785918" y="3571882"/>
            <a:ext cx="5643602" cy="714380"/>
            <a:chOff x="1785918" y="3571882"/>
            <a:chExt cx="5643602" cy="714380"/>
          </a:xfrm>
        </p:grpSpPr>
        <p:sp>
          <p:nvSpPr>
            <p:cNvPr id="48" name="圆角矩形 47"/>
            <p:cNvSpPr/>
            <p:nvPr/>
          </p:nvSpPr>
          <p:spPr>
            <a:xfrm>
              <a:off x="2857488" y="3643320"/>
              <a:ext cx="4572032" cy="5715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改革开放和现代化建设的新时期</a:t>
              </a:r>
            </a:p>
          </p:txBody>
        </p:sp>
        <p:grpSp>
          <p:nvGrpSpPr>
            <p:cNvPr id="56" name="组合 55"/>
            <p:cNvGrpSpPr/>
            <p:nvPr/>
          </p:nvGrpSpPr>
          <p:grpSpPr>
            <a:xfrm>
              <a:off x="1785918" y="3571882"/>
              <a:ext cx="714380" cy="714380"/>
              <a:chOff x="1714480" y="1714494"/>
              <a:chExt cx="714380" cy="714380"/>
            </a:xfrm>
          </p:grpSpPr>
          <p:grpSp>
            <p:nvGrpSpPr>
              <p:cNvPr id="57" name="组合 8"/>
              <p:cNvGrpSpPr/>
              <p:nvPr/>
            </p:nvGrpSpPr>
            <p:grpSpPr>
              <a:xfrm>
                <a:off x="1714480" y="1714494"/>
                <a:ext cx="714380" cy="714380"/>
                <a:chOff x="3500430" y="1285866"/>
                <a:chExt cx="571504" cy="571504"/>
              </a:xfrm>
            </p:grpSpPr>
            <p:sp>
              <p:nvSpPr>
                <p:cNvPr id="59" name="椭圆 58"/>
                <p:cNvSpPr/>
                <p:nvPr/>
              </p:nvSpPr>
              <p:spPr>
                <a:xfrm>
                  <a:off x="3500430" y="1285866"/>
                  <a:ext cx="571504" cy="57150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sp>
              <p:nvSpPr>
                <p:cNvPr id="60" name="椭圆 59"/>
                <p:cNvSpPr/>
                <p:nvPr/>
              </p:nvSpPr>
              <p:spPr>
                <a:xfrm>
                  <a:off x="3571868" y="1357304"/>
                  <a:ext cx="428628" cy="4286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66"/>
                    </a:solidFill>
                  </a:endParaRPr>
                </a:p>
              </p:txBody>
            </p:sp>
          </p:grpSp>
          <p:sp>
            <p:nvSpPr>
              <p:cNvPr id="58" name="TextBox 57"/>
              <p:cNvSpPr txBox="1"/>
              <p:nvPr/>
            </p:nvSpPr>
            <p:spPr>
              <a:xfrm>
                <a:off x="1785918" y="1857370"/>
                <a:ext cx="574800" cy="451406"/>
              </a:xfrm>
              <a:prstGeom prst="rect">
                <a:avLst/>
              </a:prstGeom>
              <a:noFill/>
            </p:spPr>
            <p:txBody>
              <a:bodyPr wrap="square" rtlCol="0">
                <a:spAutoFit/>
              </a:bodyPr>
              <a:lstStyle/>
              <a:p>
                <a:pPr>
                  <a:lnSpc>
                    <a:spcPts val="2800"/>
                  </a:lnSpc>
                </a:pPr>
                <a:r>
                  <a:rPr lang="en-US" altLang="zh-CN" sz="2400" b="1" dirty="0" smtClean="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400" b="1" dirty="0">
                  <a:solidFill>
                    <a:srgbClr val="FFFF6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vertic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vertic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vertical)">
                                      <p:cBhvr>
                                        <p:cTn id="2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a:spLocks noGrp="1"/>
          </p:cNvSpPr>
          <p:nvPr>
            <p:ph type="title"/>
          </p:nvPr>
        </p:nvSpPr>
        <p:spPr>
          <a:xfrm>
            <a:off x="1017905" y="243205"/>
            <a:ext cx="5067300" cy="427990"/>
          </a:xfrm>
          <a:prstGeom prst="rect">
            <a:avLst/>
          </a:prstGeom>
        </p:spPr>
        <p:txBody>
          <a:bodyPr vert="horz" wrap="square" lIns="0" tIns="12700" rIns="0" bIns="0" rtlCol="0">
            <a:spAutoFit/>
          </a:bodyPr>
          <a:lstStyle/>
          <a:p>
            <a:pPr marL="12700">
              <a:lnSpc>
                <a:spcPct val="100000"/>
              </a:lnSpc>
              <a:spcBef>
                <a:spcPts val="100"/>
              </a:spcBef>
            </a:pPr>
            <a:r>
              <a:rPr lang="en-US" sz="2700" dirty="0">
                <a:solidFill>
                  <a:srgbClr val="C00000"/>
                </a:solidFill>
                <a:latin typeface="微软雅黑" panose="020B0503020204020204" pitchFamily="34" charset="-122"/>
                <a:cs typeface="微软雅黑" panose="020B0503020204020204" pitchFamily="34" charset="-122"/>
              </a:rPr>
              <a:t>5.</a:t>
            </a:r>
            <a:r>
              <a:rPr sz="2700" dirty="0">
                <a:solidFill>
                  <a:srgbClr val="C00000"/>
                </a:solidFill>
                <a:latin typeface="微软雅黑" panose="020B0503020204020204" pitchFamily="34" charset="-122"/>
                <a:cs typeface="微软雅黑" panose="020B0503020204020204" pitchFamily="34" charset="-122"/>
              </a:rPr>
              <a:t>全国解放战争时期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1945.8—1949.10</a:t>
            </a:r>
            <a:r>
              <a:rPr lang="zh-CN" sz="1400" dirty="0">
                <a:solidFill>
                  <a:srgbClr val="C00000"/>
                </a:solidFill>
                <a:latin typeface="微软雅黑" panose="020B0503020204020204" pitchFamily="34" charset="-122"/>
                <a:cs typeface="微软雅黑" panose="020B0503020204020204" pitchFamily="34" charset="-122"/>
              </a:rPr>
              <a:t>）</a:t>
            </a:r>
          </a:p>
        </p:txBody>
      </p:sp>
      <p:sp>
        <p:nvSpPr>
          <p:cNvPr id="8" name="object 8"/>
          <p:cNvSpPr/>
          <p:nvPr/>
        </p:nvSpPr>
        <p:spPr>
          <a:xfrm>
            <a:off x="549275" y="1309941"/>
            <a:ext cx="2782951" cy="274612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611371" y="1059317"/>
            <a:ext cx="5019040" cy="1388110"/>
          </a:xfrm>
          <a:prstGeom prst="rect">
            <a:avLst/>
          </a:prstGeom>
        </p:spPr>
        <p:txBody>
          <a:bodyPr vert="horz" wrap="square" lIns="0" tIns="210185" rIns="0" bIns="0" rtlCol="0">
            <a:spAutoFit/>
          </a:bodyPr>
          <a:lstStyle/>
          <a:p>
            <a:pPr marL="33655">
              <a:lnSpc>
                <a:spcPct val="100000"/>
              </a:lnSpc>
              <a:spcBef>
                <a:spcPts val="1655"/>
              </a:spcBef>
            </a:pPr>
            <a:r>
              <a:rPr sz="2800" b="1" spc="-5" dirty="0">
                <a:solidFill>
                  <a:srgbClr val="C00000"/>
                </a:solidFill>
                <a:latin typeface="微软雅黑" panose="020B0503020204020204" pitchFamily="34" charset="-122"/>
                <a:cs typeface="微软雅黑" panose="020B0503020204020204" pitchFamily="34" charset="-122"/>
              </a:rPr>
              <a:t>解放战争</a:t>
            </a:r>
            <a:endParaRPr sz="2800" b="1">
              <a:latin typeface="微软雅黑" panose="020B0503020204020204" pitchFamily="34" charset="-122"/>
              <a:cs typeface="微软雅黑" panose="020B0503020204020204" pitchFamily="34" charset="-122"/>
            </a:endParaRPr>
          </a:p>
          <a:p>
            <a:pPr marL="12700" marR="5080" algn="just">
              <a:lnSpc>
                <a:spcPct val="100000"/>
              </a:lnSpc>
              <a:spcBef>
                <a:spcPts val="785"/>
              </a:spcBef>
            </a:pPr>
            <a:r>
              <a:rPr sz="1400" b="1" dirty="0">
                <a:solidFill>
                  <a:srgbClr val="5F0E04"/>
                </a:solidFill>
                <a:latin typeface="微软雅黑" panose="020B0503020204020204" pitchFamily="34" charset="-122"/>
                <a:cs typeface="微软雅黑" panose="020B0503020204020204" pitchFamily="34" charset="-122"/>
              </a:rPr>
              <a:t>第三次国内革命战争时期是中国民主革命最后取得全国胜利，毛 泽东思想进一步取得全面发展的时期。这个时期中国共产党的历 史，可以分为四个阶段：</a:t>
            </a:r>
            <a:endParaRPr sz="1400" b="1">
              <a:latin typeface="微软雅黑" panose="020B0503020204020204" pitchFamily="34" charset="-122"/>
              <a:cs typeface="微软雅黑" panose="020B0503020204020204" pitchFamily="34" charset="-122"/>
            </a:endParaRPr>
          </a:p>
        </p:txBody>
      </p:sp>
      <p:sp>
        <p:nvSpPr>
          <p:cNvPr id="10" name="object 10"/>
          <p:cNvSpPr txBox="1"/>
          <p:nvPr/>
        </p:nvSpPr>
        <p:spPr>
          <a:xfrm>
            <a:off x="549275" y="4157662"/>
            <a:ext cx="2783205" cy="322580"/>
          </a:xfrm>
          <a:prstGeom prst="rect">
            <a:avLst/>
          </a:prstGeom>
          <a:solidFill>
            <a:srgbClr val="C00000"/>
          </a:solidFill>
        </p:spPr>
        <p:txBody>
          <a:bodyPr vert="horz" wrap="square" lIns="0" tIns="48260" rIns="0" bIns="0" rtlCol="0">
            <a:spAutoFit/>
          </a:bodyPr>
          <a:lstStyle/>
          <a:p>
            <a:pPr algn="ctr">
              <a:lnSpc>
                <a:spcPct val="100000"/>
              </a:lnSpc>
              <a:spcBef>
                <a:spcPts val="380"/>
              </a:spcBef>
            </a:pPr>
            <a:r>
              <a:rPr sz="1400" b="1" dirty="0">
                <a:solidFill>
                  <a:srgbClr val="FFF8E6"/>
                </a:solidFill>
                <a:latin typeface="微软雅黑" panose="020B0503020204020204" pitchFamily="34" charset="-122"/>
                <a:cs typeface="微软雅黑" panose="020B0503020204020204" pitchFamily="34" charset="-122"/>
              </a:rPr>
              <a:t>重庆谈判</a:t>
            </a:r>
            <a:endParaRPr sz="1400">
              <a:latin typeface="微软雅黑" panose="020B0503020204020204" pitchFamily="34" charset="-122"/>
              <a:cs typeface="微软雅黑" panose="020B0503020204020204" pitchFamily="34" charset="-122"/>
            </a:endParaRPr>
          </a:p>
        </p:txBody>
      </p:sp>
      <p:sp>
        <p:nvSpPr>
          <p:cNvPr id="11" name="object 11"/>
          <p:cNvSpPr txBox="1"/>
          <p:nvPr/>
        </p:nvSpPr>
        <p:spPr>
          <a:xfrm>
            <a:off x="3556000" y="2551430"/>
            <a:ext cx="2816225" cy="396875"/>
          </a:xfrm>
          <a:prstGeom prst="rect">
            <a:avLst/>
          </a:prstGeom>
          <a:solidFill>
            <a:srgbClr val="C00000"/>
          </a:solidFill>
        </p:spPr>
        <p:txBody>
          <a:bodyPr vert="horz" wrap="square" lIns="0" tIns="85090" rIns="0" bIns="0" rtlCol="0">
            <a:spAutoFit/>
          </a:bodyPr>
          <a:lstStyle/>
          <a:p>
            <a:pPr marL="69215">
              <a:lnSpc>
                <a:spcPct val="100000"/>
              </a:lnSpc>
              <a:spcBef>
                <a:spcPts val="670"/>
              </a:spcBef>
            </a:pPr>
            <a:r>
              <a:rPr sz="1400" dirty="0">
                <a:solidFill>
                  <a:srgbClr val="FFF8E6"/>
                </a:solidFill>
                <a:latin typeface="微软雅黑" panose="020B0503020204020204" pitchFamily="34" charset="-122"/>
                <a:cs typeface="微软雅黑" panose="020B0503020204020204" pitchFamily="34" charset="-122"/>
              </a:rPr>
              <a:t>一是为争取国内和平民</a:t>
            </a:r>
            <a:r>
              <a:rPr sz="1400" spc="-15" dirty="0">
                <a:solidFill>
                  <a:srgbClr val="FFF8E6"/>
                </a:solidFill>
                <a:latin typeface="微软雅黑" panose="020B0503020204020204" pitchFamily="34" charset="-122"/>
                <a:cs typeface="微软雅黑" panose="020B0503020204020204" pitchFamily="34" charset="-122"/>
              </a:rPr>
              <a:t>主</a:t>
            </a:r>
            <a:r>
              <a:rPr sz="1400" dirty="0">
                <a:solidFill>
                  <a:srgbClr val="FFF8E6"/>
                </a:solidFill>
                <a:latin typeface="微软雅黑" panose="020B0503020204020204" pitchFamily="34" charset="-122"/>
                <a:cs typeface="微软雅黑" panose="020B0503020204020204" pitchFamily="34" charset="-122"/>
              </a:rPr>
              <a:t>阶段；</a:t>
            </a:r>
            <a:endParaRPr sz="1400">
              <a:latin typeface="微软雅黑" panose="020B0503020204020204" pitchFamily="34" charset="-122"/>
              <a:cs typeface="微软雅黑" panose="020B0503020204020204" pitchFamily="34" charset="-122"/>
            </a:endParaRPr>
          </a:p>
        </p:txBody>
      </p:sp>
      <p:sp>
        <p:nvSpPr>
          <p:cNvPr id="12" name="object 12"/>
          <p:cNvSpPr txBox="1"/>
          <p:nvPr/>
        </p:nvSpPr>
        <p:spPr>
          <a:xfrm>
            <a:off x="3556000" y="3035617"/>
            <a:ext cx="2529205" cy="395605"/>
          </a:xfrm>
          <a:prstGeom prst="rect">
            <a:avLst/>
          </a:prstGeom>
          <a:solidFill>
            <a:srgbClr val="C00000"/>
          </a:solidFill>
        </p:spPr>
        <p:txBody>
          <a:bodyPr vert="horz" wrap="square" lIns="0" tIns="84455" rIns="0" bIns="0" rtlCol="0">
            <a:spAutoFit/>
          </a:bodyPr>
          <a:lstStyle/>
          <a:p>
            <a:pPr marL="69215">
              <a:lnSpc>
                <a:spcPct val="100000"/>
              </a:lnSpc>
              <a:spcBef>
                <a:spcPts val="665"/>
              </a:spcBef>
            </a:pPr>
            <a:r>
              <a:rPr sz="1400" dirty="0">
                <a:solidFill>
                  <a:srgbClr val="FFF8E6"/>
                </a:solidFill>
                <a:latin typeface="微软雅黑" panose="020B0503020204020204" pitchFamily="34" charset="-122"/>
                <a:cs typeface="微软雅黑" panose="020B0503020204020204" pitchFamily="34" charset="-122"/>
              </a:rPr>
              <a:t>二是人民解放战争防御</a:t>
            </a:r>
            <a:r>
              <a:rPr sz="1400" spc="-15" dirty="0">
                <a:solidFill>
                  <a:srgbClr val="FFF8E6"/>
                </a:solidFill>
                <a:latin typeface="微软雅黑" panose="020B0503020204020204" pitchFamily="34" charset="-122"/>
                <a:cs typeface="微软雅黑" panose="020B0503020204020204" pitchFamily="34" charset="-122"/>
              </a:rPr>
              <a:t>阶</a:t>
            </a:r>
            <a:r>
              <a:rPr sz="1400" dirty="0">
                <a:solidFill>
                  <a:srgbClr val="FFF8E6"/>
                </a:solidFill>
                <a:latin typeface="微软雅黑" panose="020B0503020204020204" pitchFamily="34" charset="-122"/>
                <a:cs typeface="微软雅黑" panose="020B0503020204020204" pitchFamily="34" charset="-122"/>
              </a:rPr>
              <a:t>段；</a:t>
            </a:r>
            <a:endParaRPr sz="1400">
              <a:latin typeface="微软雅黑" panose="020B0503020204020204" pitchFamily="34" charset="-122"/>
              <a:cs typeface="微软雅黑" panose="020B0503020204020204" pitchFamily="34" charset="-122"/>
            </a:endParaRPr>
          </a:p>
        </p:txBody>
      </p:sp>
      <p:sp>
        <p:nvSpPr>
          <p:cNvPr id="13" name="object 13"/>
          <p:cNvSpPr txBox="1"/>
          <p:nvPr/>
        </p:nvSpPr>
        <p:spPr>
          <a:xfrm>
            <a:off x="3556000" y="3505200"/>
            <a:ext cx="5129530" cy="395605"/>
          </a:xfrm>
          <a:prstGeom prst="rect">
            <a:avLst/>
          </a:prstGeom>
          <a:solidFill>
            <a:srgbClr val="C00000"/>
          </a:solidFill>
        </p:spPr>
        <p:txBody>
          <a:bodyPr vert="horz" wrap="square" lIns="0" tIns="84455" rIns="0" bIns="0" rtlCol="0">
            <a:spAutoFit/>
          </a:bodyPr>
          <a:lstStyle/>
          <a:p>
            <a:pPr marL="69215">
              <a:lnSpc>
                <a:spcPct val="100000"/>
              </a:lnSpc>
              <a:spcBef>
                <a:spcPts val="665"/>
              </a:spcBef>
            </a:pPr>
            <a:r>
              <a:rPr sz="1400" dirty="0">
                <a:solidFill>
                  <a:srgbClr val="FFF8E6"/>
                </a:solidFill>
                <a:latin typeface="微软雅黑" panose="020B0503020204020204" pitchFamily="34" charset="-122"/>
                <a:cs typeface="微软雅黑" panose="020B0503020204020204" pitchFamily="34" charset="-122"/>
              </a:rPr>
              <a:t>三是从1947年6月~1948</a:t>
            </a:r>
            <a:r>
              <a:rPr sz="1400" spc="-15" dirty="0">
                <a:solidFill>
                  <a:srgbClr val="FFF8E6"/>
                </a:solidFill>
                <a:latin typeface="微软雅黑" panose="020B0503020204020204" pitchFamily="34" charset="-122"/>
                <a:cs typeface="微软雅黑" panose="020B0503020204020204" pitchFamily="34" charset="-122"/>
              </a:rPr>
              <a:t>年</a:t>
            </a:r>
            <a:r>
              <a:rPr sz="1400" dirty="0">
                <a:solidFill>
                  <a:srgbClr val="FFF8E6"/>
                </a:solidFill>
                <a:latin typeface="微软雅黑" panose="020B0503020204020204" pitchFamily="34" charset="-122"/>
                <a:cs typeface="微软雅黑" panose="020B0503020204020204" pitchFamily="34" charset="-122"/>
              </a:rPr>
              <a:t>8月</a:t>
            </a:r>
            <a:r>
              <a:rPr sz="1400" spc="-15"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解放</a:t>
            </a:r>
            <a:r>
              <a:rPr sz="1400" spc="-15" dirty="0">
                <a:solidFill>
                  <a:srgbClr val="FFF8E6"/>
                </a:solidFill>
                <a:latin typeface="微软雅黑" panose="020B0503020204020204" pitchFamily="34" charset="-122"/>
                <a:cs typeface="微软雅黑" panose="020B0503020204020204" pitchFamily="34" charset="-122"/>
              </a:rPr>
              <a:t>战</a:t>
            </a:r>
            <a:r>
              <a:rPr sz="1400" dirty="0">
                <a:solidFill>
                  <a:srgbClr val="FFF8E6"/>
                </a:solidFill>
                <a:latin typeface="微软雅黑" panose="020B0503020204020204" pitchFamily="34" charset="-122"/>
                <a:cs typeface="微软雅黑" panose="020B0503020204020204" pitchFamily="34" charset="-122"/>
              </a:rPr>
              <a:t>争转</a:t>
            </a:r>
            <a:r>
              <a:rPr sz="1400" spc="-15" dirty="0">
                <a:solidFill>
                  <a:srgbClr val="FFF8E6"/>
                </a:solidFill>
                <a:latin typeface="微软雅黑" panose="020B0503020204020204" pitchFamily="34" charset="-122"/>
                <a:cs typeface="微软雅黑" panose="020B0503020204020204" pitchFamily="34" charset="-122"/>
              </a:rPr>
              <a:t>入</a:t>
            </a:r>
            <a:r>
              <a:rPr sz="1400" dirty="0">
                <a:solidFill>
                  <a:srgbClr val="FFF8E6"/>
                </a:solidFill>
                <a:latin typeface="微软雅黑" panose="020B0503020204020204" pitchFamily="34" charset="-122"/>
                <a:cs typeface="微软雅黑" panose="020B0503020204020204" pitchFamily="34" charset="-122"/>
              </a:rPr>
              <a:t>战略</a:t>
            </a:r>
            <a:r>
              <a:rPr sz="1400" spc="-15" dirty="0">
                <a:solidFill>
                  <a:srgbClr val="FFF8E6"/>
                </a:solidFill>
                <a:latin typeface="微软雅黑" panose="020B0503020204020204" pitchFamily="34" charset="-122"/>
                <a:cs typeface="微软雅黑" panose="020B0503020204020204" pitchFamily="34" charset="-122"/>
              </a:rPr>
              <a:t>进</a:t>
            </a:r>
            <a:r>
              <a:rPr sz="1400" dirty="0">
                <a:solidFill>
                  <a:srgbClr val="FFF8E6"/>
                </a:solidFill>
                <a:latin typeface="微软雅黑" panose="020B0503020204020204" pitchFamily="34" charset="-122"/>
                <a:cs typeface="微软雅黑" panose="020B0503020204020204" pitchFamily="34" charset="-122"/>
              </a:rPr>
              <a:t>攻阶</a:t>
            </a:r>
            <a:r>
              <a:rPr sz="1400" spc="-15" dirty="0">
                <a:solidFill>
                  <a:srgbClr val="FFF8E6"/>
                </a:solidFill>
                <a:latin typeface="微软雅黑" panose="020B0503020204020204" pitchFamily="34" charset="-122"/>
                <a:cs typeface="微软雅黑" panose="020B0503020204020204" pitchFamily="34" charset="-122"/>
              </a:rPr>
              <a:t>段</a:t>
            </a:r>
            <a:r>
              <a:rPr sz="1400" dirty="0">
                <a:solidFill>
                  <a:srgbClr val="FFF8E6"/>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14" name="object 14"/>
          <p:cNvSpPr txBox="1"/>
          <p:nvPr/>
        </p:nvSpPr>
        <p:spPr>
          <a:xfrm>
            <a:off x="3556000" y="3973195"/>
            <a:ext cx="4400550" cy="396875"/>
          </a:xfrm>
          <a:prstGeom prst="rect">
            <a:avLst/>
          </a:prstGeom>
          <a:solidFill>
            <a:srgbClr val="C00000"/>
          </a:solidFill>
        </p:spPr>
        <p:txBody>
          <a:bodyPr vert="horz" wrap="square" lIns="0" tIns="85725" rIns="0" bIns="0" rtlCol="0">
            <a:spAutoFit/>
          </a:bodyPr>
          <a:lstStyle/>
          <a:p>
            <a:pPr marL="69215">
              <a:lnSpc>
                <a:spcPct val="100000"/>
              </a:lnSpc>
              <a:spcBef>
                <a:spcPts val="675"/>
              </a:spcBef>
            </a:pPr>
            <a:r>
              <a:rPr sz="1400" dirty="0">
                <a:solidFill>
                  <a:srgbClr val="FFF8E6"/>
                </a:solidFill>
                <a:latin typeface="微软雅黑" panose="020B0503020204020204" pitchFamily="34" charset="-122"/>
                <a:cs typeface="微软雅黑" panose="020B0503020204020204" pitchFamily="34" charset="-122"/>
              </a:rPr>
              <a:t>四是战略决战的伟大胜</a:t>
            </a:r>
            <a:r>
              <a:rPr sz="1400" spc="-10" dirty="0">
                <a:solidFill>
                  <a:srgbClr val="FFF8E6"/>
                </a:solidFill>
                <a:latin typeface="微软雅黑" panose="020B0503020204020204" pitchFamily="34" charset="-122"/>
                <a:cs typeface="微软雅黑" panose="020B0503020204020204" pitchFamily="34" charset="-122"/>
              </a:rPr>
              <a:t>利</a:t>
            </a:r>
            <a:r>
              <a:rPr sz="1400" dirty="0">
                <a:solidFill>
                  <a:srgbClr val="FFF8E6"/>
                </a:solidFill>
                <a:latin typeface="微软雅黑" panose="020B0503020204020204" pitchFamily="34" charset="-122"/>
                <a:cs typeface="微软雅黑" panose="020B0503020204020204" pitchFamily="34" charset="-122"/>
              </a:rPr>
              <a:t>，中</a:t>
            </a:r>
            <a:r>
              <a:rPr sz="1400" spc="-15" dirty="0">
                <a:solidFill>
                  <a:srgbClr val="FFF8E6"/>
                </a:solidFill>
                <a:latin typeface="微软雅黑" panose="020B0503020204020204" pitchFamily="34" charset="-122"/>
                <a:cs typeface="微软雅黑" panose="020B0503020204020204" pitchFamily="34" charset="-122"/>
              </a:rPr>
              <a:t>国</a:t>
            </a:r>
            <a:r>
              <a:rPr sz="1400" dirty="0">
                <a:solidFill>
                  <a:srgbClr val="FFF8E6"/>
                </a:solidFill>
                <a:latin typeface="微软雅黑" panose="020B0503020204020204" pitchFamily="34" charset="-122"/>
                <a:cs typeface="微软雅黑" panose="020B0503020204020204" pitchFamily="34" charset="-122"/>
              </a:rPr>
              <a:t>人民</a:t>
            </a:r>
            <a:r>
              <a:rPr sz="1400" spc="-15" dirty="0">
                <a:solidFill>
                  <a:srgbClr val="FFF8E6"/>
                </a:solidFill>
                <a:latin typeface="微软雅黑" panose="020B0503020204020204" pitchFamily="34" charset="-122"/>
                <a:cs typeface="微软雅黑" panose="020B0503020204020204" pitchFamily="34" charset="-122"/>
              </a:rPr>
              <a:t>共</a:t>
            </a:r>
            <a:r>
              <a:rPr sz="1400" dirty="0">
                <a:solidFill>
                  <a:srgbClr val="FFF8E6"/>
                </a:solidFill>
                <a:latin typeface="微软雅黑" panose="020B0503020204020204" pitchFamily="34" charset="-122"/>
                <a:cs typeface="微软雅黑" panose="020B0503020204020204" pitchFamily="34" charset="-122"/>
              </a:rPr>
              <a:t>和国</a:t>
            </a:r>
            <a:r>
              <a:rPr sz="1400" spc="-15" dirty="0">
                <a:solidFill>
                  <a:srgbClr val="FFF8E6"/>
                </a:solidFill>
                <a:latin typeface="微软雅黑" panose="020B0503020204020204" pitchFamily="34" charset="-122"/>
                <a:cs typeface="微软雅黑" panose="020B0503020204020204" pitchFamily="34" charset="-122"/>
              </a:rPr>
              <a:t>的</a:t>
            </a:r>
            <a:r>
              <a:rPr sz="1400" dirty="0">
                <a:solidFill>
                  <a:srgbClr val="FFF8E6"/>
                </a:solidFill>
                <a:latin typeface="微软雅黑" panose="020B0503020204020204" pitchFamily="34" charset="-122"/>
                <a:cs typeface="微软雅黑" panose="020B0503020204020204" pitchFamily="34" charset="-122"/>
              </a:rPr>
              <a:t>成立。</a:t>
            </a: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603605" y="3937812"/>
            <a:ext cx="7939405" cy="566420"/>
          </a:xfrm>
          <a:prstGeom prst="rect">
            <a:avLst/>
          </a:prstGeom>
        </p:spPr>
        <p:txBody>
          <a:bodyPr vert="horz" wrap="square" lIns="0" tIns="12700" rIns="0" bIns="0" rtlCol="0">
            <a:spAutoFit/>
          </a:bodyPr>
          <a:lstStyle/>
          <a:p>
            <a:pPr marL="12700" marR="5080" algn="just">
              <a:lnSpc>
                <a:spcPct val="100000"/>
              </a:lnSpc>
              <a:spcBef>
                <a:spcPts val="100"/>
              </a:spcBef>
            </a:pPr>
            <a:r>
              <a:rPr sz="1200" b="1" dirty="0">
                <a:solidFill>
                  <a:srgbClr val="5F0E04"/>
                </a:solidFill>
                <a:latin typeface="微软雅黑" panose="020B0503020204020204" pitchFamily="34" charset="-122"/>
                <a:cs typeface="微软雅黑" panose="020B0503020204020204" pitchFamily="34" charset="-122"/>
              </a:rPr>
              <a:t>1947</a:t>
            </a:r>
            <a:r>
              <a:rPr sz="1200" b="1" spc="20" dirty="0">
                <a:solidFill>
                  <a:srgbClr val="5F0E04"/>
                </a:solidFill>
                <a:latin typeface="微软雅黑" panose="020B0503020204020204" pitchFamily="34" charset="-122"/>
                <a:cs typeface="微软雅黑" panose="020B0503020204020204" pitchFamily="34" charset="-122"/>
              </a:rPr>
              <a:t>年</a:t>
            </a:r>
            <a:r>
              <a:rPr sz="1200" b="1" spc="30" dirty="0">
                <a:solidFill>
                  <a:srgbClr val="5F0E04"/>
                </a:solidFill>
                <a:latin typeface="微软雅黑" panose="020B0503020204020204" pitchFamily="34" charset="-122"/>
                <a:cs typeface="微软雅黑" panose="020B0503020204020204" pitchFamily="34" charset="-122"/>
              </a:rPr>
              <a:t>6</a:t>
            </a:r>
            <a:r>
              <a:rPr sz="1200" b="1" spc="20" dirty="0">
                <a:solidFill>
                  <a:srgbClr val="5F0E04"/>
                </a:solidFill>
                <a:latin typeface="微软雅黑" panose="020B0503020204020204" pitchFamily="34" charset="-122"/>
                <a:cs typeface="微软雅黑" panose="020B0503020204020204" pitchFamily="34" charset="-122"/>
              </a:rPr>
              <a:t>月底，刘邓</a:t>
            </a:r>
            <a:r>
              <a:rPr sz="1200" b="1" spc="10" dirty="0">
                <a:solidFill>
                  <a:srgbClr val="5F0E04"/>
                </a:solidFill>
                <a:latin typeface="微软雅黑" panose="020B0503020204020204" pitchFamily="34" charset="-122"/>
                <a:cs typeface="微软雅黑" panose="020B0503020204020204" pitchFamily="34" charset="-122"/>
              </a:rPr>
              <a:t>大</a:t>
            </a:r>
            <a:r>
              <a:rPr sz="1200" b="1" spc="20" dirty="0">
                <a:solidFill>
                  <a:srgbClr val="5F0E04"/>
                </a:solidFill>
                <a:latin typeface="微软雅黑" panose="020B0503020204020204" pitchFamily="34" charset="-122"/>
                <a:cs typeface="微软雅黑" panose="020B0503020204020204" pitchFamily="34" charset="-122"/>
              </a:rPr>
              <a:t>军千里跃进大别</a:t>
            </a:r>
            <a:r>
              <a:rPr sz="1200" b="1" spc="35" dirty="0">
                <a:solidFill>
                  <a:srgbClr val="5F0E04"/>
                </a:solidFill>
                <a:latin typeface="微软雅黑" panose="020B0503020204020204" pitchFamily="34" charset="-122"/>
                <a:cs typeface="微软雅黑" panose="020B0503020204020204" pitchFamily="34" charset="-122"/>
              </a:rPr>
              <a:t>山</a:t>
            </a:r>
            <a:r>
              <a:rPr sz="1200" b="1" spc="20" dirty="0">
                <a:solidFill>
                  <a:srgbClr val="5F0E04"/>
                </a:solidFill>
                <a:latin typeface="微软雅黑" panose="020B0503020204020204" pitchFamily="34" charset="-122"/>
                <a:cs typeface="微软雅黑" panose="020B0503020204020204" pitchFamily="34" charset="-122"/>
              </a:rPr>
              <a:t>，陈谢兵团挺进豫陕鄂边</a:t>
            </a:r>
            <a:r>
              <a:rPr sz="1200" b="1" spc="25" dirty="0">
                <a:solidFill>
                  <a:srgbClr val="5F0E04"/>
                </a:solidFill>
                <a:latin typeface="微软雅黑" panose="020B0503020204020204" pitchFamily="34" charset="-122"/>
                <a:cs typeface="微软雅黑" panose="020B0503020204020204" pitchFamily="34" charset="-122"/>
              </a:rPr>
              <a:t>区</a:t>
            </a:r>
            <a:r>
              <a:rPr sz="1200" b="1" spc="20" dirty="0">
                <a:solidFill>
                  <a:srgbClr val="5F0E04"/>
                </a:solidFill>
                <a:latin typeface="微软雅黑" panose="020B0503020204020204" pitchFamily="34" charset="-122"/>
                <a:cs typeface="微软雅黑" panose="020B0503020204020204" pitchFamily="34" charset="-122"/>
              </a:rPr>
              <a:t>，陈粟华东解放军进攻豫皖苏地</a:t>
            </a:r>
            <a:r>
              <a:rPr sz="1200" b="1" spc="25" dirty="0">
                <a:solidFill>
                  <a:srgbClr val="5F0E04"/>
                </a:solidFill>
                <a:latin typeface="微软雅黑" panose="020B0503020204020204" pitchFamily="34" charset="-122"/>
                <a:cs typeface="微软雅黑" panose="020B0503020204020204" pitchFamily="34" charset="-122"/>
              </a:rPr>
              <a:t>区</a:t>
            </a:r>
            <a:r>
              <a:rPr sz="1200" b="1" spc="20" dirty="0">
                <a:solidFill>
                  <a:srgbClr val="5F0E04"/>
                </a:solidFill>
                <a:latin typeface="微软雅黑" panose="020B0503020204020204" pitchFamily="34" charset="-122"/>
                <a:cs typeface="微软雅黑" panose="020B0503020204020204" pitchFamily="34" charset="-122"/>
              </a:rPr>
              <a:t>。三军成品字 阵势，驰骋中</a:t>
            </a:r>
            <a:r>
              <a:rPr sz="1200" b="1" spc="25" dirty="0">
                <a:solidFill>
                  <a:srgbClr val="5F0E04"/>
                </a:solidFill>
                <a:latin typeface="微软雅黑" panose="020B0503020204020204" pitchFamily="34" charset="-122"/>
                <a:cs typeface="微软雅黑" panose="020B0503020204020204" pitchFamily="34" charset="-122"/>
              </a:rPr>
              <a:t>原</a:t>
            </a:r>
            <a:r>
              <a:rPr sz="1200" b="1" spc="10" dirty="0">
                <a:solidFill>
                  <a:srgbClr val="5F0E04"/>
                </a:solidFill>
                <a:latin typeface="微软雅黑" panose="020B0503020204020204" pitchFamily="34" charset="-122"/>
                <a:cs typeface="微软雅黑" panose="020B0503020204020204" pitchFamily="34" charset="-122"/>
              </a:rPr>
              <a:t>。</a:t>
            </a:r>
            <a:r>
              <a:rPr sz="1200" b="1" spc="20" dirty="0">
                <a:solidFill>
                  <a:srgbClr val="C00000"/>
                </a:solidFill>
                <a:latin typeface="微软雅黑" panose="020B0503020204020204" pitchFamily="34" charset="-122"/>
                <a:cs typeface="微软雅黑" panose="020B0503020204020204" pitchFamily="34" charset="-122"/>
              </a:rPr>
              <a:t>人</a:t>
            </a:r>
            <a:r>
              <a:rPr sz="1200" b="1" spc="10" dirty="0">
                <a:solidFill>
                  <a:srgbClr val="C00000"/>
                </a:solidFill>
                <a:latin typeface="微软雅黑" panose="020B0503020204020204" pitchFamily="34" charset="-122"/>
                <a:cs typeface="微软雅黑" panose="020B0503020204020204" pitchFamily="34" charset="-122"/>
              </a:rPr>
              <a:t>民</a:t>
            </a:r>
            <a:r>
              <a:rPr sz="1200" b="1" spc="20" dirty="0">
                <a:solidFill>
                  <a:srgbClr val="C00000"/>
                </a:solidFill>
                <a:latin typeface="微软雅黑" panose="020B0503020204020204" pitchFamily="34" charset="-122"/>
                <a:cs typeface="微软雅黑" panose="020B0503020204020204" pitchFamily="34" charset="-122"/>
              </a:rPr>
              <a:t>解放战争进入反</a:t>
            </a:r>
            <a:r>
              <a:rPr sz="1200" b="1" spc="10" dirty="0">
                <a:solidFill>
                  <a:srgbClr val="C00000"/>
                </a:solidFill>
                <a:latin typeface="微软雅黑" panose="020B0503020204020204" pitchFamily="34" charset="-122"/>
                <a:cs typeface="微软雅黑" panose="020B0503020204020204" pitchFamily="34" charset="-122"/>
              </a:rPr>
              <a:t>攻</a:t>
            </a:r>
            <a:r>
              <a:rPr sz="1200" b="1" spc="20" dirty="0">
                <a:solidFill>
                  <a:srgbClr val="C00000"/>
                </a:solidFill>
                <a:latin typeface="微软雅黑" panose="020B0503020204020204" pitchFamily="34" charset="-122"/>
                <a:cs typeface="微软雅黑" panose="020B0503020204020204" pitchFamily="34" charset="-122"/>
              </a:rPr>
              <a:t>阶</a:t>
            </a:r>
            <a:r>
              <a:rPr sz="1200" b="1" spc="25" dirty="0">
                <a:solidFill>
                  <a:srgbClr val="C00000"/>
                </a:solidFill>
                <a:latin typeface="微软雅黑" panose="020B0503020204020204" pitchFamily="34" charset="-122"/>
                <a:cs typeface="微软雅黑" panose="020B0503020204020204" pitchFamily="34" charset="-122"/>
              </a:rPr>
              <a:t>段</a:t>
            </a:r>
            <a:r>
              <a:rPr sz="1200" b="1" spc="20" dirty="0">
                <a:solidFill>
                  <a:srgbClr val="5F0E04"/>
                </a:solidFill>
                <a:latin typeface="微软雅黑" panose="020B0503020204020204" pitchFamily="34" charset="-122"/>
                <a:cs typeface="微软雅黑" panose="020B0503020204020204" pitchFamily="34" charset="-122"/>
              </a:rPr>
              <a:t>。同时，</a:t>
            </a:r>
            <a:r>
              <a:rPr sz="1200" b="1" spc="20" dirty="0">
                <a:solidFill>
                  <a:srgbClr val="C00000"/>
                </a:solidFill>
                <a:latin typeface="微软雅黑" panose="020B0503020204020204" pitchFamily="34" charset="-122"/>
                <a:cs typeface="微软雅黑" panose="020B0503020204020204" pitchFamily="34" charset="-122"/>
              </a:rPr>
              <a:t>中国共</a:t>
            </a:r>
            <a:r>
              <a:rPr sz="1200" b="1" spc="10" dirty="0">
                <a:solidFill>
                  <a:srgbClr val="C00000"/>
                </a:solidFill>
                <a:latin typeface="微软雅黑" panose="020B0503020204020204" pitchFamily="34" charset="-122"/>
                <a:cs typeface="微软雅黑" panose="020B0503020204020204" pitchFamily="34" charset="-122"/>
              </a:rPr>
              <a:t>产</a:t>
            </a:r>
            <a:r>
              <a:rPr sz="1200" b="1" spc="20" dirty="0">
                <a:solidFill>
                  <a:srgbClr val="C00000"/>
                </a:solidFill>
                <a:latin typeface="微软雅黑" panose="020B0503020204020204" pitchFamily="34" charset="-122"/>
                <a:cs typeface="微软雅黑" panose="020B0503020204020204" pitchFamily="34" charset="-122"/>
              </a:rPr>
              <a:t>党</a:t>
            </a:r>
            <a:r>
              <a:rPr sz="1200" b="1" spc="10" dirty="0">
                <a:solidFill>
                  <a:srgbClr val="C00000"/>
                </a:solidFill>
                <a:latin typeface="微软雅黑" panose="020B0503020204020204" pitchFamily="34" charset="-122"/>
                <a:cs typeface="微软雅黑" panose="020B0503020204020204" pitchFamily="34" charset="-122"/>
              </a:rPr>
              <a:t>制</a:t>
            </a:r>
            <a:r>
              <a:rPr sz="1200" b="1" spc="20" dirty="0">
                <a:solidFill>
                  <a:srgbClr val="C00000"/>
                </a:solidFill>
                <a:latin typeface="微软雅黑" panose="020B0503020204020204" pitchFamily="34" charset="-122"/>
                <a:cs typeface="微软雅黑" panose="020B0503020204020204" pitchFamily="34" charset="-122"/>
              </a:rPr>
              <a:t>定通过</a:t>
            </a:r>
            <a:r>
              <a:rPr sz="1200" b="1" spc="35" dirty="0">
                <a:solidFill>
                  <a:srgbClr val="C00000"/>
                </a:solidFill>
                <a:latin typeface="微软雅黑" panose="020B0503020204020204" pitchFamily="34" charset="-122"/>
                <a:cs typeface="微软雅黑" panose="020B0503020204020204" pitchFamily="34" charset="-122"/>
              </a:rPr>
              <a:t>了</a:t>
            </a:r>
            <a:r>
              <a:rPr sz="1200" b="1" spc="20" dirty="0">
                <a:solidFill>
                  <a:srgbClr val="C00000"/>
                </a:solidFill>
                <a:latin typeface="微软雅黑" panose="020B0503020204020204" pitchFamily="34" charset="-122"/>
                <a:cs typeface="微软雅黑" panose="020B0503020204020204" pitchFamily="34" charset="-122"/>
              </a:rPr>
              <a:t>《中</a:t>
            </a:r>
            <a:r>
              <a:rPr sz="1200" b="1" spc="10" dirty="0">
                <a:solidFill>
                  <a:srgbClr val="C00000"/>
                </a:solidFill>
                <a:latin typeface="微软雅黑" panose="020B0503020204020204" pitchFamily="34" charset="-122"/>
                <a:cs typeface="微软雅黑" panose="020B0503020204020204" pitchFamily="34" charset="-122"/>
              </a:rPr>
              <a:t>国</a:t>
            </a:r>
            <a:r>
              <a:rPr sz="1200" b="1" spc="20" dirty="0">
                <a:solidFill>
                  <a:srgbClr val="C00000"/>
                </a:solidFill>
                <a:latin typeface="微软雅黑" panose="020B0503020204020204" pitchFamily="34" charset="-122"/>
                <a:cs typeface="微软雅黑" panose="020B0503020204020204" pitchFamily="34" charset="-122"/>
              </a:rPr>
              <a:t>土地</a:t>
            </a:r>
            <a:r>
              <a:rPr sz="1200" b="1" spc="10" dirty="0">
                <a:solidFill>
                  <a:srgbClr val="C00000"/>
                </a:solidFill>
                <a:latin typeface="微软雅黑" panose="020B0503020204020204" pitchFamily="34" charset="-122"/>
                <a:cs typeface="微软雅黑" panose="020B0503020204020204" pitchFamily="34" charset="-122"/>
              </a:rPr>
              <a:t>法</a:t>
            </a:r>
            <a:r>
              <a:rPr sz="1200" b="1" spc="20" dirty="0">
                <a:solidFill>
                  <a:srgbClr val="C00000"/>
                </a:solidFill>
                <a:latin typeface="微软雅黑" panose="020B0503020204020204" pitchFamily="34" charset="-122"/>
                <a:cs typeface="微软雅黑" panose="020B0503020204020204" pitchFamily="34" charset="-122"/>
              </a:rPr>
              <a:t>大</a:t>
            </a:r>
            <a:r>
              <a:rPr sz="1200" b="1" spc="30" dirty="0">
                <a:solidFill>
                  <a:srgbClr val="C00000"/>
                </a:solidFill>
                <a:latin typeface="微软雅黑" panose="020B0503020204020204" pitchFamily="34" charset="-122"/>
                <a:cs typeface="微软雅黑" panose="020B0503020204020204" pitchFamily="34" charset="-122"/>
              </a:rPr>
              <a:t>纲</a:t>
            </a:r>
            <a:r>
              <a:rPr sz="1200" b="1" spc="20" dirty="0">
                <a:solidFill>
                  <a:srgbClr val="C00000"/>
                </a:solidFill>
                <a:latin typeface="微软雅黑" panose="020B0503020204020204" pitchFamily="34" charset="-122"/>
                <a:cs typeface="微软雅黑" panose="020B0503020204020204" pitchFamily="34" charset="-122"/>
              </a:rPr>
              <a:t>》</a:t>
            </a:r>
            <a:r>
              <a:rPr sz="1200" b="1" spc="20" dirty="0">
                <a:solidFill>
                  <a:srgbClr val="5F0E04"/>
                </a:solidFill>
                <a:latin typeface="微软雅黑" panose="020B0503020204020204" pitchFamily="34" charset="-122"/>
                <a:cs typeface="微软雅黑" panose="020B0503020204020204" pitchFamily="34" charset="-122"/>
              </a:rPr>
              <a:t>，它旗</a:t>
            </a:r>
            <a:r>
              <a:rPr sz="1200" b="1" spc="10" dirty="0">
                <a:solidFill>
                  <a:srgbClr val="5F0E04"/>
                </a:solidFill>
                <a:latin typeface="微软雅黑" panose="020B0503020204020204" pitchFamily="34" charset="-122"/>
                <a:cs typeface="微软雅黑" panose="020B0503020204020204" pitchFamily="34" charset="-122"/>
              </a:rPr>
              <a:t>帜</a:t>
            </a:r>
            <a:r>
              <a:rPr sz="1200" b="1" spc="20" dirty="0">
                <a:solidFill>
                  <a:srgbClr val="5F0E04"/>
                </a:solidFill>
                <a:latin typeface="微软雅黑" panose="020B0503020204020204" pitchFamily="34" charset="-122"/>
                <a:cs typeface="微软雅黑" panose="020B0503020204020204" pitchFamily="34" charset="-122"/>
              </a:rPr>
              <a:t>鲜明</a:t>
            </a:r>
            <a:r>
              <a:rPr sz="1200" b="1" spc="10" dirty="0">
                <a:solidFill>
                  <a:srgbClr val="5F0E04"/>
                </a:solidFill>
                <a:latin typeface="微软雅黑" panose="020B0503020204020204" pitchFamily="34" charset="-122"/>
                <a:cs typeface="微软雅黑" panose="020B0503020204020204" pitchFamily="34" charset="-122"/>
              </a:rPr>
              <a:t>地</a:t>
            </a:r>
            <a:r>
              <a:rPr sz="1200" b="1" dirty="0">
                <a:solidFill>
                  <a:srgbClr val="5F0E04"/>
                </a:solidFill>
                <a:latin typeface="微软雅黑" panose="020B0503020204020204" pitchFamily="34" charset="-122"/>
                <a:cs typeface="微软雅黑" panose="020B0503020204020204" pitchFamily="34" charset="-122"/>
              </a:rPr>
              <a:t>规 定废除封建性及半封建性剥削的土地制</a:t>
            </a:r>
            <a:r>
              <a:rPr sz="1200" b="1" spc="5" dirty="0">
                <a:solidFill>
                  <a:srgbClr val="5F0E04"/>
                </a:solidFill>
                <a:latin typeface="微软雅黑" panose="020B0503020204020204" pitchFamily="34" charset="-122"/>
                <a:cs typeface="微软雅黑" panose="020B0503020204020204" pitchFamily="34" charset="-122"/>
              </a:rPr>
              <a:t>度</a:t>
            </a:r>
            <a:r>
              <a:rPr sz="1200" b="1" dirty="0">
                <a:solidFill>
                  <a:srgbClr val="5F0E04"/>
                </a:solidFill>
                <a:latin typeface="微软雅黑" panose="020B0503020204020204" pitchFamily="34" charset="-122"/>
                <a:cs typeface="微软雅黑" panose="020B0503020204020204" pitchFamily="34" charset="-122"/>
              </a:rPr>
              <a:t>，实现耕者有其田。一年后，解放区近9000万农民分得了土地。</a:t>
            </a:r>
            <a:endParaRPr sz="1200" b="1">
              <a:latin typeface="微软雅黑" panose="020B0503020204020204" pitchFamily="34" charset="-122"/>
              <a:cs typeface="微软雅黑" panose="020B0503020204020204" pitchFamily="34" charset="-122"/>
            </a:endParaRPr>
          </a:p>
        </p:txBody>
      </p:sp>
      <p:sp>
        <p:nvSpPr>
          <p:cNvPr id="8" name="object 8"/>
          <p:cNvSpPr/>
          <p:nvPr/>
        </p:nvSpPr>
        <p:spPr>
          <a:xfrm>
            <a:off x="547687" y="1571625"/>
            <a:ext cx="2555875" cy="18510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027801" y="1571625"/>
            <a:ext cx="2555875" cy="18510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287776" y="1571625"/>
            <a:ext cx="2555875" cy="1851025"/>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47687" y="857250"/>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三大战役和土地制度改革</a:t>
            </a:r>
            <a:endParaRPr sz="2800">
              <a:latin typeface="微软雅黑" panose="020B0503020204020204" pitchFamily="34" charset="-122"/>
              <a:cs typeface="微软雅黑" panose="020B0503020204020204" pitchFamily="34" charset="-122"/>
            </a:endParaRPr>
          </a:p>
        </p:txBody>
      </p:sp>
      <p:sp>
        <p:nvSpPr>
          <p:cNvPr id="12" name="object 12"/>
          <p:cNvSpPr txBox="1"/>
          <p:nvPr/>
        </p:nvSpPr>
        <p:spPr>
          <a:xfrm>
            <a:off x="547687" y="3503612"/>
            <a:ext cx="5295900" cy="347980"/>
          </a:xfrm>
          <a:prstGeom prst="rect">
            <a:avLst/>
          </a:prstGeom>
          <a:solidFill>
            <a:srgbClr val="C00000"/>
          </a:solidFill>
        </p:spPr>
        <p:txBody>
          <a:bodyPr vert="horz" wrap="square" lIns="0" tIns="60960" rIns="0" bIns="0" rtlCol="0">
            <a:spAutoFit/>
          </a:bodyPr>
          <a:lstStyle/>
          <a:p>
            <a:pPr algn="ctr">
              <a:lnSpc>
                <a:spcPct val="100000"/>
              </a:lnSpc>
              <a:spcBef>
                <a:spcPts val="480"/>
              </a:spcBef>
            </a:pPr>
            <a:r>
              <a:rPr sz="1400" b="1" dirty="0">
                <a:solidFill>
                  <a:srgbClr val="FFF8E6"/>
                </a:solidFill>
                <a:latin typeface="微软雅黑" panose="020B0503020204020204" pitchFamily="34" charset="-122"/>
                <a:cs typeface="微软雅黑" panose="020B0503020204020204" pitchFamily="34" charset="-122"/>
              </a:rPr>
              <a:t>三大战役</a:t>
            </a:r>
            <a:endParaRPr sz="1400">
              <a:latin typeface="微软雅黑" panose="020B0503020204020204" pitchFamily="34" charset="-122"/>
              <a:cs typeface="微软雅黑" panose="020B0503020204020204" pitchFamily="34" charset="-122"/>
            </a:endParaRPr>
          </a:p>
        </p:txBody>
      </p:sp>
      <p:sp>
        <p:nvSpPr>
          <p:cNvPr id="13" name="object 13"/>
          <p:cNvSpPr txBox="1"/>
          <p:nvPr/>
        </p:nvSpPr>
        <p:spPr>
          <a:xfrm>
            <a:off x="6027801" y="3503612"/>
            <a:ext cx="2568575" cy="347980"/>
          </a:xfrm>
          <a:prstGeom prst="rect">
            <a:avLst/>
          </a:prstGeom>
          <a:solidFill>
            <a:srgbClr val="5F0E04"/>
          </a:solidFill>
        </p:spPr>
        <p:txBody>
          <a:bodyPr vert="horz" wrap="square" lIns="0" tIns="60960" rIns="0" bIns="0" rtlCol="0">
            <a:spAutoFit/>
          </a:bodyPr>
          <a:lstStyle/>
          <a:p>
            <a:pPr marL="661035">
              <a:lnSpc>
                <a:spcPct val="100000"/>
              </a:lnSpc>
              <a:spcBef>
                <a:spcPts val="480"/>
              </a:spcBef>
            </a:pPr>
            <a:r>
              <a:rPr sz="1400" b="1" dirty="0">
                <a:solidFill>
                  <a:srgbClr val="FFF8E6"/>
                </a:solidFill>
                <a:latin typeface="微软雅黑" panose="020B0503020204020204" pitchFamily="34" charset="-122"/>
                <a:cs typeface="微软雅黑" panose="020B0503020204020204" pitchFamily="34" charset="-122"/>
              </a:rPr>
              <a:t>中国土地法大纲</a:t>
            </a:r>
            <a:endParaRPr sz="1400">
              <a:latin typeface="微软雅黑" panose="020B0503020204020204" pitchFamily="34" charset="-122"/>
              <a:cs typeface="微软雅黑" panose="020B0503020204020204" pitchFamily="34" charset="-122"/>
            </a:endParaRPr>
          </a:p>
        </p:txBody>
      </p:sp>
      <p:sp>
        <p:nvSpPr>
          <p:cNvPr id="16" name="object 7"/>
          <p:cNvSpPr txBox="1">
            <a:spLocks noGrp="1"/>
          </p:cNvSpPr>
          <p:nvPr>
            <p:ph type="title"/>
          </p:nvPr>
        </p:nvSpPr>
        <p:spPr>
          <a:xfrm>
            <a:off x="1017905" y="243205"/>
            <a:ext cx="5067300"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5.</a:t>
            </a:r>
            <a:r>
              <a:rPr sz="2700" b="1" dirty="0">
                <a:solidFill>
                  <a:srgbClr val="C00000"/>
                </a:solidFill>
                <a:latin typeface="微软雅黑" panose="020B0503020204020204" pitchFamily="34" charset="-122"/>
                <a:cs typeface="微软雅黑" panose="020B0503020204020204" pitchFamily="34" charset="-122"/>
              </a:rPr>
              <a:t>全国解放战争时期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1945.8—1949.10</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p:nvPr/>
        </p:nvSpPr>
        <p:spPr>
          <a:xfrm>
            <a:off x="6231635" y="1074419"/>
            <a:ext cx="2523743" cy="159562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217920" y="2903220"/>
            <a:ext cx="2551176" cy="162306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83183" y="1049528"/>
            <a:ext cx="5422900" cy="3506470"/>
          </a:xfrm>
          <a:prstGeom prst="rect">
            <a:avLst/>
          </a:prstGeom>
        </p:spPr>
        <p:txBody>
          <a:bodyPr vert="horz" wrap="square" lIns="0" tIns="12065" rIns="0" bIns="0" rtlCol="0">
            <a:spAutoFit/>
          </a:bodyPr>
          <a:lstStyle/>
          <a:p>
            <a:pPr marL="34925">
              <a:lnSpc>
                <a:spcPct val="100000"/>
              </a:lnSpc>
              <a:spcBef>
                <a:spcPts val="95"/>
              </a:spcBef>
            </a:pPr>
            <a:r>
              <a:rPr sz="2800" b="1" spc="-5" dirty="0">
                <a:solidFill>
                  <a:srgbClr val="C00000"/>
                </a:solidFill>
                <a:latin typeface="微软雅黑" panose="020B0503020204020204" pitchFamily="34" charset="-122"/>
                <a:cs typeface="微软雅黑" panose="020B0503020204020204" pitchFamily="34" charset="-122"/>
              </a:rPr>
              <a:t>中共七届二中全会</a:t>
            </a:r>
            <a:r>
              <a:rPr lang="zh-CN" sz="1400" b="1" spc="-5" dirty="0">
                <a:solidFill>
                  <a:srgbClr val="C00000"/>
                </a:solidFill>
                <a:latin typeface="微软雅黑" panose="020B0503020204020204" pitchFamily="34" charset="-122"/>
                <a:cs typeface="微软雅黑" panose="020B0503020204020204" pitchFamily="34" charset="-122"/>
              </a:rPr>
              <a:t>（1949年3月5日—13日在河北省平山县西柏坡举行）</a:t>
            </a:r>
            <a:endParaRPr sz="1400" b="1">
              <a:latin typeface="微软雅黑" panose="020B0503020204020204" pitchFamily="34" charset="-122"/>
              <a:cs typeface="微软雅黑" panose="020B0503020204020204" pitchFamily="34" charset="-122"/>
            </a:endParaRPr>
          </a:p>
          <a:p>
            <a:pPr marL="12700" marR="5080" algn="just">
              <a:lnSpc>
                <a:spcPct val="100000"/>
              </a:lnSpc>
              <a:spcBef>
                <a:spcPts val="2045"/>
              </a:spcBef>
            </a:pPr>
            <a:r>
              <a:rPr sz="1400" b="1" spc="45" dirty="0">
                <a:solidFill>
                  <a:srgbClr val="C00000"/>
                </a:solidFill>
                <a:latin typeface="微软雅黑" panose="020B0503020204020204" pitchFamily="34" charset="-122"/>
                <a:cs typeface="微软雅黑" panose="020B0503020204020204" pitchFamily="34" charset="-122"/>
              </a:rPr>
              <a:t>出席</a:t>
            </a:r>
            <a:r>
              <a:rPr sz="1400" b="1" spc="35" dirty="0">
                <a:solidFill>
                  <a:srgbClr val="C00000"/>
                </a:solidFill>
                <a:latin typeface="微软雅黑" panose="020B0503020204020204" pitchFamily="34" charset="-122"/>
                <a:cs typeface="微软雅黑" panose="020B0503020204020204" pitchFamily="34" charset="-122"/>
              </a:rPr>
              <a:t>代</a:t>
            </a:r>
            <a:r>
              <a:rPr sz="1400" b="1" spc="45" dirty="0">
                <a:solidFill>
                  <a:srgbClr val="C00000"/>
                </a:solidFill>
                <a:latin typeface="微软雅黑" panose="020B0503020204020204" pitchFamily="34" charset="-122"/>
                <a:cs typeface="微软雅黑" panose="020B0503020204020204" pitchFamily="34" charset="-122"/>
              </a:rPr>
              <a:t>表</a:t>
            </a:r>
            <a:r>
              <a:rPr sz="1400" b="1" spc="50" dirty="0">
                <a:solidFill>
                  <a:srgbClr val="C00000"/>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出</a:t>
            </a:r>
            <a:r>
              <a:rPr sz="1400" b="1" spc="45" dirty="0">
                <a:solidFill>
                  <a:srgbClr val="5F0E04"/>
                </a:solidFill>
                <a:latin typeface="微软雅黑" panose="020B0503020204020204" pitchFamily="34" charset="-122"/>
                <a:cs typeface="微软雅黑" panose="020B0503020204020204" pitchFamily="34" charset="-122"/>
              </a:rPr>
              <a:t>席</a:t>
            </a:r>
            <a:r>
              <a:rPr sz="1400" b="1" spc="35" dirty="0">
                <a:solidFill>
                  <a:srgbClr val="5F0E04"/>
                </a:solidFill>
                <a:latin typeface="微软雅黑" panose="020B0503020204020204" pitchFamily="34" charset="-122"/>
                <a:cs typeface="微软雅黑" panose="020B0503020204020204" pitchFamily="34" charset="-122"/>
              </a:rPr>
              <a:t>这</a:t>
            </a:r>
            <a:r>
              <a:rPr sz="1400" b="1" spc="45" dirty="0">
                <a:solidFill>
                  <a:srgbClr val="5F0E04"/>
                </a:solidFill>
                <a:latin typeface="微软雅黑" panose="020B0503020204020204" pitchFamily="34" charset="-122"/>
                <a:cs typeface="微软雅黑" panose="020B0503020204020204" pitchFamily="34" charset="-122"/>
              </a:rPr>
              <a:t>次全</a:t>
            </a:r>
            <a:r>
              <a:rPr sz="1400" b="1" spc="35" dirty="0">
                <a:solidFill>
                  <a:srgbClr val="5F0E04"/>
                </a:solidFill>
                <a:latin typeface="微软雅黑" panose="020B0503020204020204" pitchFamily="34" charset="-122"/>
                <a:cs typeface="微软雅黑" panose="020B0503020204020204" pitchFamily="34" charset="-122"/>
              </a:rPr>
              <a:t>会</a:t>
            </a:r>
            <a:r>
              <a:rPr sz="1400" b="1" spc="45" dirty="0">
                <a:solidFill>
                  <a:srgbClr val="5F0E04"/>
                </a:solidFill>
                <a:latin typeface="微软雅黑" panose="020B0503020204020204" pitchFamily="34" charset="-122"/>
                <a:cs typeface="微软雅黑" panose="020B0503020204020204" pitchFamily="34" charset="-122"/>
              </a:rPr>
              <a:t>的有</a:t>
            </a:r>
            <a:r>
              <a:rPr sz="1400" b="1" spc="35" dirty="0">
                <a:solidFill>
                  <a:srgbClr val="5F0E04"/>
                </a:solidFill>
                <a:latin typeface="微软雅黑" panose="020B0503020204020204" pitchFamily="34" charset="-122"/>
                <a:cs typeface="微软雅黑" panose="020B0503020204020204" pitchFamily="34" charset="-122"/>
              </a:rPr>
              <a:t>中</a:t>
            </a:r>
            <a:r>
              <a:rPr sz="1400" b="1" spc="45" dirty="0">
                <a:solidFill>
                  <a:srgbClr val="5F0E04"/>
                </a:solidFill>
                <a:latin typeface="微软雅黑" panose="020B0503020204020204" pitchFamily="34" charset="-122"/>
                <a:cs typeface="微软雅黑" panose="020B0503020204020204" pitchFamily="34" charset="-122"/>
              </a:rPr>
              <a:t>央</a:t>
            </a:r>
            <a:r>
              <a:rPr sz="1400" b="1" spc="35" dirty="0">
                <a:solidFill>
                  <a:srgbClr val="5F0E04"/>
                </a:solidFill>
                <a:latin typeface="微软雅黑" panose="020B0503020204020204" pitchFamily="34" charset="-122"/>
                <a:cs typeface="微软雅黑" panose="020B0503020204020204" pitchFamily="34" charset="-122"/>
              </a:rPr>
              <a:t>委</a:t>
            </a:r>
            <a:r>
              <a:rPr sz="1400" b="1" spc="60" dirty="0">
                <a:solidFill>
                  <a:srgbClr val="5F0E04"/>
                </a:solidFill>
                <a:latin typeface="微软雅黑" panose="020B0503020204020204" pitchFamily="34" charset="-122"/>
                <a:cs typeface="微软雅黑" panose="020B0503020204020204" pitchFamily="34" charset="-122"/>
              </a:rPr>
              <a:t>员</a:t>
            </a:r>
            <a:r>
              <a:rPr sz="1400" b="1" spc="25" dirty="0">
                <a:solidFill>
                  <a:srgbClr val="5F0E04"/>
                </a:solidFill>
                <a:latin typeface="微软雅黑" panose="020B0503020204020204" pitchFamily="34" charset="-122"/>
                <a:cs typeface="微软雅黑" panose="020B0503020204020204" pitchFamily="34" charset="-122"/>
              </a:rPr>
              <a:t>34</a:t>
            </a:r>
            <a:r>
              <a:rPr sz="1400" b="1" spc="35" dirty="0">
                <a:solidFill>
                  <a:srgbClr val="5F0E04"/>
                </a:solidFill>
                <a:latin typeface="微软雅黑" panose="020B0503020204020204" pitchFamily="34" charset="-122"/>
                <a:cs typeface="微软雅黑" panose="020B0503020204020204" pitchFamily="34" charset="-122"/>
              </a:rPr>
              <a:t>人</a:t>
            </a:r>
            <a:r>
              <a:rPr sz="1400" b="1" spc="45"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候</a:t>
            </a:r>
            <a:r>
              <a:rPr sz="1400" b="1" spc="45" dirty="0">
                <a:solidFill>
                  <a:srgbClr val="5F0E04"/>
                </a:solidFill>
                <a:latin typeface="微软雅黑" panose="020B0503020204020204" pitchFamily="34" charset="-122"/>
                <a:cs typeface="微软雅黑" panose="020B0503020204020204" pitchFamily="34" charset="-122"/>
              </a:rPr>
              <a:t>补中</a:t>
            </a:r>
            <a:r>
              <a:rPr sz="1400" b="1" spc="35" dirty="0">
                <a:solidFill>
                  <a:srgbClr val="5F0E04"/>
                </a:solidFill>
                <a:latin typeface="微软雅黑" panose="020B0503020204020204" pitchFamily="34" charset="-122"/>
                <a:cs typeface="微软雅黑" panose="020B0503020204020204" pitchFamily="34" charset="-122"/>
              </a:rPr>
              <a:t>央</a:t>
            </a:r>
            <a:r>
              <a:rPr sz="1400" b="1" spc="45" dirty="0">
                <a:solidFill>
                  <a:srgbClr val="5F0E04"/>
                </a:solidFill>
                <a:latin typeface="微软雅黑" panose="020B0503020204020204" pitchFamily="34" charset="-122"/>
                <a:cs typeface="微软雅黑" panose="020B0503020204020204" pitchFamily="34" charset="-122"/>
              </a:rPr>
              <a:t>委</a:t>
            </a:r>
            <a:r>
              <a:rPr sz="1400" b="1" spc="55" dirty="0">
                <a:solidFill>
                  <a:srgbClr val="5F0E04"/>
                </a:solidFill>
                <a:latin typeface="微软雅黑" panose="020B0503020204020204" pitchFamily="34" charset="-122"/>
                <a:cs typeface="微软雅黑" panose="020B0503020204020204" pitchFamily="34" charset="-122"/>
              </a:rPr>
              <a:t>员</a:t>
            </a:r>
            <a:r>
              <a:rPr sz="1400" b="1" spc="20" dirty="0">
                <a:solidFill>
                  <a:srgbClr val="5F0E04"/>
                </a:solidFill>
                <a:latin typeface="微软雅黑" panose="020B0503020204020204" pitchFamily="34" charset="-122"/>
                <a:cs typeface="微软雅黑" panose="020B0503020204020204" pitchFamily="34" charset="-122"/>
              </a:rPr>
              <a:t>19</a:t>
            </a:r>
            <a:r>
              <a:rPr sz="1400" b="1" spc="45" dirty="0">
                <a:solidFill>
                  <a:srgbClr val="5F0E04"/>
                </a:solidFill>
                <a:latin typeface="微软雅黑" panose="020B0503020204020204" pitchFamily="34" charset="-122"/>
                <a:cs typeface="微软雅黑" panose="020B0503020204020204" pitchFamily="34" charset="-122"/>
              </a:rPr>
              <a:t>人；  </a:t>
            </a:r>
            <a:r>
              <a:rPr sz="1400" b="1" dirty="0">
                <a:solidFill>
                  <a:srgbClr val="5F0E04"/>
                </a:solidFill>
                <a:latin typeface="微软雅黑" panose="020B0503020204020204" pitchFamily="34" charset="-122"/>
                <a:cs typeface="微软雅黑" panose="020B0503020204020204" pitchFamily="34" charset="-122"/>
              </a:rPr>
              <a:t>列</a:t>
            </a:r>
            <a:r>
              <a:rPr sz="1400" b="1" spc="10" dirty="0">
                <a:solidFill>
                  <a:srgbClr val="5F0E04"/>
                </a:solidFill>
                <a:latin typeface="微软雅黑" panose="020B0503020204020204" pitchFamily="34" charset="-122"/>
                <a:cs typeface="微软雅黑" panose="020B0503020204020204" pitchFamily="34" charset="-122"/>
              </a:rPr>
              <a:t>席</a:t>
            </a:r>
            <a:r>
              <a:rPr sz="1400" b="1" dirty="0">
                <a:solidFill>
                  <a:srgbClr val="5F0E04"/>
                </a:solidFill>
                <a:latin typeface="微软雅黑" panose="020B0503020204020204" pitchFamily="34" charset="-122"/>
                <a:cs typeface="微软雅黑" panose="020B0503020204020204" pitchFamily="34" charset="-122"/>
              </a:rPr>
              <a:t>会议的11人，由毛泽东、刘少</a:t>
            </a:r>
            <a:r>
              <a:rPr sz="1400" b="1" spc="10" dirty="0">
                <a:solidFill>
                  <a:srgbClr val="5F0E04"/>
                </a:solidFill>
                <a:latin typeface="微软雅黑" panose="020B0503020204020204" pitchFamily="34" charset="-122"/>
                <a:cs typeface="微软雅黑" panose="020B0503020204020204" pitchFamily="34" charset="-122"/>
              </a:rPr>
              <a:t>奇</a:t>
            </a:r>
            <a:r>
              <a:rPr sz="1400" b="1" dirty="0">
                <a:solidFill>
                  <a:srgbClr val="5F0E04"/>
                </a:solidFill>
                <a:latin typeface="微软雅黑" panose="020B0503020204020204" pitchFamily="34" charset="-122"/>
                <a:cs typeface="微软雅黑" panose="020B0503020204020204" pitchFamily="34" charset="-122"/>
              </a:rPr>
              <a:t>、周恩来、朱德</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任弼时组成的 主席团主持了此次会议。</a:t>
            </a:r>
            <a:endParaRPr sz="1400" b="1">
              <a:latin typeface="微软雅黑" panose="020B0503020204020204" pitchFamily="34" charset="-122"/>
              <a:cs typeface="微软雅黑" panose="020B0503020204020204" pitchFamily="34" charset="-122"/>
            </a:endParaRPr>
          </a:p>
          <a:p>
            <a:pPr marL="12700" marR="10795" algn="just">
              <a:lnSpc>
                <a:spcPct val="100000"/>
              </a:lnSpc>
              <a:spcBef>
                <a:spcPts val="5"/>
              </a:spcBef>
            </a:pPr>
            <a:r>
              <a:rPr sz="1400" b="1" spc="10" dirty="0">
                <a:solidFill>
                  <a:srgbClr val="C00000"/>
                </a:solidFill>
                <a:latin typeface="微软雅黑" panose="020B0503020204020204" pitchFamily="34" charset="-122"/>
                <a:cs typeface="微软雅黑" panose="020B0503020204020204" pitchFamily="34" charset="-122"/>
              </a:rPr>
              <a:t>主要内容：</a:t>
            </a:r>
            <a:r>
              <a:rPr sz="1400" b="1" spc="10" dirty="0">
                <a:solidFill>
                  <a:srgbClr val="5F0E04"/>
                </a:solidFill>
                <a:latin typeface="微软雅黑" panose="020B0503020204020204" pitchFamily="34" charset="-122"/>
                <a:cs typeface="微软雅黑" panose="020B0503020204020204" pitchFamily="34" charset="-122"/>
              </a:rPr>
              <a:t>毛泽</a:t>
            </a:r>
            <a:r>
              <a:rPr sz="1400" b="1" dirty="0">
                <a:solidFill>
                  <a:srgbClr val="5F0E04"/>
                </a:solidFill>
                <a:latin typeface="微软雅黑" panose="020B0503020204020204" pitchFamily="34" charset="-122"/>
                <a:cs typeface="微软雅黑" panose="020B0503020204020204" pitchFamily="34" charset="-122"/>
              </a:rPr>
              <a:t>东</a:t>
            </a:r>
            <a:r>
              <a:rPr sz="1400" b="1" spc="10" dirty="0">
                <a:solidFill>
                  <a:srgbClr val="5F0E04"/>
                </a:solidFill>
                <a:latin typeface="微软雅黑" panose="020B0503020204020204" pitchFamily="34" charset="-122"/>
                <a:cs typeface="微软雅黑" panose="020B0503020204020204" pitchFamily="34" charset="-122"/>
              </a:rPr>
              <a:t>在会上作出了重</a:t>
            </a:r>
            <a:r>
              <a:rPr sz="1400" b="1" dirty="0">
                <a:solidFill>
                  <a:srgbClr val="5F0E04"/>
                </a:solidFill>
                <a:latin typeface="微软雅黑" panose="020B0503020204020204" pitchFamily="34" charset="-122"/>
                <a:cs typeface="微软雅黑" panose="020B0503020204020204" pitchFamily="34" charset="-122"/>
              </a:rPr>
              <a:t>要</a:t>
            </a:r>
            <a:r>
              <a:rPr sz="1400" b="1" spc="10" dirty="0">
                <a:solidFill>
                  <a:srgbClr val="5F0E04"/>
                </a:solidFill>
                <a:latin typeface="微软雅黑" panose="020B0503020204020204" pitchFamily="34" charset="-122"/>
                <a:cs typeface="微软雅黑" panose="020B0503020204020204" pitchFamily="34" charset="-122"/>
              </a:rPr>
              <a:t>报</a:t>
            </a:r>
            <a:r>
              <a:rPr sz="1400" b="1" spc="20" dirty="0">
                <a:solidFill>
                  <a:srgbClr val="5F0E04"/>
                </a:solidFill>
                <a:latin typeface="微软雅黑" panose="020B0503020204020204" pitchFamily="34" charset="-122"/>
                <a:cs typeface="微软雅黑" panose="020B0503020204020204" pitchFamily="34" charset="-122"/>
              </a:rPr>
              <a:t>告</a:t>
            </a:r>
            <a:r>
              <a:rPr sz="1400" b="1" spc="10" dirty="0">
                <a:solidFill>
                  <a:srgbClr val="5F0E04"/>
                </a:solidFill>
                <a:latin typeface="微软雅黑" panose="020B0503020204020204" pitchFamily="34" charset="-122"/>
                <a:cs typeface="微软雅黑" panose="020B0503020204020204" pitchFamily="34" charset="-122"/>
              </a:rPr>
              <a:t>，指出了促</a:t>
            </a:r>
            <a:r>
              <a:rPr sz="1400" b="1" dirty="0">
                <a:solidFill>
                  <a:srgbClr val="5F0E04"/>
                </a:solidFill>
                <a:latin typeface="微软雅黑" panose="020B0503020204020204" pitchFamily="34" charset="-122"/>
                <a:cs typeface="微软雅黑" panose="020B0503020204020204" pitchFamily="34" charset="-122"/>
              </a:rPr>
              <a:t>进</a:t>
            </a:r>
            <a:r>
              <a:rPr sz="1400" b="1" spc="10" dirty="0">
                <a:solidFill>
                  <a:srgbClr val="5F0E04"/>
                </a:solidFill>
                <a:latin typeface="微软雅黑" panose="020B0503020204020204" pitchFamily="34" charset="-122"/>
                <a:cs typeface="微软雅黑" panose="020B0503020204020204" pitchFamily="34" charset="-122"/>
              </a:rPr>
              <a:t>革命迅速取</a:t>
            </a:r>
            <a:r>
              <a:rPr sz="1400" b="1" dirty="0">
                <a:solidFill>
                  <a:srgbClr val="5F0E04"/>
                </a:solidFill>
                <a:latin typeface="微软雅黑" panose="020B0503020204020204" pitchFamily="34" charset="-122"/>
                <a:cs typeface="微软雅黑" panose="020B0503020204020204" pitchFamily="34" charset="-122"/>
              </a:rPr>
              <a:t>得 </a:t>
            </a:r>
            <a:r>
              <a:rPr sz="1400" b="1" spc="10" dirty="0">
                <a:solidFill>
                  <a:srgbClr val="5F0E04"/>
                </a:solidFill>
                <a:latin typeface="微软雅黑" panose="020B0503020204020204" pitchFamily="34" charset="-122"/>
                <a:cs typeface="微软雅黑" panose="020B0503020204020204" pitchFamily="34" charset="-122"/>
              </a:rPr>
              <a:t>全国胜利的各项</a:t>
            </a:r>
            <a:r>
              <a:rPr sz="1400" b="1" spc="-5" dirty="0">
                <a:solidFill>
                  <a:srgbClr val="5F0E04"/>
                </a:solidFill>
                <a:latin typeface="微软雅黑" panose="020B0503020204020204" pitchFamily="34" charset="-122"/>
                <a:cs typeface="微软雅黑" panose="020B0503020204020204" pitchFamily="34" charset="-122"/>
              </a:rPr>
              <a:t>方</a:t>
            </a:r>
            <a:r>
              <a:rPr sz="1400" b="1" spc="10" dirty="0">
                <a:solidFill>
                  <a:srgbClr val="5F0E04"/>
                </a:solidFill>
                <a:latin typeface="微软雅黑" panose="020B0503020204020204" pitchFamily="34" charset="-122"/>
                <a:cs typeface="微软雅黑" panose="020B0503020204020204" pitchFamily="34" charset="-122"/>
              </a:rPr>
              <a:t>针；提出了全国</a:t>
            </a:r>
            <a:r>
              <a:rPr sz="1400" b="1" spc="-5" dirty="0">
                <a:solidFill>
                  <a:srgbClr val="5F0E04"/>
                </a:solidFill>
                <a:latin typeface="微软雅黑" panose="020B0503020204020204" pitchFamily="34" charset="-122"/>
                <a:cs typeface="微软雅黑" panose="020B0503020204020204" pitchFamily="34" charset="-122"/>
              </a:rPr>
              <a:t>胜</a:t>
            </a:r>
            <a:r>
              <a:rPr sz="1400" b="1" spc="10" dirty="0">
                <a:solidFill>
                  <a:srgbClr val="5F0E04"/>
                </a:solidFill>
                <a:latin typeface="微软雅黑" panose="020B0503020204020204" pitchFamily="34" charset="-122"/>
                <a:cs typeface="微软雅黑" panose="020B0503020204020204" pitchFamily="34" charset="-122"/>
              </a:rPr>
              <a:t>利的局面下党的</a:t>
            </a:r>
            <a:r>
              <a:rPr sz="1400" b="1" spc="-5" dirty="0">
                <a:solidFill>
                  <a:srgbClr val="5F0E04"/>
                </a:solidFill>
                <a:latin typeface="微软雅黑" panose="020B0503020204020204" pitchFamily="34" charset="-122"/>
                <a:cs typeface="微软雅黑" panose="020B0503020204020204" pitchFamily="34" charset="-122"/>
              </a:rPr>
              <a:t>工</a:t>
            </a:r>
            <a:r>
              <a:rPr sz="1400" b="1" spc="10" dirty="0">
                <a:solidFill>
                  <a:srgbClr val="5F0E04"/>
                </a:solidFill>
                <a:latin typeface="微软雅黑" panose="020B0503020204020204" pitchFamily="34" charset="-122"/>
                <a:cs typeface="微软雅黑" panose="020B0503020204020204" pitchFamily="34" charset="-122"/>
              </a:rPr>
              <a:t>作重心必须由 乡村转移到城市</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以恢复和发展生</a:t>
            </a:r>
            <a:r>
              <a:rPr sz="1400" b="1" spc="-5" dirty="0">
                <a:solidFill>
                  <a:srgbClr val="5F0E04"/>
                </a:solidFill>
                <a:latin typeface="微软雅黑" panose="020B0503020204020204" pitchFamily="34" charset="-122"/>
                <a:cs typeface="微软雅黑" panose="020B0503020204020204" pitchFamily="34" charset="-122"/>
              </a:rPr>
              <a:t>产</a:t>
            </a:r>
            <a:r>
              <a:rPr sz="1400" b="1" spc="10" dirty="0">
                <a:solidFill>
                  <a:srgbClr val="5F0E04"/>
                </a:solidFill>
                <a:latin typeface="微软雅黑" panose="020B0503020204020204" pitchFamily="34" charset="-122"/>
                <a:cs typeface="微软雅黑" panose="020B0503020204020204" pitchFamily="34" charset="-122"/>
              </a:rPr>
              <a:t>为工作的中</a:t>
            </a:r>
            <a:r>
              <a:rPr sz="1400" b="1" spc="15" dirty="0">
                <a:solidFill>
                  <a:srgbClr val="5F0E04"/>
                </a:solidFill>
                <a:latin typeface="微软雅黑" panose="020B0503020204020204" pitchFamily="34" charset="-122"/>
                <a:cs typeface="微软雅黑" panose="020B0503020204020204" pitchFamily="34" charset="-122"/>
              </a:rPr>
              <a:t>心</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此</a:t>
            </a:r>
            <a:r>
              <a:rPr sz="1400" b="1" spc="10" dirty="0">
                <a:solidFill>
                  <a:srgbClr val="5F0E04"/>
                </a:solidFill>
                <a:latin typeface="微软雅黑" panose="020B0503020204020204" pitchFamily="34" charset="-122"/>
                <a:cs typeface="微软雅黑" panose="020B0503020204020204" pitchFamily="34" charset="-122"/>
              </a:rPr>
              <a:t>次会议还强</a:t>
            </a:r>
            <a:r>
              <a:rPr sz="1400" b="1" dirty="0">
                <a:solidFill>
                  <a:srgbClr val="5F0E04"/>
                </a:solidFill>
                <a:latin typeface="微软雅黑" panose="020B0503020204020204" pitchFamily="34" charset="-122"/>
                <a:cs typeface="微软雅黑" panose="020B0503020204020204" pitchFamily="34" charset="-122"/>
              </a:rPr>
              <a:t>调 </a:t>
            </a:r>
            <a:r>
              <a:rPr sz="1400" b="1" spc="10" dirty="0">
                <a:solidFill>
                  <a:srgbClr val="5F0E04"/>
                </a:solidFill>
                <a:latin typeface="微软雅黑" panose="020B0503020204020204" pitchFamily="34" charset="-122"/>
                <a:cs typeface="微软雅黑" panose="020B0503020204020204" pitchFamily="34" charset="-122"/>
              </a:rPr>
              <a:t>了要</a:t>
            </a:r>
            <a:r>
              <a:rPr sz="1400" b="1" spc="10" dirty="0">
                <a:solidFill>
                  <a:srgbClr val="C00000"/>
                </a:solidFill>
                <a:latin typeface="微软雅黑" panose="020B0503020204020204" pitchFamily="34" charset="-122"/>
                <a:cs typeface="微软雅黑" panose="020B0503020204020204" pitchFamily="34" charset="-122"/>
              </a:rPr>
              <a:t>加强党的思</a:t>
            </a:r>
            <a:r>
              <a:rPr sz="1400" b="1" dirty="0">
                <a:solidFill>
                  <a:srgbClr val="C00000"/>
                </a:solidFill>
                <a:latin typeface="微软雅黑" panose="020B0503020204020204" pitchFamily="34" charset="-122"/>
                <a:cs typeface="微软雅黑" panose="020B0503020204020204" pitchFamily="34" charset="-122"/>
              </a:rPr>
              <a:t>想</a:t>
            </a:r>
            <a:r>
              <a:rPr sz="1400" b="1" spc="10" dirty="0">
                <a:solidFill>
                  <a:srgbClr val="C00000"/>
                </a:solidFill>
                <a:latin typeface="微软雅黑" panose="020B0503020204020204" pitchFamily="34" charset="-122"/>
                <a:cs typeface="微软雅黑" panose="020B0503020204020204" pitchFamily="34" charset="-122"/>
              </a:rPr>
              <a:t>建</a:t>
            </a:r>
            <a:r>
              <a:rPr sz="1400" b="1" spc="15" dirty="0">
                <a:solidFill>
                  <a:srgbClr val="C00000"/>
                </a:solidFill>
                <a:latin typeface="微软雅黑" panose="020B0503020204020204" pitchFamily="34" charset="-122"/>
                <a:cs typeface="微软雅黑" panose="020B0503020204020204" pitchFamily="34" charset="-122"/>
              </a:rPr>
              <a:t>设</a:t>
            </a:r>
            <a:r>
              <a:rPr sz="1400" b="1" spc="10" dirty="0">
                <a:solidFill>
                  <a:srgbClr val="5F0E04"/>
                </a:solidFill>
                <a:latin typeface="微软雅黑" panose="020B0503020204020204" pitchFamily="34" charset="-122"/>
                <a:cs typeface="微软雅黑" panose="020B0503020204020204" pitchFamily="34" charset="-122"/>
              </a:rPr>
              <a:t>，防止资产</a:t>
            </a:r>
            <a:r>
              <a:rPr sz="1400" b="1" dirty="0">
                <a:solidFill>
                  <a:srgbClr val="5F0E04"/>
                </a:solidFill>
                <a:latin typeface="微软雅黑" panose="020B0503020204020204" pitchFamily="34" charset="-122"/>
                <a:cs typeface="微软雅黑" panose="020B0503020204020204" pitchFamily="34" charset="-122"/>
              </a:rPr>
              <a:t>阶</a:t>
            </a:r>
            <a:r>
              <a:rPr sz="1400" b="1" spc="10" dirty="0">
                <a:solidFill>
                  <a:srgbClr val="5F0E04"/>
                </a:solidFill>
                <a:latin typeface="微软雅黑" panose="020B0503020204020204" pitchFamily="34" charset="-122"/>
                <a:cs typeface="微软雅黑" panose="020B0503020204020204" pitchFamily="34" charset="-122"/>
              </a:rPr>
              <a:t>级思想侵蚀党的</a:t>
            </a:r>
            <a:r>
              <a:rPr sz="1400" b="1" dirty="0">
                <a:solidFill>
                  <a:srgbClr val="5F0E04"/>
                </a:solidFill>
                <a:latin typeface="微软雅黑" panose="020B0503020204020204" pitchFamily="34" charset="-122"/>
                <a:cs typeface="微软雅黑" panose="020B0503020204020204" pitchFamily="34" charset="-122"/>
              </a:rPr>
              <a:t>队</a:t>
            </a:r>
            <a:r>
              <a:rPr sz="1400" b="1" spc="20" dirty="0">
                <a:solidFill>
                  <a:srgbClr val="5F0E04"/>
                </a:solidFill>
                <a:latin typeface="微软雅黑" panose="020B0503020204020204" pitchFamily="34" charset="-122"/>
                <a:cs typeface="微软雅黑" panose="020B0503020204020204" pitchFamily="34" charset="-122"/>
              </a:rPr>
              <a:t>伍</a:t>
            </a:r>
            <a:r>
              <a:rPr sz="1400" b="1" spc="10" dirty="0">
                <a:solidFill>
                  <a:srgbClr val="5F0E04"/>
                </a:solidFill>
                <a:latin typeface="微软雅黑" panose="020B0503020204020204" pitchFamily="34" charset="-122"/>
                <a:cs typeface="微软雅黑" panose="020B0503020204020204" pitchFamily="34" charset="-122"/>
              </a:rPr>
              <a:t>，有预见性 地提出了防止“</a:t>
            </a:r>
            <a:r>
              <a:rPr sz="1400" b="1" dirty="0">
                <a:solidFill>
                  <a:srgbClr val="5F0E04"/>
                </a:solidFill>
                <a:latin typeface="微软雅黑" panose="020B0503020204020204" pitchFamily="34" charset="-122"/>
                <a:cs typeface="微软雅黑" panose="020B0503020204020204" pitchFamily="34" charset="-122"/>
              </a:rPr>
              <a:t>糖</a:t>
            </a:r>
            <a:r>
              <a:rPr sz="1400" b="1" spc="10" dirty="0">
                <a:solidFill>
                  <a:srgbClr val="5F0E04"/>
                </a:solidFill>
                <a:latin typeface="微软雅黑" panose="020B0503020204020204" pitchFamily="34" charset="-122"/>
                <a:cs typeface="微软雅黑" panose="020B0503020204020204" pitchFamily="34" charset="-122"/>
              </a:rPr>
              <a:t>衣炮</a:t>
            </a:r>
            <a:r>
              <a:rPr sz="1400" b="1" spc="15" dirty="0">
                <a:solidFill>
                  <a:srgbClr val="5F0E04"/>
                </a:solidFill>
                <a:latin typeface="微软雅黑" panose="020B0503020204020204" pitchFamily="34" charset="-122"/>
                <a:cs typeface="微软雅黑" panose="020B0503020204020204" pitchFamily="34" charset="-122"/>
              </a:rPr>
              <a:t>弹</a:t>
            </a:r>
            <a:r>
              <a:rPr sz="1400" b="1" spc="10" dirty="0">
                <a:solidFill>
                  <a:srgbClr val="5F0E04"/>
                </a:solidFill>
                <a:latin typeface="微软雅黑" panose="020B0503020204020204" pitchFamily="34" charset="-122"/>
                <a:cs typeface="微软雅黑" panose="020B0503020204020204" pitchFamily="34" charset="-122"/>
              </a:rPr>
              <a:t>”进攻的</a:t>
            </a:r>
            <a:r>
              <a:rPr sz="1400" b="1" dirty="0">
                <a:solidFill>
                  <a:srgbClr val="5F0E04"/>
                </a:solidFill>
                <a:latin typeface="微软雅黑" panose="020B0503020204020204" pitchFamily="34" charset="-122"/>
                <a:cs typeface="微软雅黑" panose="020B0503020204020204" pitchFamily="34" charset="-122"/>
              </a:rPr>
              <a:t>重</a:t>
            </a:r>
            <a:r>
              <a:rPr sz="1400" b="1" spc="10" dirty="0">
                <a:solidFill>
                  <a:srgbClr val="5F0E04"/>
                </a:solidFill>
                <a:latin typeface="微软雅黑" panose="020B0503020204020204" pitchFamily="34" charset="-122"/>
                <a:cs typeface="微软雅黑" panose="020B0503020204020204" pitchFamily="34" charset="-122"/>
              </a:rPr>
              <a:t>大问</a:t>
            </a:r>
            <a:r>
              <a:rPr sz="1400" b="1" spc="15" dirty="0">
                <a:solidFill>
                  <a:srgbClr val="5F0E04"/>
                </a:solidFill>
                <a:latin typeface="微软雅黑" panose="020B0503020204020204" pitchFamily="34" charset="-122"/>
                <a:cs typeface="微软雅黑" panose="020B0503020204020204" pitchFamily="34" charset="-122"/>
              </a:rPr>
              <a:t>题</a:t>
            </a:r>
            <a:r>
              <a:rPr sz="1400" b="1" spc="10" dirty="0">
                <a:solidFill>
                  <a:srgbClr val="5F0E04"/>
                </a:solidFill>
                <a:latin typeface="微软雅黑" panose="020B0503020204020204" pitchFamily="34" charset="-122"/>
                <a:cs typeface="微软雅黑" panose="020B0503020204020204" pitchFamily="34" charset="-122"/>
              </a:rPr>
              <a:t>，并进一</a:t>
            </a:r>
            <a:r>
              <a:rPr sz="1400" b="1" dirty="0">
                <a:solidFill>
                  <a:srgbClr val="5F0E04"/>
                </a:solidFill>
                <a:latin typeface="微软雅黑" panose="020B0503020204020204" pitchFamily="34" charset="-122"/>
                <a:cs typeface="微软雅黑" panose="020B0503020204020204" pitchFamily="34" charset="-122"/>
              </a:rPr>
              <a:t>步</a:t>
            </a:r>
            <a:r>
              <a:rPr sz="1400" b="1" spc="10" dirty="0">
                <a:solidFill>
                  <a:srgbClr val="5F0E04"/>
                </a:solidFill>
                <a:latin typeface="微软雅黑" panose="020B0503020204020204" pitchFamily="34" charset="-122"/>
                <a:cs typeface="微软雅黑" panose="020B0503020204020204" pitchFamily="34" charset="-122"/>
              </a:rPr>
              <a:t>提出</a:t>
            </a:r>
            <a:r>
              <a:rPr sz="1400" b="1" spc="15" dirty="0">
                <a:solidFill>
                  <a:srgbClr val="5F0E04"/>
                </a:solidFill>
                <a:latin typeface="微软雅黑" panose="020B0503020204020204" pitchFamily="34" charset="-122"/>
                <a:cs typeface="微软雅黑" panose="020B0503020204020204" pitchFamily="34" charset="-122"/>
              </a:rPr>
              <a:t>了</a:t>
            </a:r>
            <a:r>
              <a:rPr sz="1400" b="1" spc="10" dirty="0">
                <a:solidFill>
                  <a:srgbClr val="C00000"/>
                </a:solidFill>
                <a:latin typeface="微软雅黑" panose="020B0503020204020204" pitchFamily="34" charset="-122"/>
                <a:cs typeface="微软雅黑" panose="020B0503020204020204" pitchFamily="34" charset="-122"/>
              </a:rPr>
              <a:t>“两个 务必”</a:t>
            </a:r>
            <a:r>
              <a:rPr sz="1400" b="1" spc="10" dirty="0">
                <a:solidFill>
                  <a:srgbClr val="5F0E04"/>
                </a:solidFill>
                <a:latin typeface="微软雅黑" panose="020B0503020204020204" pitchFamily="34" charset="-122"/>
                <a:cs typeface="微软雅黑" panose="020B0503020204020204" pitchFamily="34" charset="-122"/>
              </a:rPr>
              <a:t>的重要思</a:t>
            </a:r>
            <a:r>
              <a:rPr sz="1400" b="1" dirty="0">
                <a:solidFill>
                  <a:srgbClr val="5F0E04"/>
                </a:solidFill>
                <a:latin typeface="微软雅黑" panose="020B0503020204020204" pitchFamily="34" charset="-122"/>
                <a:cs typeface="微软雅黑" panose="020B0503020204020204" pitchFamily="34" charset="-122"/>
              </a:rPr>
              <a:t>想</a:t>
            </a:r>
            <a:r>
              <a:rPr sz="1400" b="1" spc="10" dirty="0">
                <a:solidFill>
                  <a:srgbClr val="5F0E04"/>
                </a:solidFill>
                <a:latin typeface="微软雅黑" panose="020B0503020204020204" pitchFamily="34" charset="-122"/>
                <a:cs typeface="微软雅黑" panose="020B0503020204020204" pitchFamily="34" charset="-122"/>
              </a:rPr>
              <a:t>。（务必使同志</a:t>
            </a:r>
            <a:r>
              <a:rPr sz="1400" b="1" dirty="0">
                <a:solidFill>
                  <a:srgbClr val="5F0E04"/>
                </a:solidFill>
                <a:latin typeface="微软雅黑" panose="020B0503020204020204" pitchFamily="34" charset="-122"/>
                <a:cs typeface="微软雅黑" panose="020B0503020204020204" pitchFamily="34" charset="-122"/>
              </a:rPr>
              <a:t>们</a:t>
            </a:r>
            <a:r>
              <a:rPr sz="1400" b="1" spc="10" dirty="0">
                <a:solidFill>
                  <a:srgbClr val="5F0E04"/>
                </a:solidFill>
                <a:latin typeface="微软雅黑" panose="020B0503020204020204" pitchFamily="34" charset="-122"/>
                <a:cs typeface="微软雅黑" panose="020B0503020204020204" pitchFamily="34" charset="-122"/>
              </a:rPr>
              <a:t>继续保持谦</a:t>
            </a:r>
            <a:r>
              <a:rPr sz="1400" b="1" spc="20" dirty="0">
                <a:solidFill>
                  <a:srgbClr val="5F0E04"/>
                </a:solidFill>
                <a:latin typeface="微软雅黑" panose="020B0503020204020204" pitchFamily="34" charset="-122"/>
                <a:cs typeface="微软雅黑" panose="020B0503020204020204" pitchFamily="34" charset="-122"/>
              </a:rPr>
              <a:t>虚</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谨</a:t>
            </a:r>
            <a:r>
              <a:rPr sz="1400" b="1" spc="10" dirty="0">
                <a:solidFill>
                  <a:srgbClr val="5F0E04"/>
                </a:solidFill>
                <a:latin typeface="微软雅黑" panose="020B0503020204020204" pitchFamily="34" charset="-122"/>
                <a:cs typeface="微软雅黑" panose="020B0503020204020204" pitchFamily="34" charset="-122"/>
              </a:rPr>
              <a:t>慎、不骄、</a:t>
            </a:r>
            <a:r>
              <a:rPr sz="1400" b="1" dirty="0">
                <a:solidFill>
                  <a:srgbClr val="5F0E04"/>
                </a:solidFill>
                <a:latin typeface="微软雅黑" panose="020B0503020204020204" pitchFamily="34" charset="-122"/>
                <a:cs typeface="微软雅黑" panose="020B0503020204020204" pitchFamily="34" charset="-122"/>
              </a:rPr>
              <a:t>不 燥的作风，务必使同志</a:t>
            </a:r>
            <a:r>
              <a:rPr sz="1400" b="1" spc="-15" dirty="0">
                <a:solidFill>
                  <a:srgbClr val="5F0E04"/>
                </a:solidFill>
                <a:latin typeface="微软雅黑" panose="020B0503020204020204" pitchFamily="34" charset="-122"/>
                <a:cs typeface="微软雅黑" panose="020B0503020204020204" pitchFamily="34" charset="-122"/>
              </a:rPr>
              <a:t>们</a:t>
            </a:r>
            <a:r>
              <a:rPr sz="1400" b="1" dirty="0">
                <a:solidFill>
                  <a:srgbClr val="5F0E04"/>
                </a:solidFill>
                <a:latin typeface="微软雅黑" panose="020B0503020204020204" pitchFamily="34" charset="-122"/>
                <a:cs typeface="微软雅黑" panose="020B0503020204020204" pitchFamily="34" charset="-122"/>
              </a:rPr>
              <a:t>继续</a:t>
            </a:r>
            <a:r>
              <a:rPr sz="1400" b="1" spc="-15" dirty="0">
                <a:solidFill>
                  <a:srgbClr val="5F0E04"/>
                </a:solidFill>
                <a:latin typeface="微软雅黑" panose="020B0503020204020204" pitchFamily="34" charset="-122"/>
                <a:cs typeface="微软雅黑" panose="020B0503020204020204" pitchFamily="34" charset="-122"/>
              </a:rPr>
              <a:t>保</a:t>
            </a:r>
            <a:r>
              <a:rPr sz="1400" b="1" dirty="0">
                <a:solidFill>
                  <a:srgbClr val="5F0E04"/>
                </a:solidFill>
                <a:latin typeface="微软雅黑" panose="020B0503020204020204" pitchFamily="34" charset="-122"/>
                <a:cs typeface="微软雅黑" panose="020B0503020204020204" pitchFamily="34" charset="-122"/>
              </a:rPr>
              <a:t>持艰</a:t>
            </a:r>
            <a:r>
              <a:rPr sz="1400" b="1" spc="-15" dirty="0">
                <a:solidFill>
                  <a:srgbClr val="5F0E04"/>
                </a:solidFill>
                <a:latin typeface="微软雅黑" panose="020B0503020204020204" pitchFamily="34" charset="-122"/>
                <a:cs typeface="微软雅黑" panose="020B0503020204020204" pitchFamily="34" charset="-122"/>
              </a:rPr>
              <a:t>苦</a:t>
            </a:r>
            <a:r>
              <a:rPr sz="1400" b="1" dirty="0">
                <a:solidFill>
                  <a:srgbClr val="5F0E04"/>
                </a:solidFill>
                <a:latin typeface="微软雅黑" panose="020B0503020204020204" pitchFamily="34" charset="-122"/>
                <a:cs typeface="微软雅黑" panose="020B0503020204020204" pitchFamily="34" charset="-122"/>
              </a:rPr>
              <a:t>奋斗</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作</a:t>
            </a:r>
            <a:r>
              <a:rPr sz="1400" b="1" spc="5" dirty="0">
                <a:solidFill>
                  <a:srgbClr val="5F0E04"/>
                </a:solidFill>
                <a:latin typeface="微软雅黑" panose="020B0503020204020204" pitchFamily="34" charset="-122"/>
                <a:cs typeface="微软雅黑" panose="020B0503020204020204" pitchFamily="34" charset="-122"/>
              </a:rPr>
              <a:t>风</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marR="10795">
              <a:lnSpc>
                <a:spcPct val="100000"/>
              </a:lnSpc>
            </a:pPr>
            <a:r>
              <a:rPr sz="1400" b="1" spc="10" dirty="0">
                <a:solidFill>
                  <a:srgbClr val="C00000"/>
                </a:solidFill>
                <a:latin typeface="微软雅黑" panose="020B0503020204020204" pitchFamily="34" charset="-122"/>
                <a:cs typeface="微软雅黑" panose="020B0503020204020204" pitchFamily="34" charset="-122"/>
              </a:rPr>
              <a:t>历史意义：</a:t>
            </a:r>
            <a:r>
              <a:rPr sz="1400" b="1" spc="10" dirty="0">
                <a:solidFill>
                  <a:srgbClr val="5F0E04"/>
                </a:solidFill>
                <a:latin typeface="微软雅黑" panose="020B0503020204020204" pitchFamily="34" charset="-122"/>
                <a:cs typeface="微软雅黑" panose="020B0503020204020204" pitchFamily="34" charset="-122"/>
              </a:rPr>
              <a:t>这次</a:t>
            </a:r>
            <a:r>
              <a:rPr sz="1400" b="1" dirty="0">
                <a:solidFill>
                  <a:srgbClr val="5F0E04"/>
                </a:solidFill>
                <a:latin typeface="微软雅黑" panose="020B0503020204020204" pitchFamily="34" charset="-122"/>
                <a:cs typeface="微软雅黑" panose="020B0503020204020204" pitchFamily="34" charset="-122"/>
              </a:rPr>
              <a:t>会</a:t>
            </a:r>
            <a:r>
              <a:rPr sz="1400" b="1" spc="10" dirty="0">
                <a:solidFill>
                  <a:srgbClr val="5F0E04"/>
                </a:solidFill>
                <a:latin typeface="微软雅黑" panose="020B0503020204020204" pitchFamily="34" charset="-122"/>
                <a:cs typeface="微软雅黑" panose="020B0503020204020204" pitchFamily="34" charset="-122"/>
              </a:rPr>
              <a:t>议为迅速取得民</a:t>
            </a:r>
            <a:r>
              <a:rPr sz="1400" b="1" dirty="0">
                <a:solidFill>
                  <a:srgbClr val="5F0E04"/>
                </a:solidFill>
                <a:latin typeface="微软雅黑" panose="020B0503020204020204" pitchFamily="34" charset="-122"/>
                <a:cs typeface="微软雅黑" panose="020B0503020204020204" pitchFamily="34" charset="-122"/>
              </a:rPr>
              <a:t>主</a:t>
            </a:r>
            <a:r>
              <a:rPr sz="1400" b="1" spc="10" dirty="0">
                <a:solidFill>
                  <a:srgbClr val="5F0E04"/>
                </a:solidFill>
                <a:latin typeface="微软雅黑" panose="020B0503020204020204" pitchFamily="34" charset="-122"/>
                <a:cs typeface="微软雅黑" panose="020B0503020204020204" pitchFamily="34" charset="-122"/>
              </a:rPr>
              <a:t>革命在全国的胜</a:t>
            </a:r>
            <a:r>
              <a:rPr sz="1400" b="1" spc="15" dirty="0">
                <a:solidFill>
                  <a:srgbClr val="5F0E04"/>
                </a:solidFill>
                <a:latin typeface="微软雅黑" panose="020B0503020204020204" pitchFamily="34" charset="-122"/>
                <a:cs typeface="微软雅黑" panose="020B0503020204020204" pitchFamily="34" charset="-122"/>
              </a:rPr>
              <a:t>利</a:t>
            </a:r>
            <a:r>
              <a:rPr sz="1400" b="1" spc="10" dirty="0">
                <a:solidFill>
                  <a:srgbClr val="5F0E04"/>
                </a:solidFill>
                <a:latin typeface="微软雅黑" panose="020B0503020204020204" pitchFamily="34" charset="-122"/>
                <a:cs typeface="微软雅黑" panose="020B0503020204020204" pitchFamily="34" charset="-122"/>
              </a:rPr>
              <a:t>，以及</a:t>
            </a:r>
            <a:r>
              <a:rPr sz="1400" b="1" spc="10" dirty="0">
                <a:solidFill>
                  <a:srgbClr val="C00000"/>
                </a:solidFill>
                <a:latin typeface="微软雅黑" panose="020B0503020204020204" pitchFamily="34" charset="-122"/>
                <a:cs typeface="微软雅黑" panose="020B0503020204020204" pitchFamily="34" charset="-122"/>
              </a:rPr>
              <a:t>民主革 </a:t>
            </a:r>
            <a:r>
              <a:rPr sz="1400" b="1" dirty="0">
                <a:solidFill>
                  <a:srgbClr val="C00000"/>
                </a:solidFill>
                <a:latin typeface="微软雅黑" panose="020B0503020204020204" pitchFamily="34" charset="-122"/>
                <a:cs typeface="微软雅黑" panose="020B0503020204020204" pitchFamily="34" charset="-122"/>
              </a:rPr>
              <a:t>命向社会主义革命转移</a:t>
            </a:r>
            <a:r>
              <a:rPr sz="1400" b="1" spc="-15" dirty="0">
                <a:solidFill>
                  <a:srgbClr val="5F0E04"/>
                </a:solidFill>
                <a:latin typeface="微软雅黑" panose="020B0503020204020204" pitchFamily="34" charset="-122"/>
                <a:cs typeface="微软雅黑" panose="020B0503020204020204" pitchFamily="34" charset="-122"/>
              </a:rPr>
              <a:t>做</a:t>
            </a:r>
            <a:r>
              <a:rPr sz="1400" b="1" dirty="0">
                <a:solidFill>
                  <a:srgbClr val="5F0E04"/>
                </a:solidFill>
                <a:latin typeface="微软雅黑" panose="020B0503020204020204" pitchFamily="34" charset="-122"/>
                <a:cs typeface="微软雅黑" panose="020B0503020204020204" pitchFamily="34" charset="-122"/>
              </a:rPr>
              <a:t>了充</a:t>
            </a:r>
            <a:r>
              <a:rPr sz="1400" b="1" spc="-15" dirty="0">
                <a:solidFill>
                  <a:srgbClr val="5F0E04"/>
                </a:solidFill>
                <a:latin typeface="微软雅黑" panose="020B0503020204020204" pitchFamily="34" charset="-122"/>
                <a:cs typeface="微软雅黑" panose="020B0503020204020204" pitchFamily="34" charset="-122"/>
              </a:rPr>
              <a:t>分</a:t>
            </a:r>
            <a:r>
              <a:rPr sz="1400" b="1" dirty="0">
                <a:solidFill>
                  <a:srgbClr val="5F0E04"/>
                </a:solidFill>
                <a:latin typeface="微软雅黑" panose="020B0503020204020204" pitchFamily="34" charset="-122"/>
                <a:cs typeface="微软雅黑" panose="020B0503020204020204" pitchFamily="34" charset="-122"/>
              </a:rPr>
              <a:t>的准</a:t>
            </a:r>
            <a:r>
              <a:rPr sz="1400" b="1" spc="-10" dirty="0">
                <a:solidFill>
                  <a:srgbClr val="5F0E04"/>
                </a:solidFill>
                <a:latin typeface="微软雅黑" panose="020B0503020204020204" pitchFamily="34" charset="-122"/>
                <a:cs typeface="微软雅黑" panose="020B0503020204020204" pitchFamily="34" charset="-122"/>
              </a:rPr>
              <a:t>备</a:t>
            </a:r>
            <a:r>
              <a:rPr sz="1400" b="1" dirty="0">
                <a:solidFill>
                  <a:srgbClr val="5F0E04"/>
                </a:solidFill>
                <a:latin typeface="微软雅黑" panose="020B0503020204020204" pitchFamily="34" charset="-122"/>
                <a:cs typeface="微软雅黑" panose="020B0503020204020204" pitchFamily="34" charset="-122"/>
              </a:rPr>
              <a:t>，具</a:t>
            </a:r>
            <a:r>
              <a:rPr sz="1400" b="1" spc="-15" dirty="0">
                <a:solidFill>
                  <a:srgbClr val="5F0E04"/>
                </a:solidFill>
                <a:latin typeface="微软雅黑" panose="020B0503020204020204" pitchFamily="34" charset="-122"/>
                <a:cs typeface="微软雅黑" panose="020B0503020204020204" pitchFamily="34" charset="-122"/>
              </a:rPr>
              <a:t>有</a:t>
            </a:r>
            <a:r>
              <a:rPr sz="1400" b="1" dirty="0">
                <a:solidFill>
                  <a:srgbClr val="5F0E04"/>
                </a:solidFill>
                <a:latin typeface="微软雅黑" panose="020B0503020204020204" pitchFamily="34" charset="-122"/>
                <a:cs typeface="微软雅黑" panose="020B0503020204020204" pitchFamily="34" charset="-122"/>
              </a:rPr>
              <a:t>重大</a:t>
            </a:r>
            <a:r>
              <a:rPr sz="1400" b="1" spc="-15" dirty="0">
                <a:solidFill>
                  <a:srgbClr val="5F0E04"/>
                </a:solidFill>
                <a:latin typeface="微软雅黑" panose="020B0503020204020204" pitchFamily="34" charset="-122"/>
                <a:cs typeface="微软雅黑" panose="020B0503020204020204" pitchFamily="34" charset="-122"/>
              </a:rPr>
              <a:t>历</a:t>
            </a:r>
            <a:r>
              <a:rPr sz="1400" b="1" dirty="0">
                <a:solidFill>
                  <a:srgbClr val="5F0E04"/>
                </a:solidFill>
                <a:latin typeface="微软雅黑" panose="020B0503020204020204" pitchFamily="34" charset="-122"/>
                <a:cs typeface="微软雅黑" panose="020B0503020204020204" pitchFamily="34" charset="-122"/>
              </a:rPr>
              <a:t>史意</a:t>
            </a:r>
            <a:r>
              <a:rPr sz="1400" b="1" spc="-10" dirty="0">
                <a:solidFill>
                  <a:srgbClr val="5F0E04"/>
                </a:solidFill>
                <a:latin typeface="微软雅黑" panose="020B0503020204020204" pitchFamily="34" charset="-122"/>
                <a:cs typeface="微软雅黑" panose="020B0503020204020204" pitchFamily="34" charset="-122"/>
              </a:rPr>
              <a:t>义</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6" name="object 7"/>
          <p:cNvSpPr txBox="1">
            <a:spLocks noGrp="1"/>
          </p:cNvSpPr>
          <p:nvPr>
            <p:ph type="title"/>
          </p:nvPr>
        </p:nvSpPr>
        <p:spPr>
          <a:xfrm>
            <a:off x="1017905" y="243205"/>
            <a:ext cx="5067300"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5.</a:t>
            </a:r>
            <a:r>
              <a:rPr sz="2700" b="1" dirty="0">
                <a:solidFill>
                  <a:srgbClr val="C00000"/>
                </a:solidFill>
                <a:latin typeface="微软雅黑" panose="020B0503020204020204" pitchFamily="34" charset="-122"/>
                <a:cs typeface="微软雅黑" panose="020B0503020204020204" pitchFamily="34" charset="-122"/>
              </a:rPr>
              <a:t>全国解放战争时期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1945.8—1949.10</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473450" y="3956050"/>
            <a:ext cx="5050155" cy="692150"/>
          </a:xfrm>
          <a:prstGeom prst="rect">
            <a:avLst/>
          </a:prstGeom>
          <a:solidFill>
            <a:srgbClr val="5F0E04"/>
          </a:solidFill>
        </p:spPr>
        <p:txBody>
          <a:bodyPr vert="horz" wrap="square" lIns="0" tIns="97155" rIns="0" bIns="0" rtlCol="0">
            <a:spAutoFit/>
          </a:bodyPr>
          <a:lstStyle/>
          <a:p>
            <a:pPr marL="68580" marR="168275">
              <a:lnSpc>
                <a:spcPct val="107000"/>
              </a:lnSpc>
              <a:spcBef>
                <a:spcPts val="765"/>
              </a:spcBef>
            </a:pPr>
            <a:r>
              <a:rPr sz="1400" b="1" dirty="0">
                <a:solidFill>
                  <a:srgbClr val="FFF1CD"/>
                </a:solidFill>
                <a:latin typeface="微软雅黑" panose="020B0503020204020204" pitchFamily="34" charset="-122"/>
                <a:cs typeface="微软雅黑" panose="020B0503020204020204" pitchFamily="34" charset="-122"/>
              </a:rPr>
              <a:t>从此，中国历史开辟了</a:t>
            </a:r>
            <a:r>
              <a:rPr sz="1400" b="1" spc="-15" dirty="0">
                <a:solidFill>
                  <a:srgbClr val="FFF1CD"/>
                </a:solidFill>
                <a:latin typeface="微软雅黑" panose="020B0503020204020204" pitchFamily="34" charset="-122"/>
                <a:cs typeface="微软雅黑" panose="020B0503020204020204" pitchFamily="34" charset="-122"/>
              </a:rPr>
              <a:t>一</a:t>
            </a:r>
            <a:r>
              <a:rPr sz="1400" b="1" dirty="0">
                <a:solidFill>
                  <a:srgbClr val="FFF1CD"/>
                </a:solidFill>
                <a:latin typeface="微软雅黑" panose="020B0503020204020204" pitchFamily="34" charset="-122"/>
                <a:cs typeface="微软雅黑" panose="020B0503020204020204" pitchFamily="34" charset="-122"/>
              </a:rPr>
              <a:t>个新</a:t>
            </a:r>
            <a:r>
              <a:rPr sz="1400" b="1" spc="-15" dirty="0">
                <a:solidFill>
                  <a:srgbClr val="FFF1CD"/>
                </a:solidFill>
                <a:latin typeface="微软雅黑" panose="020B0503020204020204" pitchFamily="34" charset="-122"/>
                <a:cs typeface="微软雅黑" panose="020B0503020204020204" pitchFamily="34" charset="-122"/>
              </a:rPr>
              <a:t>的</a:t>
            </a:r>
            <a:r>
              <a:rPr sz="1400" b="1" dirty="0">
                <a:solidFill>
                  <a:srgbClr val="FFF1CD"/>
                </a:solidFill>
                <a:latin typeface="微软雅黑" panose="020B0503020204020204" pitchFamily="34" charset="-122"/>
                <a:cs typeface="微软雅黑" panose="020B0503020204020204" pitchFamily="34" charset="-122"/>
              </a:rPr>
              <a:t>时代</a:t>
            </a:r>
            <a:r>
              <a:rPr sz="1400" b="1" spc="-15" dirty="0">
                <a:solidFill>
                  <a:srgbClr val="FFF1CD"/>
                </a:solidFill>
                <a:latin typeface="微软雅黑" panose="020B0503020204020204" pitchFamily="34" charset="-122"/>
                <a:cs typeface="微软雅黑" panose="020B0503020204020204" pitchFamily="34" charset="-122"/>
              </a:rPr>
              <a:t>。</a:t>
            </a:r>
            <a:r>
              <a:rPr sz="1400" b="1" dirty="0">
                <a:solidFill>
                  <a:srgbClr val="FFF1CD"/>
                </a:solidFill>
                <a:latin typeface="微软雅黑" panose="020B0503020204020204" pitchFamily="34" charset="-122"/>
                <a:cs typeface="微软雅黑" panose="020B0503020204020204" pitchFamily="34" charset="-122"/>
              </a:rPr>
              <a:t>中国</a:t>
            </a:r>
            <a:r>
              <a:rPr sz="1400" b="1" spc="-15" dirty="0">
                <a:solidFill>
                  <a:srgbClr val="FFF1CD"/>
                </a:solidFill>
                <a:latin typeface="微软雅黑" panose="020B0503020204020204" pitchFamily="34" charset="-122"/>
                <a:cs typeface="微软雅黑" panose="020B0503020204020204" pitchFamily="34" charset="-122"/>
              </a:rPr>
              <a:t>人</a:t>
            </a:r>
            <a:r>
              <a:rPr sz="1400" b="1" dirty="0">
                <a:solidFill>
                  <a:srgbClr val="FFF1CD"/>
                </a:solidFill>
                <a:latin typeface="微软雅黑" panose="020B0503020204020204" pitchFamily="34" charset="-122"/>
                <a:cs typeface="微软雅黑" panose="020B0503020204020204" pitchFamily="34" charset="-122"/>
              </a:rPr>
              <a:t>民站</a:t>
            </a:r>
            <a:r>
              <a:rPr sz="1400" b="1" spc="-15" dirty="0">
                <a:solidFill>
                  <a:srgbClr val="FFF1CD"/>
                </a:solidFill>
                <a:latin typeface="微软雅黑" panose="020B0503020204020204" pitchFamily="34" charset="-122"/>
                <a:cs typeface="微软雅黑" panose="020B0503020204020204" pitchFamily="34" charset="-122"/>
              </a:rPr>
              <a:t>起</a:t>
            </a:r>
            <a:r>
              <a:rPr sz="1400" b="1" dirty="0">
                <a:solidFill>
                  <a:srgbClr val="FFF1CD"/>
                </a:solidFill>
                <a:latin typeface="微软雅黑" panose="020B0503020204020204" pitchFamily="34" charset="-122"/>
                <a:cs typeface="微软雅黑" panose="020B0503020204020204" pitchFamily="34" charset="-122"/>
              </a:rPr>
              <a:t>来了</a:t>
            </a:r>
            <a:r>
              <a:rPr sz="1400" b="1" spc="-15" dirty="0">
                <a:solidFill>
                  <a:srgbClr val="FFF1CD"/>
                </a:solidFill>
                <a:latin typeface="微软雅黑" panose="020B0503020204020204" pitchFamily="34" charset="-122"/>
                <a:cs typeface="微软雅黑" panose="020B0503020204020204" pitchFamily="34" charset="-122"/>
              </a:rPr>
              <a:t>，</a:t>
            </a:r>
            <a:r>
              <a:rPr sz="1400" b="1" dirty="0">
                <a:solidFill>
                  <a:srgbClr val="FFF1CD"/>
                </a:solidFill>
                <a:latin typeface="微软雅黑" panose="020B0503020204020204" pitchFamily="34" charset="-122"/>
                <a:cs typeface="微软雅黑" panose="020B0503020204020204" pitchFamily="34" charset="-122"/>
              </a:rPr>
              <a:t>成 了国家的主人，中国的</a:t>
            </a:r>
            <a:r>
              <a:rPr sz="1400" b="1" spc="-15" dirty="0">
                <a:solidFill>
                  <a:srgbClr val="FFF1CD"/>
                </a:solidFill>
                <a:latin typeface="微软雅黑" panose="020B0503020204020204" pitchFamily="34" charset="-122"/>
                <a:cs typeface="微软雅黑" panose="020B0503020204020204" pitchFamily="34" charset="-122"/>
              </a:rPr>
              <a:t>历</a:t>
            </a:r>
            <a:r>
              <a:rPr sz="1400" b="1" dirty="0">
                <a:solidFill>
                  <a:srgbClr val="FFF1CD"/>
                </a:solidFill>
                <a:latin typeface="微软雅黑" panose="020B0503020204020204" pitchFamily="34" charset="-122"/>
                <a:cs typeface="微软雅黑" panose="020B0503020204020204" pitchFamily="34" charset="-122"/>
              </a:rPr>
              <a:t>史进</a:t>
            </a:r>
            <a:r>
              <a:rPr sz="1400" b="1" spc="-15" dirty="0">
                <a:solidFill>
                  <a:srgbClr val="FFF1CD"/>
                </a:solidFill>
                <a:latin typeface="微软雅黑" panose="020B0503020204020204" pitchFamily="34" charset="-122"/>
                <a:cs typeface="微软雅黑" panose="020B0503020204020204" pitchFamily="34" charset="-122"/>
              </a:rPr>
              <a:t>入</a:t>
            </a:r>
            <a:r>
              <a:rPr sz="1400" b="1" dirty="0">
                <a:solidFill>
                  <a:srgbClr val="FFF1CD"/>
                </a:solidFill>
                <a:latin typeface="微软雅黑" panose="020B0503020204020204" pitchFamily="34" charset="-122"/>
                <a:cs typeface="微软雅黑" panose="020B0503020204020204" pitchFamily="34" charset="-122"/>
              </a:rPr>
              <a:t>了一</a:t>
            </a:r>
            <a:r>
              <a:rPr sz="1400" b="1" spc="-15" dirty="0">
                <a:solidFill>
                  <a:srgbClr val="FFF1CD"/>
                </a:solidFill>
                <a:latin typeface="微软雅黑" panose="020B0503020204020204" pitchFamily="34" charset="-122"/>
                <a:cs typeface="微软雅黑" panose="020B0503020204020204" pitchFamily="34" charset="-122"/>
              </a:rPr>
              <a:t>个</a:t>
            </a:r>
            <a:r>
              <a:rPr sz="1400" b="1" dirty="0">
                <a:solidFill>
                  <a:srgbClr val="FFF1CD"/>
                </a:solidFill>
                <a:latin typeface="微软雅黑" panose="020B0503020204020204" pitchFamily="34" charset="-122"/>
                <a:cs typeface="微软雅黑" panose="020B0503020204020204" pitchFamily="34" charset="-122"/>
              </a:rPr>
              <a:t>新纪</a:t>
            </a:r>
            <a:r>
              <a:rPr sz="1400" b="1" spc="-15" dirty="0">
                <a:solidFill>
                  <a:srgbClr val="FFF1CD"/>
                </a:solidFill>
                <a:latin typeface="微软雅黑" panose="020B0503020204020204" pitchFamily="34" charset="-122"/>
                <a:cs typeface="微软雅黑" panose="020B0503020204020204" pitchFamily="34" charset="-122"/>
              </a:rPr>
              <a:t>元</a:t>
            </a:r>
            <a:r>
              <a:rPr sz="1400" b="1" dirty="0">
                <a:solidFill>
                  <a:srgbClr val="FFF1CD"/>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8" name="object 8"/>
          <p:cNvSpPr/>
          <p:nvPr/>
        </p:nvSpPr>
        <p:spPr>
          <a:xfrm>
            <a:off x="449262" y="3063875"/>
            <a:ext cx="2824099" cy="15843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53974" y="1288161"/>
            <a:ext cx="2819399" cy="157251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529965" y="1243329"/>
            <a:ext cx="4946015" cy="2573655"/>
          </a:xfrm>
          <a:prstGeom prst="rect">
            <a:avLst/>
          </a:prstGeom>
        </p:spPr>
        <p:txBody>
          <a:bodyPr vert="horz" wrap="square" lIns="0" tIns="10160" rIns="0" bIns="0" rtlCol="0">
            <a:spAutoFit/>
          </a:bodyPr>
          <a:lstStyle/>
          <a:p>
            <a:pPr marL="12700" marR="308610">
              <a:lnSpc>
                <a:spcPct val="100000"/>
              </a:lnSpc>
              <a:spcBef>
                <a:spcPts val="80"/>
              </a:spcBef>
            </a:pPr>
            <a:r>
              <a:rPr sz="2800" b="1" spc="-5" dirty="0">
                <a:solidFill>
                  <a:srgbClr val="C00000"/>
                </a:solidFill>
                <a:latin typeface="微软雅黑" panose="020B0503020204020204" pitchFamily="34" charset="-122"/>
                <a:cs typeface="微软雅黑" panose="020B0503020204020204" pitchFamily="34" charset="-122"/>
              </a:rPr>
              <a:t>中国人民政治协商会议第一届 全体会议与新中国的成立</a:t>
            </a:r>
            <a:endParaRPr sz="2800">
              <a:latin typeface="微软雅黑" panose="020B0503020204020204" pitchFamily="34" charset="-122"/>
              <a:cs typeface="微软雅黑" panose="020B0503020204020204" pitchFamily="34" charset="-122"/>
            </a:endParaRPr>
          </a:p>
          <a:p>
            <a:pPr marL="12700" marR="5080" algn="just">
              <a:lnSpc>
                <a:spcPct val="107000"/>
              </a:lnSpc>
              <a:spcBef>
                <a:spcPts val="730"/>
              </a:spcBef>
            </a:pPr>
            <a:r>
              <a:rPr sz="1400" spc="35" dirty="0">
                <a:solidFill>
                  <a:srgbClr val="5F0E04"/>
                </a:solidFill>
                <a:latin typeface="微软雅黑" panose="020B0503020204020204" pitchFamily="34" charset="-122"/>
                <a:cs typeface="微软雅黑" panose="020B0503020204020204" pitchFamily="34" charset="-122"/>
              </a:rPr>
              <a:t>会</a:t>
            </a:r>
            <a:r>
              <a:rPr sz="1400" spc="20" dirty="0">
                <a:solidFill>
                  <a:srgbClr val="5F0E04"/>
                </a:solidFill>
                <a:latin typeface="微软雅黑" panose="020B0503020204020204" pitchFamily="34" charset="-122"/>
                <a:cs typeface="微软雅黑" panose="020B0503020204020204" pitchFamily="34" charset="-122"/>
              </a:rPr>
              <a:t>议</a:t>
            </a:r>
            <a:r>
              <a:rPr sz="1400" spc="35" dirty="0">
                <a:solidFill>
                  <a:srgbClr val="5F0E04"/>
                </a:solidFill>
                <a:latin typeface="微软雅黑" panose="020B0503020204020204" pitchFamily="34" charset="-122"/>
                <a:cs typeface="微软雅黑" panose="020B0503020204020204" pitchFamily="34" charset="-122"/>
              </a:rPr>
              <a:t>通</a:t>
            </a:r>
            <a:r>
              <a:rPr sz="1400" spc="20" dirty="0">
                <a:solidFill>
                  <a:srgbClr val="5F0E04"/>
                </a:solidFill>
                <a:latin typeface="微软雅黑" panose="020B0503020204020204" pitchFamily="34" charset="-122"/>
                <a:cs typeface="微软雅黑" panose="020B0503020204020204" pitchFamily="34" charset="-122"/>
              </a:rPr>
              <a:t>过</a:t>
            </a:r>
            <a:r>
              <a:rPr sz="1400" spc="40" dirty="0">
                <a:solidFill>
                  <a:srgbClr val="5F0E04"/>
                </a:solidFill>
                <a:latin typeface="微软雅黑" panose="020B0503020204020204" pitchFamily="34" charset="-122"/>
                <a:cs typeface="微软雅黑" panose="020B0503020204020204" pitchFamily="34" charset="-122"/>
              </a:rPr>
              <a:t>了</a:t>
            </a:r>
            <a:r>
              <a:rPr sz="1400" b="1" spc="20" dirty="0">
                <a:solidFill>
                  <a:srgbClr val="C00000"/>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中</a:t>
            </a:r>
            <a:r>
              <a:rPr sz="1400" b="1" spc="20" dirty="0">
                <a:solidFill>
                  <a:srgbClr val="C00000"/>
                </a:solidFill>
                <a:latin typeface="微软雅黑" panose="020B0503020204020204" pitchFamily="34" charset="-122"/>
                <a:cs typeface="微软雅黑" panose="020B0503020204020204" pitchFamily="34" charset="-122"/>
              </a:rPr>
              <a:t>国</a:t>
            </a:r>
            <a:r>
              <a:rPr sz="1400" b="1" spc="35" dirty="0">
                <a:solidFill>
                  <a:srgbClr val="C00000"/>
                </a:solidFill>
                <a:latin typeface="微软雅黑" panose="020B0503020204020204" pitchFamily="34" charset="-122"/>
                <a:cs typeface="微软雅黑" panose="020B0503020204020204" pitchFamily="34" charset="-122"/>
              </a:rPr>
              <a:t>人</a:t>
            </a:r>
            <a:r>
              <a:rPr sz="1400" b="1" spc="20" dirty="0">
                <a:solidFill>
                  <a:srgbClr val="C00000"/>
                </a:solidFill>
                <a:latin typeface="微软雅黑" panose="020B0503020204020204" pitchFamily="34" charset="-122"/>
                <a:cs typeface="微软雅黑" panose="020B0503020204020204" pitchFamily="34" charset="-122"/>
              </a:rPr>
              <a:t>民</a:t>
            </a:r>
            <a:r>
              <a:rPr sz="1400" b="1" spc="35" dirty="0">
                <a:solidFill>
                  <a:srgbClr val="C00000"/>
                </a:solidFill>
                <a:latin typeface="微软雅黑" panose="020B0503020204020204" pitchFamily="34" charset="-122"/>
                <a:cs typeface="微软雅黑" panose="020B0503020204020204" pitchFamily="34" charset="-122"/>
              </a:rPr>
              <a:t>政</a:t>
            </a:r>
            <a:r>
              <a:rPr sz="1400" b="1" spc="20" dirty="0">
                <a:solidFill>
                  <a:srgbClr val="C00000"/>
                </a:solidFill>
                <a:latin typeface="微软雅黑" panose="020B0503020204020204" pitchFamily="34" charset="-122"/>
                <a:cs typeface="微软雅黑" panose="020B0503020204020204" pitchFamily="34" charset="-122"/>
              </a:rPr>
              <a:t>治</a:t>
            </a:r>
            <a:r>
              <a:rPr sz="1400" b="1" spc="35" dirty="0">
                <a:solidFill>
                  <a:srgbClr val="C00000"/>
                </a:solidFill>
                <a:latin typeface="微软雅黑" panose="020B0503020204020204" pitchFamily="34" charset="-122"/>
                <a:cs typeface="微软雅黑" panose="020B0503020204020204" pitchFamily="34" charset="-122"/>
              </a:rPr>
              <a:t>协</a:t>
            </a:r>
            <a:r>
              <a:rPr sz="1400" b="1" spc="20" dirty="0">
                <a:solidFill>
                  <a:srgbClr val="C00000"/>
                </a:solidFill>
                <a:latin typeface="微软雅黑" panose="020B0503020204020204" pitchFamily="34" charset="-122"/>
                <a:cs typeface="微软雅黑" panose="020B0503020204020204" pitchFamily="34" charset="-122"/>
              </a:rPr>
              <a:t>商</a:t>
            </a:r>
            <a:r>
              <a:rPr sz="1400" b="1" spc="35" dirty="0">
                <a:solidFill>
                  <a:srgbClr val="C00000"/>
                </a:solidFill>
                <a:latin typeface="微软雅黑" panose="020B0503020204020204" pitchFamily="34" charset="-122"/>
                <a:cs typeface="微软雅黑" panose="020B0503020204020204" pitchFamily="34" charset="-122"/>
              </a:rPr>
              <a:t>会</a:t>
            </a:r>
            <a:r>
              <a:rPr sz="1400" b="1" spc="20" dirty="0">
                <a:solidFill>
                  <a:srgbClr val="C00000"/>
                </a:solidFill>
                <a:latin typeface="微软雅黑" panose="020B0503020204020204" pitchFamily="34" charset="-122"/>
                <a:cs typeface="微软雅黑" panose="020B0503020204020204" pitchFamily="34" charset="-122"/>
              </a:rPr>
              <a:t>议</a:t>
            </a:r>
            <a:r>
              <a:rPr sz="1400" b="1" spc="35" dirty="0">
                <a:solidFill>
                  <a:srgbClr val="C00000"/>
                </a:solidFill>
                <a:latin typeface="微软雅黑" panose="020B0503020204020204" pitchFamily="34" charset="-122"/>
                <a:cs typeface="微软雅黑" panose="020B0503020204020204" pitchFamily="34" charset="-122"/>
              </a:rPr>
              <a:t>共</a:t>
            </a:r>
            <a:r>
              <a:rPr sz="1400" b="1" spc="20" dirty="0">
                <a:solidFill>
                  <a:srgbClr val="C00000"/>
                </a:solidFill>
                <a:latin typeface="微软雅黑" panose="020B0503020204020204" pitchFamily="34" charset="-122"/>
                <a:cs typeface="微软雅黑" panose="020B0503020204020204" pitchFamily="34" charset="-122"/>
              </a:rPr>
              <a:t>同</a:t>
            </a:r>
            <a:r>
              <a:rPr sz="1400" b="1" spc="35" dirty="0">
                <a:solidFill>
                  <a:srgbClr val="C00000"/>
                </a:solidFill>
                <a:latin typeface="微软雅黑" panose="020B0503020204020204" pitchFamily="34" charset="-122"/>
                <a:cs typeface="微软雅黑" panose="020B0503020204020204" pitchFamily="34" charset="-122"/>
              </a:rPr>
              <a:t>纲</a:t>
            </a:r>
            <a:r>
              <a:rPr sz="1400" b="1" spc="40" dirty="0">
                <a:solidFill>
                  <a:srgbClr val="C00000"/>
                </a:solidFill>
                <a:latin typeface="微软雅黑" panose="020B0503020204020204" pitchFamily="34" charset="-122"/>
                <a:cs typeface="微软雅黑" panose="020B0503020204020204" pitchFamily="34" charset="-122"/>
              </a:rPr>
              <a:t>领</a:t>
            </a:r>
            <a:r>
              <a:rPr sz="1400" b="1" spc="35" dirty="0">
                <a:solidFill>
                  <a:srgbClr val="C00000"/>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中</a:t>
            </a:r>
            <a:r>
              <a:rPr sz="1400" b="1" spc="35" dirty="0">
                <a:solidFill>
                  <a:srgbClr val="C00000"/>
                </a:solidFill>
                <a:latin typeface="微软雅黑" panose="020B0503020204020204" pitchFamily="34" charset="-122"/>
                <a:cs typeface="微软雅黑" panose="020B0503020204020204" pitchFamily="34" charset="-122"/>
              </a:rPr>
              <a:t>华人</a:t>
            </a:r>
            <a:r>
              <a:rPr sz="1400" b="1" dirty="0">
                <a:solidFill>
                  <a:srgbClr val="C00000"/>
                </a:solidFill>
                <a:latin typeface="微软雅黑" panose="020B0503020204020204" pitchFamily="34" charset="-122"/>
                <a:cs typeface="微软雅黑" panose="020B0503020204020204" pitchFamily="34" charset="-122"/>
              </a:rPr>
              <a:t>民 </a:t>
            </a:r>
            <a:r>
              <a:rPr sz="1400" b="1" spc="35" dirty="0">
                <a:solidFill>
                  <a:srgbClr val="C00000"/>
                </a:solidFill>
                <a:latin typeface="微软雅黑" panose="020B0503020204020204" pitchFamily="34" charset="-122"/>
                <a:cs typeface="微软雅黑" panose="020B0503020204020204" pitchFamily="34" charset="-122"/>
              </a:rPr>
              <a:t>共</a:t>
            </a:r>
            <a:r>
              <a:rPr sz="1400" b="1" spc="20" dirty="0">
                <a:solidFill>
                  <a:srgbClr val="C00000"/>
                </a:solidFill>
                <a:latin typeface="微软雅黑" panose="020B0503020204020204" pitchFamily="34" charset="-122"/>
                <a:cs typeface="微软雅黑" panose="020B0503020204020204" pitchFamily="34" charset="-122"/>
              </a:rPr>
              <a:t>和</a:t>
            </a:r>
            <a:r>
              <a:rPr sz="1400" b="1" spc="35" dirty="0">
                <a:solidFill>
                  <a:srgbClr val="C00000"/>
                </a:solidFill>
                <a:latin typeface="微软雅黑" panose="020B0503020204020204" pitchFamily="34" charset="-122"/>
                <a:cs typeface="微软雅黑" panose="020B0503020204020204" pitchFamily="34" charset="-122"/>
              </a:rPr>
              <a:t>国</a:t>
            </a:r>
            <a:r>
              <a:rPr sz="1400" b="1" spc="20" dirty="0">
                <a:solidFill>
                  <a:srgbClr val="C00000"/>
                </a:solidFill>
                <a:latin typeface="微软雅黑" panose="020B0503020204020204" pitchFamily="34" charset="-122"/>
                <a:cs typeface="微软雅黑" panose="020B0503020204020204" pitchFamily="34" charset="-122"/>
              </a:rPr>
              <a:t>中</a:t>
            </a:r>
            <a:r>
              <a:rPr sz="1400" b="1" spc="35" dirty="0">
                <a:solidFill>
                  <a:srgbClr val="C00000"/>
                </a:solidFill>
                <a:latin typeface="微软雅黑" panose="020B0503020204020204" pitchFamily="34" charset="-122"/>
                <a:cs typeface="微软雅黑" panose="020B0503020204020204" pitchFamily="34" charset="-122"/>
              </a:rPr>
              <a:t>央</a:t>
            </a:r>
            <a:r>
              <a:rPr sz="1400" b="1" spc="20" dirty="0">
                <a:solidFill>
                  <a:srgbClr val="C00000"/>
                </a:solidFill>
                <a:latin typeface="微软雅黑" panose="020B0503020204020204" pitchFamily="34" charset="-122"/>
                <a:cs typeface="微软雅黑" panose="020B0503020204020204" pitchFamily="34" charset="-122"/>
              </a:rPr>
              <a:t>人</a:t>
            </a:r>
            <a:r>
              <a:rPr sz="1400" b="1" spc="35" dirty="0">
                <a:solidFill>
                  <a:srgbClr val="C00000"/>
                </a:solidFill>
                <a:latin typeface="微软雅黑" panose="020B0503020204020204" pitchFamily="34" charset="-122"/>
                <a:cs typeface="微软雅黑" panose="020B0503020204020204" pitchFamily="34" charset="-122"/>
              </a:rPr>
              <a:t>民</a:t>
            </a:r>
            <a:r>
              <a:rPr sz="1400" b="1" spc="20" dirty="0">
                <a:solidFill>
                  <a:srgbClr val="C00000"/>
                </a:solidFill>
                <a:latin typeface="微软雅黑" panose="020B0503020204020204" pitchFamily="34" charset="-122"/>
                <a:cs typeface="微软雅黑" panose="020B0503020204020204" pitchFamily="34" charset="-122"/>
              </a:rPr>
              <a:t>政</a:t>
            </a:r>
            <a:r>
              <a:rPr sz="1400" b="1" spc="35" dirty="0">
                <a:solidFill>
                  <a:srgbClr val="C00000"/>
                </a:solidFill>
                <a:latin typeface="微软雅黑" panose="020B0503020204020204" pitchFamily="34" charset="-122"/>
                <a:cs typeface="微软雅黑" panose="020B0503020204020204" pitchFamily="34" charset="-122"/>
              </a:rPr>
              <a:t>府</a:t>
            </a:r>
            <a:r>
              <a:rPr sz="1400" b="1" spc="20" dirty="0">
                <a:solidFill>
                  <a:srgbClr val="C00000"/>
                </a:solidFill>
                <a:latin typeface="微软雅黑" panose="020B0503020204020204" pitchFamily="34" charset="-122"/>
                <a:cs typeface="微软雅黑" panose="020B0503020204020204" pitchFamily="34" charset="-122"/>
              </a:rPr>
              <a:t>组</a:t>
            </a:r>
            <a:r>
              <a:rPr sz="1400" b="1" spc="35" dirty="0">
                <a:solidFill>
                  <a:srgbClr val="C00000"/>
                </a:solidFill>
                <a:latin typeface="微软雅黑" panose="020B0503020204020204" pitchFamily="34" charset="-122"/>
                <a:cs typeface="微软雅黑" panose="020B0503020204020204" pitchFamily="34" charset="-122"/>
              </a:rPr>
              <a:t>织</a:t>
            </a:r>
            <a:r>
              <a:rPr sz="1400" b="1" spc="40" dirty="0">
                <a:solidFill>
                  <a:srgbClr val="C00000"/>
                </a:solidFill>
                <a:latin typeface="微软雅黑" panose="020B0503020204020204" pitchFamily="34" charset="-122"/>
                <a:cs typeface="微软雅黑" panose="020B0503020204020204" pitchFamily="34" charset="-122"/>
              </a:rPr>
              <a:t>法</a:t>
            </a:r>
            <a:r>
              <a:rPr sz="1400" b="1" spc="35" dirty="0">
                <a:solidFill>
                  <a:srgbClr val="C00000"/>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和</a:t>
            </a:r>
            <a:r>
              <a:rPr sz="1400" b="1" spc="35" dirty="0">
                <a:solidFill>
                  <a:srgbClr val="C00000"/>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中</a:t>
            </a:r>
            <a:r>
              <a:rPr sz="1400" b="1" spc="35" dirty="0">
                <a:solidFill>
                  <a:srgbClr val="C00000"/>
                </a:solidFill>
                <a:latin typeface="微软雅黑" panose="020B0503020204020204" pitchFamily="34" charset="-122"/>
                <a:cs typeface="微软雅黑" panose="020B0503020204020204" pitchFamily="34" charset="-122"/>
              </a:rPr>
              <a:t>国</a:t>
            </a:r>
            <a:r>
              <a:rPr sz="1400" b="1" spc="20" dirty="0">
                <a:solidFill>
                  <a:srgbClr val="C00000"/>
                </a:solidFill>
                <a:latin typeface="微软雅黑" panose="020B0503020204020204" pitchFamily="34" charset="-122"/>
                <a:cs typeface="微软雅黑" panose="020B0503020204020204" pitchFamily="34" charset="-122"/>
              </a:rPr>
              <a:t>人</a:t>
            </a:r>
            <a:r>
              <a:rPr sz="1400" b="1" spc="35" dirty="0">
                <a:solidFill>
                  <a:srgbClr val="C00000"/>
                </a:solidFill>
                <a:latin typeface="微软雅黑" panose="020B0503020204020204" pitchFamily="34" charset="-122"/>
                <a:cs typeface="微软雅黑" panose="020B0503020204020204" pitchFamily="34" charset="-122"/>
              </a:rPr>
              <a:t>民</a:t>
            </a:r>
            <a:r>
              <a:rPr sz="1400" b="1" spc="20" dirty="0">
                <a:solidFill>
                  <a:srgbClr val="C00000"/>
                </a:solidFill>
                <a:latin typeface="微软雅黑" panose="020B0503020204020204" pitchFamily="34" charset="-122"/>
                <a:cs typeface="微软雅黑" panose="020B0503020204020204" pitchFamily="34" charset="-122"/>
              </a:rPr>
              <a:t>政</a:t>
            </a:r>
            <a:r>
              <a:rPr sz="1400" b="1" spc="35" dirty="0">
                <a:solidFill>
                  <a:srgbClr val="C00000"/>
                </a:solidFill>
                <a:latin typeface="微软雅黑" panose="020B0503020204020204" pitchFamily="34" charset="-122"/>
                <a:cs typeface="微软雅黑" panose="020B0503020204020204" pitchFamily="34" charset="-122"/>
              </a:rPr>
              <a:t>治</a:t>
            </a:r>
            <a:r>
              <a:rPr sz="1400" b="1" spc="20" dirty="0">
                <a:solidFill>
                  <a:srgbClr val="C00000"/>
                </a:solidFill>
                <a:latin typeface="微软雅黑" panose="020B0503020204020204" pitchFamily="34" charset="-122"/>
                <a:cs typeface="微软雅黑" panose="020B0503020204020204" pitchFamily="34" charset="-122"/>
              </a:rPr>
              <a:t>协</a:t>
            </a:r>
            <a:r>
              <a:rPr sz="1400" b="1" spc="35" dirty="0">
                <a:solidFill>
                  <a:srgbClr val="C00000"/>
                </a:solidFill>
                <a:latin typeface="微软雅黑" panose="020B0503020204020204" pitchFamily="34" charset="-122"/>
                <a:cs typeface="微软雅黑" panose="020B0503020204020204" pitchFamily="34" charset="-122"/>
              </a:rPr>
              <a:t>商</a:t>
            </a:r>
            <a:r>
              <a:rPr sz="1400" b="1" spc="20" dirty="0">
                <a:solidFill>
                  <a:srgbClr val="C00000"/>
                </a:solidFill>
                <a:latin typeface="微软雅黑" panose="020B0503020204020204" pitchFamily="34" charset="-122"/>
                <a:cs typeface="微软雅黑" panose="020B0503020204020204" pitchFamily="34" charset="-122"/>
              </a:rPr>
              <a:t>会</a:t>
            </a:r>
            <a:r>
              <a:rPr sz="1400" b="1" spc="35" dirty="0">
                <a:solidFill>
                  <a:srgbClr val="C00000"/>
                </a:solidFill>
                <a:latin typeface="微软雅黑" panose="020B0503020204020204" pitchFamily="34" charset="-122"/>
                <a:cs typeface="微软雅黑" panose="020B0503020204020204" pitchFamily="34" charset="-122"/>
              </a:rPr>
              <a:t>议组</a:t>
            </a:r>
            <a:r>
              <a:rPr sz="1400" b="1" dirty="0">
                <a:solidFill>
                  <a:srgbClr val="C00000"/>
                </a:solidFill>
                <a:latin typeface="微软雅黑" panose="020B0503020204020204" pitchFamily="34" charset="-122"/>
                <a:cs typeface="微软雅黑" panose="020B0503020204020204" pitchFamily="34" charset="-122"/>
              </a:rPr>
              <a:t>织 </a:t>
            </a:r>
            <a:r>
              <a:rPr sz="1400" b="1" spc="35" dirty="0">
                <a:solidFill>
                  <a:srgbClr val="C00000"/>
                </a:solidFill>
                <a:latin typeface="微软雅黑" panose="020B0503020204020204" pitchFamily="34" charset="-122"/>
                <a:cs typeface="微软雅黑" panose="020B0503020204020204" pitchFamily="34" charset="-122"/>
              </a:rPr>
              <a:t>法</a:t>
            </a:r>
            <a:r>
              <a:rPr sz="1400" b="1" spc="20" dirty="0">
                <a:solidFill>
                  <a:srgbClr val="C00000"/>
                </a:solidFill>
                <a:latin typeface="微软雅黑" panose="020B0503020204020204" pitchFamily="34" charset="-122"/>
                <a:cs typeface="微软雅黑" panose="020B0503020204020204" pitchFamily="34" charset="-122"/>
              </a:rPr>
              <a:t>》</a:t>
            </a:r>
            <a:r>
              <a:rPr sz="1400" spc="35" dirty="0">
                <a:solidFill>
                  <a:srgbClr val="5F0E04"/>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选</a:t>
            </a:r>
            <a:r>
              <a:rPr sz="1400" spc="35" dirty="0">
                <a:solidFill>
                  <a:srgbClr val="5F0E04"/>
                </a:solidFill>
                <a:latin typeface="微软雅黑" panose="020B0503020204020204" pitchFamily="34" charset="-122"/>
                <a:cs typeface="微软雅黑" panose="020B0503020204020204" pitchFamily="34" charset="-122"/>
              </a:rPr>
              <a:t>举</a:t>
            </a:r>
            <a:r>
              <a:rPr sz="1400" spc="20" dirty="0">
                <a:solidFill>
                  <a:srgbClr val="5F0E04"/>
                </a:solidFill>
                <a:latin typeface="微软雅黑" panose="020B0503020204020204" pitchFamily="34" charset="-122"/>
                <a:cs typeface="微软雅黑" panose="020B0503020204020204" pitchFamily="34" charset="-122"/>
              </a:rPr>
              <a:t>产</a:t>
            </a:r>
            <a:r>
              <a:rPr sz="1400" spc="40" dirty="0">
                <a:solidFill>
                  <a:srgbClr val="5F0E04"/>
                </a:solidFill>
                <a:latin typeface="微软雅黑" panose="020B0503020204020204" pitchFamily="34" charset="-122"/>
                <a:cs typeface="微软雅黑" panose="020B0503020204020204" pitchFamily="34" charset="-122"/>
              </a:rPr>
              <a:t>生</a:t>
            </a:r>
            <a:r>
              <a:rPr sz="1400" b="1" spc="20" dirty="0">
                <a:solidFill>
                  <a:srgbClr val="C00000"/>
                </a:solidFill>
                <a:latin typeface="微软雅黑" panose="020B0503020204020204" pitchFamily="34" charset="-122"/>
                <a:cs typeface="微软雅黑" panose="020B0503020204020204" pitchFamily="34" charset="-122"/>
              </a:rPr>
              <a:t>毛</a:t>
            </a:r>
            <a:r>
              <a:rPr sz="1400" b="1" spc="35" dirty="0">
                <a:solidFill>
                  <a:srgbClr val="C00000"/>
                </a:solidFill>
                <a:latin typeface="微软雅黑" panose="020B0503020204020204" pitchFamily="34" charset="-122"/>
                <a:cs typeface="微软雅黑" panose="020B0503020204020204" pitchFamily="34" charset="-122"/>
              </a:rPr>
              <a:t>泽</a:t>
            </a:r>
            <a:r>
              <a:rPr sz="1400" b="1" spc="25" dirty="0">
                <a:solidFill>
                  <a:srgbClr val="C00000"/>
                </a:solidFill>
                <a:latin typeface="微软雅黑" panose="020B0503020204020204" pitchFamily="34" charset="-122"/>
                <a:cs typeface="微软雅黑" panose="020B0503020204020204" pitchFamily="34" charset="-122"/>
              </a:rPr>
              <a:t>东</a:t>
            </a:r>
            <a:r>
              <a:rPr sz="1400" spc="35" dirty="0">
                <a:solidFill>
                  <a:srgbClr val="5F0E04"/>
                </a:solidFill>
                <a:latin typeface="微软雅黑" panose="020B0503020204020204" pitchFamily="34" charset="-122"/>
                <a:cs typeface="微软雅黑" panose="020B0503020204020204" pitchFamily="34" charset="-122"/>
              </a:rPr>
              <a:t>为</a:t>
            </a:r>
            <a:r>
              <a:rPr sz="1400" spc="20" dirty="0">
                <a:solidFill>
                  <a:srgbClr val="5F0E04"/>
                </a:solidFill>
                <a:latin typeface="微软雅黑" panose="020B0503020204020204" pitchFamily="34" charset="-122"/>
                <a:cs typeface="微软雅黑" panose="020B0503020204020204" pitchFamily="34" charset="-122"/>
              </a:rPr>
              <a:t>中</a:t>
            </a:r>
            <a:r>
              <a:rPr sz="1400" spc="35" dirty="0">
                <a:solidFill>
                  <a:srgbClr val="5F0E04"/>
                </a:solidFill>
                <a:latin typeface="微软雅黑" panose="020B0503020204020204" pitchFamily="34" charset="-122"/>
                <a:cs typeface="微软雅黑" panose="020B0503020204020204" pitchFamily="34" charset="-122"/>
              </a:rPr>
              <a:t>央</a:t>
            </a:r>
            <a:r>
              <a:rPr sz="1400" spc="20" dirty="0">
                <a:solidFill>
                  <a:srgbClr val="5F0E04"/>
                </a:solidFill>
                <a:latin typeface="微软雅黑" panose="020B0503020204020204" pitchFamily="34" charset="-122"/>
                <a:cs typeface="微软雅黑" panose="020B0503020204020204" pitchFamily="34" charset="-122"/>
              </a:rPr>
              <a:t>人</a:t>
            </a:r>
            <a:r>
              <a:rPr sz="1400" spc="35" dirty="0">
                <a:solidFill>
                  <a:srgbClr val="5F0E04"/>
                </a:solidFill>
                <a:latin typeface="微软雅黑" panose="020B0503020204020204" pitchFamily="34" charset="-122"/>
                <a:cs typeface="微软雅黑" panose="020B0503020204020204" pitchFamily="34" charset="-122"/>
              </a:rPr>
              <a:t>民</a:t>
            </a:r>
            <a:r>
              <a:rPr sz="1400" spc="20" dirty="0">
                <a:solidFill>
                  <a:srgbClr val="5F0E04"/>
                </a:solidFill>
                <a:latin typeface="微软雅黑" panose="020B0503020204020204" pitchFamily="34" charset="-122"/>
                <a:cs typeface="微软雅黑" panose="020B0503020204020204" pitchFamily="34" charset="-122"/>
              </a:rPr>
              <a:t>政</a:t>
            </a:r>
            <a:r>
              <a:rPr sz="1400" spc="35" dirty="0">
                <a:solidFill>
                  <a:srgbClr val="5F0E04"/>
                </a:solidFill>
                <a:latin typeface="微软雅黑" panose="020B0503020204020204" pitchFamily="34" charset="-122"/>
                <a:cs typeface="微软雅黑" panose="020B0503020204020204" pitchFamily="34" charset="-122"/>
              </a:rPr>
              <a:t>府</a:t>
            </a:r>
            <a:r>
              <a:rPr sz="1400" spc="20" dirty="0">
                <a:solidFill>
                  <a:srgbClr val="5F0E04"/>
                </a:solidFill>
                <a:latin typeface="微软雅黑" panose="020B0503020204020204" pitchFamily="34" charset="-122"/>
                <a:cs typeface="微软雅黑" panose="020B0503020204020204" pitchFamily="34" charset="-122"/>
              </a:rPr>
              <a:t>主</a:t>
            </a:r>
            <a:r>
              <a:rPr sz="1400" spc="45" dirty="0">
                <a:solidFill>
                  <a:srgbClr val="5F0E04"/>
                </a:solidFill>
                <a:latin typeface="微软雅黑" panose="020B0503020204020204" pitchFamily="34" charset="-122"/>
                <a:cs typeface="微软雅黑" panose="020B0503020204020204" pitchFamily="34" charset="-122"/>
              </a:rPr>
              <a:t>席</a:t>
            </a:r>
            <a:r>
              <a:rPr sz="1400" spc="20" dirty="0">
                <a:solidFill>
                  <a:srgbClr val="5F0E04"/>
                </a:solidFill>
                <a:latin typeface="微软雅黑" panose="020B0503020204020204" pitchFamily="34" charset="-122"/>
                <a:cs typeface="微软雅黑" panose="020B0503020204020204" pitchFamily="34" charset="-122"/>
              </a:rPr>
              <a:t>，</a:t>
            </a:r>
            <a:r>
              <a:rPr sz="1400" spc="35" dirty="0">
                <a:solidFill>
                  <a:srgbClr val="5F0E04"/>
                </a:solidFill>
                <a:latin typeface="微软雅黑" panose="020B0503020204020204" pitchFamily="34" charset="-122"/>
                <a:cs typeface="微软雅黑" panose="020B0503020204020204" pitchFamily="34" charset="-122"/>
              </a:rPr>
              <a:t>朱</a:t>
            </a:r>
            <a:r>
              <a:rPr sz="1400" spc="20" dirty="0">
                <a:solidFill>
                  <a:srgbClr val="5F0E04"/>
                </a:solidFill>
                <a:latin typeface="微软雅黑" panose="020B0503020204020204" pitchFamily="34" charset="-122"/>
                <a:cs typeface="微软雅黑" panose="020B0503020204020204" pitchFamily="34" charset="-122"/>
              </a:rPr>
              <a:t>德</a:t>
            </a:r>
            <a:r>
              <a:rPr sz="1400" spc="35" dirty="0">
                <a:solidFill>
                  <a:srgbClr val="5F0E04"/>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刘</a:t>
            </a:r>
            <a:r>
              <a:rPr sz="1400" spc="35" dirty="0">
                <a:solidFill>
                  <a:srgbClr val="5F0E04"/>
                </a:solidFill>
                <a:latin typeface="微软雅黑" panose="020B0503020204020204" pitchFamily="34" charset="-122"/>
                <a:cs typeface="微软雅黑" panose="020B0503020204020204" pitchFamily="34" charset="-122"/>
              </a:rPr>
              <a:t>少奇</a:t>
            </a:r>
            <a:r>
              <a:rPr sz="1400" dirty="0">
                <a:solidFill>
                  <a:srgbClr val="5F0E04"/>
                </a:solidFill>
                <a:latin typeface="微软雅黑" panose="020B0503020204020204" pitchFamily="34" charset="-122"/>
                <a:cs typeface="微软雅黑" panose="020B0503020204020204" pitchFamily="34" charset="-122"/>
              </a:rPr>
              <a:t>、 </a:t>
            </a:r>
            <a:r>
              <a:rPr sz="1400" spc="35" dirty="0">
                <a:solidFill>
                  <a:srgbClr val="5F0E04"/>
                </a:solidFill>
                <a:latin typeface="微软雅黑" panose="020B0503020204020204" pitchFamily="34" charset="-122"/>
                <a:cs typeface="微软雅黑" panose="020B0503020204020204" pitchFamily="34" charset="-122"/>
              </a:rPr>
              <a:t>宋</a:t>
            </a:r>
            <a:r>
              <a:rPr sz="1400" spc="20" dirty="0">
                <a:solidFill>
                  <a:srgbClr val="5F0E04"/>
                </a:solidFill>
                <a:latin typeface="微软雅黑" panose="020B0503020204020204" pitchFamily="34" charset="-122"/>
                <a:cs typeface="微软雅黑" panose="020B0503020204020204" pitchFamily="34" charset="-122"/>
              </a:rPr>
              <a:t>庆</a:t>
            </a:r>
            <a:r>
              <a:rPr sz="1400" spc="40" dirty="0">
                <a:solidFill>
                  <a:srgbClr val="5F0E04"/>
                </a:solidFill>
                <a:latin typeface="微软雅黑" panose="020B0503020204020204" pitchFamily="34" charset="-122"/>
                <a:cs typeface="微软雅黑" panose="020B0503020204020204" pitchFamily="34" charset="-122"/>
              </a:rPr>
              <a:t>龄</a:t>
            </a:r>
            <a:r>
              <a:rPr sz="1400" spc="25" dirty="0">
                <a:solidFill>
                  <a:srgbClr val="5F0E04"/>
                </a:solidFill>
                <a:latin typeface="微软雅黑" panose="020B0503020204020204" pitchFamily="34" charset="-122"/>
                <a:cs typeface="微软雅黑" panose="020B0503020204020204" pitchFamily="34" charset="-122"/>
              </a:rPr>
              <a:t>、</a:t>
            </a:r>
            <a:r>
              <a:rPr sz="1400" spc="35" dirty="0">
                <a:solidFill>
                  <a:srgbClr val="5F0E04"/>
                </a:solidFill>
                <a:latin typeface="微软雅黑" panose="020B0503020204020204" pitchFamily="34" charset="-122"/>
                <a:cs typeface="微软雅黑" panose="020B0503020204020204" pitchFamily="34" charset="-122"/>
              </a:rPr>
              <a:t>李</a:t>
            </a:r>
            <a:r>
              <a:rPr sz="1400" spc="20" dirty="0">
                <a:solidFill>
                  <a:srgbClr val="5F0E04"/>
                </a:solidFill>
                <a:latin typeface="微软雅黑" panose="020B0503020204020204" pitchFamily="34" charset="-122"/>
                <a:cs typeface="微软雅黑" panose="020B0503020204020204" pitchFamily="34" charset="-122"/>
              </a:rPr>
              <a:t>济</a:t>
            </a:r>
            <a:r>
              <a:rPr sz="1400" spc="40" dirty="0">
                <a:solidFill>
                  <a:srgbClr val="5F0E04"/>
                </a:solidFill>
                <a:latin typeface="微软雅黑" panose="020B0503020204020204" pitchFamily="34" charset="-122"/>
                <a:cs typeface="微软雅黑" panose="020B0503020204020204" pitchFamily="34" charset="-122"/>
              </a:rPr>
              <a:t>源</a:t>
            </a:r>
            <a:r>
              <a:rPr sz="1400" spc="25" dirty="0">
                <a:solidFill>
                  <a:srgbClr val="5F0E04"/>
                </a:solidFill>
                <a:latin typeface="微软雅黑" panose="020B0503020204020204" pitchFamily="34" charset="-122"/>
                <a:cs typeface="微软雅黑" panose="020B0503020204020204" pitchFamily="34" charset="-122"/>
              </a:rPr>
              <a:t>、</a:t>
            </a:r>
            <a:r>
              <a:rPr sz="1400" spc="35" dirty="0">
                <a:solidFill>
                  <a:srgbClr val="5F0E04"/>
                </a:solidFill>
                <a:latin typeface="微软雅黑" panose="020B0503020204020204" pitchFamily="34" charset="-122"/>
                <a:cs typeface="微软雅黑" panose="020B0503020204020204" pitchFamily="34" charset="-122"/>
              </a:rPr>
              <a:t>张</a:t>
            </a:r>
            <a:r>
              <a:rPr sz="1400" spc="25" dirty="0">
                <a:solidFill>
                  <a:srgbClr val="5F0E04"/>
                </a:solidFill>
                <a:latin typeface="微软雅黑" panose="020B0503020204020204" pitchFamily="34" charset="-122"/>
                <a:cs typeface="微软雅黑" panose="020B0503020204020204" pitchFamily="34" charset="-122"/>
              </a:rPr>
              <a:t>澜</a:t>
            </a:r>
            <a:r>
              <a:rPr sz="1400" spc="35" dirty="0">
                <a:solidFill>
                  <a:srgbClr val="5F0E04"/>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高</a:t>
            </a:r>
            <a:r>
              <a:rPr sz="1400" spc="35" dirty="0">
                <a:solidFill>
                  <a:srgbClr val="5F0E04"/>
                </a:solidFill>
                <a:latin typeface="微软雅黑" panose="020B0503020204020204" pitchFamily="34" charset="-122"/>
                <a:cs typeface="微软雅黑" panose="020B0503020204020204" pitchFamily="34" charset="-122"/>
              </a:rPr>
              <a:t>岗</a:t>
            </a:r>
            <a:r>
              <a:rPr sz="1400" spc="20" dirty="0">
                <a:solidFill>
                  <a:srgbClr val="5F0E04"/>
                </a:solidFill>
                <a:latin typeface="微软雅黑" panose="020B0503020204020204" pitchFamily="34" charset="-122"/>
                <a:cs typeface="微软雅黑" panose="020B0503020204020204" pitchFamily="34" charset="-122"/>
              </a:rPr>
              <a:t>为</a:t>
            </a:r>
            <a:r>
              <a:rPr sz="1400" spc="35" dirty="0">
                <a:solidFill>
                  <a:srgbClr val="5F0E04"/>
                </a:solidFill>
                <a:latin typeface="微软雅黑" panose="020B0503020204020204" pitchFamily="34" charset="-122"/>
                <a:cs typeface="微软雅黑" panose="020B0503020204020204" pitchFamily="34" charset="-122"/>
              </a:rPr>
              <a:t>副</a:t>
            </a:r>
            <a:r>
              <a:rPr sz="1400" spc="20" dirty="0">
                <a:solidFill>
                  <a:srgbClr val="5F0E04"/>
                </a:solidFill>
                <a:latin typeface="微软雅黑" panose="020B0503020204020204" pitchFamily="34" charset="-122"/>
                <a:cs typeface="微软雅黑" panose="020B0503020204020204" pitchFamily="34" charset="-122"/>
              </a:rPr>
              <a:t>主</a:t>
            </a:r>
            <a:r>
              <a:rPr sz="1400" spc="45" dirty="0">
                <a:solidFill>
                  <a:srgbClr val="5F0E04"/>
                </a:solidFill>
                <a:latin typeface="微软雅黑" panose="020B0503020204020204" pitchFamily="34" charset="-122"/>
                <a:cs typeface="微软雅黑" panose="020B0503020204020204" pitchFamily="34" charset="-122"/>
              </a:rPr>
              <a:t>席</a:t>
            </a:r>
            <a:r>
              <a:rPr sz="1400" spc="25" dirty="0">
                <a:solidFill>
                  <a:srgbClr val="5F0E04"/>
                </a:solidFill>
                <a:latin typeface="微软雅黑" panose="020B0503020204020204" pitchFamily="34" charset="-122"/>
                <a:cs typeface="微软雅黑" panose="020B0503020204020204" pitchFamily="34" charset="-122"/>
              </a:rPr>
              <a:t>，</a:t>
            </a:r>
            <a:r>
              <a:rPr sz="1400" spc="35" dirty="0">
                <a:solidFill>
                  <a:srgbClr val="5F0E04"/>
                </a:solidFill>
                <a:latin typeface="微软雅黑" panose="020B0503020204020204" pitchFamily="34" charset="-122"/>
                <a:cs typeface="微软雅黑" panose="020B0503020204020204" pitchFamily="34" charset="-122"/>
              </a:rPr>
              <a:t>以</a:t>
            </a:r>
            <a:r>
              <a:rPr sz="1400" spc="20" dirty="0">
                <a:solidFill>
                  <a:srgbClr val="5F0E04"/>
                </a:solidFill>
                <a:latin typeface="微软雅黑" panose="020B0503020204020204" pitchFamily="34" charset="-122"/>
                <a:cs typeface="微软雅黑" panose="020B0503020204020204" pitchFamily="34" charset="-122"/>
              </a:rPr>
              <a:t>及</a:t>
            </a:r>
            <a:r>
              <a:rPr sz="1400" spc="35" dirty="0">
                <a:solidFill>
                  <a:srgbClr val="5F0E04"/>
                </a:solidFill>
                <a:latin typeface="微软雅黑" panose="020B0503020204020204" pitchFamily="34" charset="-122"/>
                <a:cs typeface="微软雅黑" panose="020B0503020204020204" pitchFamily="34" charset="-122"/>
              </a:rPr>
              <a:t>由</a:t>
            </a:r>
            <a:r>
              <a:rPr sz="1400" spc="20" dirty="0">
                <a:solidFill>
                  <a:srgbClr val="5F0E04"/>
                </a:solidFill>
                <a:latin typeface="微软雅黑" panose="020B0503020204020204" pitchFamily="34" charset="-122"/>
                <a:cs typeface="微软雅黑" panose="020B0503020204020204" pitchFamily="34" charset="-122"/>
              </a:rPr>
              <a:t>五</a:t>
            </a:r>
            <a:r>
              <a:rPr sz="1400" spc="35" dirty="0">
                <a:solidFill>
                  <a:srgbClr val="5F0E04"/>
                </a:solidFill>
                <a:latin typeface="微软雅黑" panose="020B0503020204020204" pitchFamily="34" charset="-122"/>
                <a:cs typeface="微软雅黑" panose="020B0503020204020204" pitchFamily="34" charset="-122"/>
              </a:rPr>
              <a:t>十</a:t>
            </a:r>
            <a:r>
              <a:rPr sz="1400" spc="20" dirty="0">
                <a:solidFill>
                  <a:srgbClr val="5F0E04"/>
                </a:solidFill>
                <a:latin typeface="微软雅黑" panose="020B0503020204020204" pitchFamily="34" charset="-122"/>
                <a:cs typeface="微软雅黑" panose="020B0503020204020204" pitchFamily="34" charset="-122"/>
              </a:rPr>
              <a:t>六</a:t>
            </a:r>
            <a:r>
              <a:rPr sz="1400" spc="35" dirty="0">
                <a:solidFill>
                  <a:srgbClr val="5F0E04"/>
                </a:solidFill>
                <a:latin typeface="微软雅黑" panose="020B0503020204020204" pitchFamily="34" charset="-122"/>
                <a:cs typeface="微软雅黑" panose="020B0503020204020204" pitchFamily="34" charset="-122"/>
              </a:rPr>
              <a:t>人组</a:t>
            </a:r>
            <a:r>
              <a:rPr sz="1400" spc="5" dirty="0">
                <a:solidFill>
                  <a:srgbClr val="5F0E04"/>
                </a:solidFill>
                <a:latin typeface="微软雅黑" panose="020B0503020204020204" pitchFamily="34" charset="-122"/>
                <a:cs typeface="微软雅黑" panose="020B0503020204020204" pitchFamily="34" charset="-122"/>
              </a:rPr>
              <a:t>成 </a:t>
            </a:r>
            <a:r>
              <a:rPr sz="1400" spc="35" dirty="0">
                <a:solidFill>
                  <a:srgbClr val="5F0E04"/>
                </a:solidFill>
                <a:latin typeface="微软雅黑" panose="020B0503020204020204" pitchFamily="34" charset="-122"/>
                <a:cs typeface="微软雅黑" panose="020B0503020204020204" pitchFamily="34" charset="-122"/>
              </a:rPr>
              <a:t>的</a:t>
            </a:r>
            <a:r>
              <a:rPr sz="1400" spc="20" dirty="0">
                <a:solidFill>
                  <a:srgbClr val="5F0E04"/>
                </a:solidFill>
                <a:latin typeface="微软雅黑" panose="020B0503020204020204" pitchFamily="34" charset="-122"/>
                <a:cs typeface="微软雅黑" panose="020B0503020204020204" pitchFamily="34" charset="-122"/>
              </a:rPr>
              <a:t>中</a:t>
            </a:r>
            <a:r>
              <a:rPr sz="1400" spc="35" dirty="0">
                <a:solidFill>
                  <a:srgbClr val="5F0E04"/>
                </a:solidFill>
                <a:latin typeface="微软雅黑" panose="020B0503020204020204" pitchFamily="34" charset="-122"/>
                <a:cs typeface="微软雅黑" panose="020B0503020204020204" pitchFamily="34" charset="-122"/>
              </a:rPr>
              <a:t>央</a:t>
            </a:r>
            <a:r>
              <a:rPr sz="1400" spc="20" dirty="0">
                <a:solidFill>
                  <a:srgbClr val="5F0E04"/>
                </a:solidFill>
                <a:latin typeface="微软雅黑" panose="020B0503020204020204" pitchFamily="34" charset="-122"/>
                <a:cs typeface="微软雅黑" panose="020B0503020204020204" pitchFamily="34" charset="-122"/>
              </a:rPr>
              <a:t>人</a:t>
            </a:r>
            <a:r>
              <a:rPr sz="1400" spc="35" dirty="0">
                <a:solidFill>
                  <a:srgbClr val="5F0E04"/>
                </a:solidFill>
                <a:latin typeface="微软雅黑" panose="020B0503020204020204" pitchFamily="34" charset="-122"/>
                <a:cs typeface="微软雅黑" panose="020B0503020204020204" pitchFamily="34" charset="-122"/>
              </a:rPr>
              <a:t>民</a:t>
            </a:r>
            <a:r>
              <a:rPr sz="1400" spc="20" dirty="0">
                <a:solidFill>
                  <a:srgbClr val="5F0E04"/>
                </a:solidFill>
                <a:latin typeface="微软雅黑" panose="020B0503020204020204" pitchFamily="34" charset="-122"/>
                <a:cs typeface="微软雅黑" panose="020B0503020204020204" pitchFamily="34" charset="-122"/>
              </a:rPr>
              <a:t>政</a:t>
            </a:r>
            <a:r>
              <a:rPr sz="1400" spc="35" dirty="0">
                <a:solidFill>
                  <a:srgbClr val="5F0E04"/>
                </a:solidFill>
                <a:latin typeface="微软雅黑" panose="020B0503020204020204" pitchFamily="34" charset="-122"/>
                <a:cs typeface="微软雅黑" panose="020B0503020204020204" pitchFamily="34" charset="-122"/>
              </a:rPr>
              <a:t>府</a:t>
            </a:r>
            <a:r>
              <a:rPr sz="1400" spc="20" dirty="0">
                <a:solidFill>
                  <a:srgbClr val="5F0E04"/>
                </a:solidFill>
                <a:latin typeface="微软雅黑" panose="020B0503020204020204" pitchFamily="34" charset="-122"/>
                <a:cs typeface="微软雅黑" panose="020B0503020204020204" pitchFamily="34" charset="-122"/>
              </a:rPr>
              <a:t>委</a:t>
            </a:r>
            <a:r>
              <a:rPr sz="1400" spc="35" dirty="0">
                <a:solidFill>
                  <a:srgbClr val="5F0E04"/>
                </a:solidFill>
                <a:latin typeface="微软雅黑" panose="020B0503020204020204" pitchFamily="34" charset="-122"/>
                <a:cs typeface="微软雅黑" panose="020B0503020204020204" pitchFamily="34" charset="-122"/>
              </a:rPr>
              <a:t>员</a:t>
            </a:r>
            <a:r>
              <a:rPr sz="1400" spc="20" dirty="0">
                <a:solidFill>
                  <a:srgbClr val="5F0E04"/>
                </a:solidFill>
                <a:latin typeface="微软雅黑" panose="020B0503020204020204" pitchFamily="34" charset="-122"/>
                <a:cs typeface="微软雅黑" panose="020B0503020204020204" pitchFamily="34" charset="-122"/>
              </a:rPr>
              <a:t>会</a:t>
            </a:r>
            <a:r>
              <a:rPr sz="1400" spc="35" dirty="0">
                <a:solidFill>
                  <a:srgbClr val="5F0E04"/>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十</a:t>
            </a:r>
            <a:r>
              <a:rPr sz="1400" spc="35" dirty="0">
                <a:solidFill>
                  <a:srgbClr val="5F0E04"/>
                </a:solidFill>
                <a:latin typeface="微软雅黑" panose="020B0503020204020204" pitchFamily="34" charset="-122"/>
                <a:cs typeface="微软雅黑" panose="020B0503020204020204" pitchFamily="34" charset="-122"/>
              </a:rPr>
              <a:t>月</a:t>
            </a:r>
            <a:r>
              <a:rPr sz="1400" spc="20" dirty="0">
                <a:solidFill>
                  <a:srgbClr val="5F0E04"/>
                </a:solidFill>
                <a:latin typeface="微软雅黑" panose="020B0503020204020204" pitchFamily="34" charset="-122"/>
                <a:cs typeface="微软雅黑" panose="020B0503020204020204" pitchFamily="34" charset="-122"/>
              </a:rPr>
              <a:t>一</a:t>
            </a:r>
            <a:r>
              <a:rPr sz="1400" spc="55" dirty="0">
                <a:solidFill>
                  <a:srgbClr val="5F0E04"/>
                </a:solidFill>
                <a:latin typeface="微软雅黑" panose="020B0503020204020204" pitchFamily="34" charset="-122"/>
                <a:cs typeface="微软雅黑" panose="020B0503020204020204" pitchFamily="34" charset="-122"/>
              </a:rPr>
              <a:t>日</a:t>
            </a:r>
            <a:r>
              <a:rPr sz="1400" spc="20" dirty="0">
                <a:solidFill>
                  <a:srgbClr val="5F0E04"/>
                </a:solidFill>
                <a:latin typeface="微软雅黑" panose="020B0503020204020204" pitchFamily="34" charset="-122"/>
                <a:cs typeface="微软雅黑" panose="020B0503020204020204" pitchFamily="34" charset="-122"/>
              </a:rPr>
              <a:t>，</a:t>
            </a:r>
            <a:r>
              <a:rPr sz="1400" spc="35" dirty="0">
                <a:solidFill>
                  <a:srgbClr val="5F0E04"/>
                </a:solidFill>
                <a:latin typeface="微软雅黑" panose="020B0503020204020204" pitchFamily="34" charset="-122"/>
                <a:cs typeface="微软雅黑" panose="020B0503020204020204" pitchFamily="34" charset="-122"/>
              </a:rPr>
              <a:t>中</a:t>
            </a:r>
            <a:r>
              <a:rPr sz="1400" spc="20" dirty="0">
                <a:solidFill>
                  <a:srgbClr val="5F0E04"/>
                </a:solidFill>
                <a:latin typeface="微软雅黑" panose="020B0503020204020204" pitchFamily="34" charset="-122"/>
                <a:cs typeface="微软雅黑" panose="020B0503020204020204" pitchFamily="34" charset="-122"/>
              </a:rPr>
              <a:t>央</a:t>
            </a:r>
            <a:r>
              <a:rPr sz="1400" spc="35" dirty="0">
                <a:solidFill>
                  <a:srgbClr val="5F0E04"/>
                </a:solidFill>
                <a:latin typeface="微软雅黑" panose="020B0503020204020204" pitchFamily="34" charset="-122"/>
                <a:cs typeface="微软雅黑" panose="020B0503020204020204" pitchFamily="34" charset="-122"/>
              </a:rPr>
              <a:t>人</a:t>
            </a:r>
            <a:r>
              <a:rPr sz="1400" spc="20" dirty="0">
                <a:solidFill>
                  <a:srgbClr val="5F0E04"/>
                </a:solidFill>
                <a:latin typeface="微软雅黑" panose="020B0503020204020204" pitchFamily="34" charset="-122"/>
                <a:cs typeface="微软雅黑" panose="020B0503020204020204" pitchFamily="34" charset="-122"/>
              </a:rPr>
              <a:t>民</a:t>
            </a:r>
            <a:r>
              <a:rPr sz="1400" spc="35" dirty="0">
                <a:solidFill>
                  <a:srgbClr val="5F0E04"/>
                </a:solidFill>
                <a:latin typeface="微软雅黑" panose="020B0503020204020204" pitchFamily="34" charset="-122"/>
                <a:cs typeface="微软雅黑" panose="020B0503020204020204" pitchFamily="34" charset="-122"/>
              </a:rPr>
              <a:t>政</a:t>
            </a:r>
            <a:r>
              <a:rPr sz="1400" spc="20" dirty="0">
                <a:solidFill>
                  <a:srgbClr val="5F0E04"/>
                </a:solidFill>
                <a:latin typeface="微软雅黑" panose="020B0503020204020204" pitchFamily="34" charset="-122"/>
                <a:cs typeface="微软雅黑" panose="020B0503020204020204" pitchFamily="34" charset="-122"/>
              </a:rPr>
              <a:t>府</a:t>
            </a:r>
            <a:r>
              <a:rPr sz="1400" spc="35" dirty="0">
                <a:solidFill>
                  <a:srgbClr val="5F0E04"/>
                </a:solidFill>
                <a:latin typeface="微软雅黑" panose="020B0503020204020204" pitchFamily="34" charset="-122"/>
                <a:cs typeface="微软雅黑" panose="020B0503020204020204" pitchFamily="34" charset="-122"/>
              </a:rPr>
              <a:t>委</a:t>
            </a:r>
            <a:r>
              <a:rPr sz="1400" spc="20" dirty="0">
                <a:solidFill>
                  <a:srgbClr val="5F0E04"/>
                </a:solidFill>
                <a:latin typeface="微软雅黑" panose="020B0503020204020204" pitchFamily="34" charset="-122"/>
                <a:cs typeface="微软雅黑" panose="020B0503020204020204" pitchFamily="34" charset="-122"/>
              </a:rPr>
              <a:t>员</a:t>
            </a:r>
            <a:r>
              <a:rPr sz="1400" spc="35" dirty="0">
                <a:solidFill>
                  <a:srgbClr val="5F0E04"/>
                </a:solidFill>
                <a:latin typeface="微软雅黑" panose="020B0503020204020204" pitchFamily="34" charset="-122"/>
                <a:cs typeface="微软雅黑" panose="020B0503020204020204" pitchFamily="34" charset="-122"/>
              </a:rPr>
              <a:t>会任</a:t>
            </a:r>
            <a:r>
              <a:rPr sz="1400" dirty="0">
                <a:solidFill>
                  <a:srgbClr val="5F0E04"/>
                </a:solidFill>
                <a:latin typeface="微软雅黑" panose="020B0503020204020204" pitchFamily="34" charset="-122"/>
                <a:cs typeface="微软雅黑" panose="020B0503020204020204" pitchFamily="34" charset="-122"/>
              </a:rPr>
              <a:t>命 </a:t>
            </a:r>
            <a:r>
              <a:rPr sz="1400" b="1" spc="35" dirty="0">
                <a:solidFill>
                  <a:srgbClr val="C00000"/>
                </a:solidFill>
                <a:latin typeface="微软雅黑" panose="020B0503020204020204" pitchFamily="34" charset="-122"/>
                <a:cs typeface="微软雅黑" panose="020B0503020204020204" pitchFamily="34" charset="-122"/>
              </a:rPr>
              <a:t>周</a:t>
            </a:r>
            <a:r>
              <a:rPr sz="1400" b="1" spc="20" dirty="0">
                <a:solidFill>
                  <a:srgbClr val="C00000"/>
                </a:solidFill>
                <a:latin typeface="微软雅黑" panose="020B0503020204020204" pitchFamily="34" charset="-122"/>
                <a:cs typeface="微软雅黑" panose="020B0503020204020204" pitchFamily="34" charset="-122"/>
              </a:rPr>
              <a:t>恩</a:t>
            </a:r>
            <a:r>
              <a:rPr sz="1400" b="1" spc="35" dirty="0">
                <a:solidFill>
                  <a:srgbClr val="C00000"/>
                </a:solidFill>
                <a:latin typeface="微软雅黑" panose="020B0503020204020204" pitchFamily="34" charset="-122"/>
                <a:cs typeface="微软雅黑" panose="020B0503020204020204" pitchFamily="34" charset="-122"/>
              </a:rPr>
              <a:t>来</a:t>
            </a:r>
            <a:r>
              <a:rPr sz="1400" spc="20" dirty="0">
                <a:solidFill>
                  <a:srgbClr val="5F0E04"/>
                </a:solidFill>
                <a:latin typeface="微软雅黑" panose="020B0503020204020204" pitchFamily="34" charset="-122"/>
                <a:cs typeface="微软雅黑" panose="020B0503020204020204" pitchFamily="34" charset="-122"/>
              </a:rPr>
              <a:t>为</a:t>
            </a:r>
            <a:r>
              <a:rPr sz="1400" spc="35" dirty="0">
                <a:solidFill>
                  <a:srgbClr val="5F0E04"/>
                </a:solidFill>
                <a:latin typeface="微软雅黑" panose="020B0503020204020204" pitchFamily="34" charset="-122"/>
                <a:cs typeface="微软雅黑" panose="020B0503020204020204" pitchFamily="34" charset="-122"/>
              </a:rPr>
              <a:t>中</a:t>
            </a:r>
            <a:r>
              <a:rPr sz="1400" spc="20" dirty="0">
                <a:solidFill>
                  <a:srgbClr val="5F0E04"/>
                </a:solidFill>
                <a:latin typeface="微软雅黑" panose="020B0503020204020204" pitchFamily="34" charset="-122"/>
                <a:cs typeface="微软雅黑" panose="020B0503020204020204" pitchFamily="34" charset="-122"/>
              </a:rPr>
              <a:t>央</a:t>
            </a:r>
            <a:r>
              <a:rPr sz="1400" spc="35" dirty="0">
                <a:solidFill>
                  <a:srgbClr val="5F0E04"/>
                </a:solidFill>
                <a:latin typeface="微软雅黑" panose="020B0503020204020204" pitchFamily="34" charset="-122"/>
                <a:cs typeface="微软雅黑" panose="020B0503020204020204" pitchFamily="34" charset="-122"/>
              </a:rPr>
              <a:t>人</a:t>
            </a:r>
            <a:r>
              <a:rPr sz="1400" spc="20" dirty="0">
                <a:solidFill>
                  <a:srgbClr val="5F0E04"/>
                </a:solidFill>
                <a:latin typeface="微软雅黑" panose="020B0503020204020204" pitchFamily="34" charset="-122"/>
                <a:cs typeface="微软雅黑" panose="020B0503020204020204" pitchFamily="34" charset="-122"/>
              </a:rPr>
              <a:t>民</a:t>
            </a:r>
            <a:r>
              <a:rPr sz="1400" spc="35" dirty="0">
                <a:solidFill>
                  <a:srgbClr val="5F0E04"/>
                </a:solidFill>
                <a:latin typeface="微软雅黑" panose="020B0503020204020204" pitchFamily="34" charset="-122"/>
                <a:cs typeface="微软雅黑" panose="020B0503020204020204" pitchFamily="34" charset="-122"/>
              </a:rPr>
              <a:t>政</a:t>
            </a:r>
            <a:r>
              <a:rPr sz="1400" spc="20" dirty="0">
                <a:solidFill>
                  <a:srgbClr val="5F0E04"/>
                </a:solidFill>
                <a:latin typeface="微软雅黑" panose="020B0503020204020204" pitchFamily="34" charset="-122"/>
                <a:cs typeface="微软雅黑" panose="020B0503020204020204" pitchFamily="34" charset="-122"/>
              </a:rPr>
              <a:t>府</a:t>
            </a:r>
            <a:r>
              <a:rPr sz="1400" spc="35" dirty="0">
                <a:solidFill>
                  <a:srgbClr val="5F0E04"/>
                </a:solidFill>
                <a:latin typeface="微软雅黑" panose="020B0503020204020204" pitchFamily="34" charset="-122"/>
                <a:cs typeface="微软雅黑" panose="020B0503020204020204" pitchFamily="34" charset="-122"/>
              </a:rPr>
              <a:t>政</a:t>
            </a:r>
            <a:r>
              <a:rPr sz="1400" spc="20" dirty="0">
                <a:solidFill>
                  <a:srgbClr val="5F0E04"/>
                </a:solidFill>
                <a:latin typeface="微软雅黑" panose="020B0503020204020204" pitchFamily="34" charset="-122"/>
                <a:cs typeface="微软雅黑" panose="020B0503020204020204" pitchFamily="34" charset="-122"/>
              </a:rPr>
              <a:t>务</a:t>
            </a:r>
            <a:r>
              <a:rPr sz="1400" spc="35" dirty="0">
                <a:solidFill>
                  <a:srgbClr val="5F0E04"/>
                </a:solidFill>
                <a:latin typeface="微软雅黑" panose="020B0503020204020204" pitchFamily="34" charset="-122"/>
                <a:cs typeface="微软雅黑" panose="020B0503020204020204" pitchFamily="34" charset="-122"/>
              </a:rPr>
              <a:t>院</a:t>
            </a:r>
            <a:r>
              <a:rPr sz="1400" spc="20" dirty="0">
                <a:solidFill>
                  <a:srgbClr val="5F0E04"/>
                </a:solidFill>
                <a:latin typeface="微软雅黑" panose="020B0503020204020204" pitchFamily="34" charset="-122"/>
                <a:cs typeface="微软雅黑" panose="020B0503020204020204" pitchFamily="34" charset="-122"/>
              </a:rPr>
              <a:t>总</a:t>
            </a:r>
            <a:r>
              <a:rPr sz="1400" spc="35" dirty="0">
                <a:solidFill>
                  <a:srgbClr val="5F0E04"/>
                </a:solidFill>
                <a:latin typeface="微软雅黑" panose="020B0503020204020204" pitchFamily="34" charset="-122"/>
                <a:cs typeface="微软雅黑" panose="020B0503020204020204" pitchFamily="34" charset="-122"/>
              </a:rPr>
              <a:t>理</a:t>
            </a:r>
            <a:r>
              <a:rPr sz="1400" spc="20" dirty="0">
                <a:solidFill>
                  <a:srgbClr val="5F0E04"/>
                </a:solidFill>
                <a:latin typeface="微软雅黑" panose="020B0503020204020204" pitchFamily="34" charset="-122"/>
                <a:cs typeface="微软雅黑" panose="020B0503020204020204" pitchFamily="34" charset="-122"/>
              </a:rPr>
              <a:t>兼</a:t>
            </a:r>
            <a:r>
              <a:rPr sz="1400" spc="35" dirty="0">
                <a:solidFill>
                  <a:srgbClr val="5F0E04"/>
                </a:solidFill>
                <a:latin typeface="微软雅黑" panose="020B0503020204020204" pitchFamily="34" charset="-122"/>
                <a:cs typeface="微软雅黑" panose="020B0503020204020204" pitchFamily="34" charset="-122"/>
              </a:rPr>
              <a:t>外</a:t>
            </a:r>
            <a:r>
              <a:rPr sz="1400" spc="20" dirty="0">
                <a:solidFill>
                  <a:srgbClr val="5F0E04"/>
                </a:solidFill>
                <a:latin typeface="微软雅黑" panose="020B0503020204020204" pitchFamily="34" charset="-122"/>
                <a:cs typeface="微软雅黑" panose="020B0503020204020204" pitchFamily="34" charset="-122"/>
              </a:rPr>
              <a:t>交</a:t>
            </a:r>
            <a:r>
              <a:rPr sz="1400" spc="35" dirty="0">
                <a:solidFill>
                  <a:srgbClr val="5F0E04"/>
                </a:solidFill>
                <a:latin typeface="微软雅黑" panose="020B0503020204020204" pitchFamily="34" charset="-122"/>
                <a:cs typeface="微软雅黑" panose="020B0503020204020204" pitchFamily="34" charset="-122"/>
              </a:rPr>
              <a:t>部</a:t>
            </a:r>
            <a:r>
              <a:rPr sz="1400" spc="20" dirty="0">
                <a:solidFill>
                  <a:srgbClr val="5F0E04"/>
                </a:solidFill>
                <a:latin typeface="微软雅黑" panose="020B0503020204020204" pitchFamily="34" charset="-122"/>
                <a:cs typeface="微软雅黑" panose="020B0503020204020204" pitchFamily="34" charset="-122"/>
              </a:rPr>
              <a:t>长</a:t>
            </a:r>
            <a:r>
              <a:rPr sz="1400" spc="35" dirty="0">
                <a:solidFill>
                  <a:srgbClr val="5F0E04"/>
                </a:solidFill>
                <a:latin typeface="微软雅黑" panose="020B0503020204020204" pitchFamily="34" charset="-122"/>
                <a:cs typeface="微软雅黑" panose="020B0503020204020204" pitchFamily="34" charset="-122"/>
              </a:rPr>
              <a:t>；</a:t>
            </a:r>
            <a:r>
              <a:rPr sz="1400" spc="20" dirty="0">
                <a:solidFill>
                  <a:srgbClr val="5F0E04"/>
                </a:solidFill>
                <a:latin typeface="微软雅黑" panose="020B0503020204020204" pitchFamily="34" charset="-122"/>
                <a:cs typeface="微软雅黑" panose="020B0503020204020204" pitchFamily="34" charset="-122"/>
              </a:rPr>
              <a:t>同</a:t>
            </a:r>
            <a:r>
              <a:rPr sz="1400" spc="60" dirty="0">
                <a:solidFill>
                  <a:srgbClr val="5F0E04"/>
                </a:solidFill>
                <a:latin typeface="微软雅黑" panose="020B0503020204020204" pitchFamily="34" charset="-122"/>
                <a:cs typeface="微软雅黑" panose="020B0503020204020204" pitchFamily="34" charset="-122"/>
              </a:rPr>
              <a:t>日</a:t>
            </a:r>
            <a:r>
              <a:rPr sz="1400" spc="20" dirty="0">
                <a:solidFill>
                  <a:srgbClr val="5F0E04"/>
                </a:solidFill>
                <a:latin typeface="微软雅黑" panose="020B0503020204020204" pitchFamily="34" charset="-122"/>
                <a:cs typeface="微软雅黑" panose="020B0503020204020204" pitchFamily="34" charset="-122"/>
              </a:rPr>
              <a:t>，</a:t>
            </a:r>
            <a:r>
              <a:rPr sz="1400" spc="35" dirty="0">
                <a:solidFill>
                  <a:srgbClr val="5F0E04"/>
                </a:solidFill>
                <a:latin typeface="微软雅黑" panose="020B0503020204020204" pitchFamily="34" charset="-122"/>
                <a:cs typeface="微软雅黑" panose="020B0503020204020204" pitchFamily="34" charset="-122"/>
              </a:rPr>
              <a:t>首都北 </a:t>
            </a:r>
            <a:r>
              <a:rPr sz="1400" dirty="0">
                <a:solidFill>
                  <a:srgbClr val="5F0E04"/>
                </a:solidFill>
                <a:latin typeface="微软雅黑" panose="020B0503020204020204" pitchFamily="34" charset="-122"/>
                <a:cs typeface="微软雅黑" panose="020B0503020204020204" pitchFamily="34" charset="-122"/>
              </a:rPr>
              <a:t>京隆重举行开国大典，</a:t>
            </a:r>
            <a:r>
              <a:rPr sz="1400" b="1" spc="-15" dirty="0">
                <a:solidFill>
                  <a:srgbClr val="C00000"/>
                </a:solidFill>
                <a:latin typeface="微软雅黑" panose="020B0503020204020204" pitchFamily="34" charset="-122"/>
                <a:cs typeface="微软雅黑" panose="020B0503020204020204" pitchFamily="34" charset="-122"/>
              </a:rPr>
              <a:t>毛</a:t>
            </a:r>
            <a:r>
              <a:rPr sz="1400" b="1" dirty="0">
                <a:solidFill>
                  <a:srgbClr val="C00000"/>
                </a:solidFill>
                <a:latin typeface="微软雅黑" panose="020B0503020204020204" pitchFamily="34" charset="-122"/>
                <a:cs typeface="微软雅黑" panose="020B0503020204020204" pitchFamily="34" charset="-122"/>
              </a:rPr>
              <a:t>泽东</a:t>
            </a:r>
            <a:r>
              <a:rPr sz="1400" b="1" spc="-15" dirty="0">
                <a:solidFill>
                  <a:srgbClr val="C00000"/>
                </a:solidFill>
                <a:latin typeface="微软雅黑" panose="020B0503020204020204" pitchFamily="34" charset="-122"/>
                <a:cs typeface="微软雅黑" panose="020B0503020204020204" pitchFamily="34" charset="-122"/>
              </a:rPr>
              <a:t>宣</a:t>
            </a:r>
            <a:r>
              <a:rPr sz="1400" b="1" dirty="0">
                <a:solidFill>
                  <a:srgbClr val="C00000"/>
                </a:solidFill>
                <a:latin typeface="微软雅黑" panose="020B0503020204020204" pitchFamily="34" charset="-122"/>
                <a:cs typeface="微软雅黑" panose="020B0503020204020204" pitchFamily="34" charset="-122"/>
              </a:rPr>
              <a:t>告中</a:t>
            </a:r>
            <a:r>
              <a:rPr sz="1400" b="1" spc="-15" dirty="0">
                <a:solidFill>
                  <a:srgbClr val="C00000"/>
                </a:solidFill>
                <a:latin typeface="微软雅黑" panose="020B0503020204020204" pitchFamily="34" charset="-122"/>
                <a:cs typeface="微软雅黑" panose="020B0503020204020204" pitchFamily="34" charset="-122"/>
              </a:rPr>
              <a:t>华</a:t>
            </a:r>
            <a:r>
              <a:rPr sz="1400" b="1" dirty="0">
                <a:solidFill>
                  <a:srgbClr val="C00000"/>
                </a:solidFill>
                <a:latin typeface="微软雅黑" panose="020B0503020204020204" pitchFamily="34" charset="-122"/>
                <a:cs typeface="微软雅黑" panose="020B0503020204020204" pitchFamily="34" charset="-122"/>
              </a:rPr>
              <a:t>人民</a:t>
            </a:r>
            <a:r>
              <a:rPr sz="1400" b="1" spc="-15" dirty="0">
                <a:solidFill>
                  <a:srgbClr val="C00000"/>
                </a:solidFill>
                <a:latin typeface="微软雅黑" panose="020B0503020204020204" pitchFamily="34" charset="-122"/>
                <a:cs typeface="微软雅黑" panose="020B0503020204020204" pitchFamily="34" charset="-122"/>
              </a:rPr>
              <a:t>共</a:t>
            </a:r>
            <a:r>
              <a:rPr sz="1400" b="1" dirty="0">
                <a:solidFill>
                  <a:srgbClr val="C00000"/>
                </a:solidFill>
                <a:latin typeface="微软雅黑" panose="020B0503020204020204" pitchFamily="34" charset="-122"/>
                <a:cs typeface="微软雅黑" panose="020B0503020204020204" pitchFamily="34" charset="-122"/>
              </a:rPr>
              <a:t>和国</a:t>
            </a:r>
            <a:r>
              <a:rPr sz="1400" b="1" spc="-15" dirty="0">
                <a:solidFill>
                  <a:srgbClr val="C00000"/>
                </a:solidFill>
                <a:latin typeface="微软雅黑" panose="020B0503020204020204" pitchFamily="34" charset="-122"/>
                <a:cs typeface="微软雅黑" panose="020B0503020204020204" pitchFamily="34" charset="-122"/>
              </a:rPr>
              <a:t>的</a:t>
            </a:r>
            <a:r>
              <a:rPr sz="1400" b="1" dirty="0">
                <a:solidFill>
                  <a:srgbClr val="C00000"/>
                </a:solidFill>
                <a:latin typeface="微软雅黑" panose="020B0503020204020204" pitchFamily="34" charset="-122"/>
                <a:cs typeface="微软雅黑" panose="020B0503020204020204" pitchFamily="34" charset="-122"/>
              </a:rPr>
              <a:t>成</a:t>
            </a:r>
            <a:r>
              <a:rPr sz="1400" b="1" spc="5" dirty="0">
                <a:solidFill>
                  <a:srgbClr val="C00000"/>
                </a:solidFill>
                <a:latin typeface="微软雅黑" panose="020B0503020204020204" pitchFamily="34" charset="-122"/>
                <a:cs typeface="微软雅黑" panose="020B0503020204020204" pitchFamily="34" charset="-122"/>
              </a:rPr>
              <a:t>立</a:t>
            </a:r>
            <a:r>
              <a:rPr sz="1400"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16" name="object 7"/>
          <p:cNvSpPr txBox="1">
            <a:spLocks noGrp="1"/>
          </p:cNvSpPr>
          <p:nvPr>
            <p:ph type="title"/>
          </p:nvPr>
        </p:nvSpPr>
        <p:spPr>
          <a:xfrm>
            <a:off x="1017905" y="243205"/>
            <a:ext cx="5067300"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5.</a:t>
            </a:r>
            <a:r>
              <a:rPr sz="2700" b="1" dirty="0">
                <a:solidFill>
                  <a:srgbClr val="C00000"/>
                </a:solidFill>
                <a:latin typeface="微软雅黑" panose="020B0503020204020204" pitchFamily="34" charset="-122"/>
                <a:cs typeface="微软雅黑" panose="020B0503020204020204" pitchFamily="34" charset="-122"/>
              </a:rPr>
              <a:t>全国解放战争时期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1945.8—1949.10</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58726" name="Picture 6" descr="https://timgsa.baidu.com/timg?image&amp;quality=80&amp;size=b9999_10000&amp;sec=1566320694514&amp;di=7168846961c4b63e88fb9c5cccd2311e&amp;imgtype=0&amp;src=http%3A%2F%2F5b0988e595225.cdn.sohucs.com%2Fimages%2F20171227%2F3c10dd49e4bb4248be37b7e5d459e497.jpeg"/>
          <p:cNvPicPr>
            <a:picLocks noChangeAspect="1" noChangeArrowheads="1"/>
          </p:cNvPicPr>
          <p:nvPr/>
        </p:nvPicPr>
        <p:blipFill>
          <a:blip r:embed="rId3" cstate="print"/>
          <a:srcRect/>
          <a:stretch>
            <a:fillRect/>
          </a:stretch>
        </p:blipFill>
        <p:spPr bwMode="auto">
          <a:xfrm>
            <a:off x="714348" y="500048"/>
            <a:ext cx="7929117" cy="4429156"/>
          </a:xfrm>
          <a:prstGeom prst="rect">
            <a:avLst/>
          </a:prstGeom>
          <a:noFill/>
        </p:spPr>
      </p:pic>
      <p:sp>
        <p:nvSpPr>
          <p:cNvPr id="7" name="TextBox 6"/>
          <p:cNvSpPr txBox="1"/>
          <p:nvPr/>
        </p:nvSpPr>
        <p:spPr>
          <a:xfrm>
            <a:off x="2643174" y="3500444"/>
            <a:ext cx="5715040" cy="1354217"/>
          </a:xfrm>
          <a:prstGeom prst="rect">
            <a:avLst/>
          </a:prstGeom>
          <a:solidFill>
            <a:schemeClr val="bg1">
              <a:lumMod val="95000"/>
              <a:alpha val="75000"/>
            </a:schemeClr>
          </a:solidFill>
        </p:spPr>
        <p:txBody>
          <a:bodyPr wrap="square" rtlCol="0">
            <a:spAutoFit/>
          </a:bodyPr>
          <a:lstStyle/>
          <a:p>
            <a:r>
              <a:rPr lang="zh-CN" altLang="en-US" sz="28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中国人民从此站起来了！</a:t>
            </a:r>
            <a:endParaRPr lang="en-US" altLang="zh-CN" sz="28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just"/>
            <a:r>
              <a:rPr lang="en-US" altLang="zh-CN" dirty="0" smtClean="0">
                <a:latin typeface="微软雅黑" panose="020B0503020204020204" pitchFamily="34" charset="-122"/>
                <a:ea typeface="微软雅黑" panose="020B0503020204020204" pitchFamily="34" charset="-122"/>
              </a:rPr>
              <a:t>1949</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日，中华人民共和国成立，标志着新民主主义革命胜利，实现了从半殖民地半封建社会到民族独立、人民当家作主新社会的历史性转变。</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8726"/>
                                        </p:tgtEl>
                                        <p:attrNameLst>
                                          <p:attrName>style.visibility</p:attrName>
                                        </p:attrNameLst>
                                      </p:cBhvr>
                                      <p:to>
                                        <p:strVal val="visible"/>
                                      </p:to>
                                    </p:set>
                                    <p:animEffect transition="in" filter="box(in)">
                                      <p:cBhvr>
                                        <p:cTn id="7" dur="500"/>
                                        <p:tgtEl>
                                          <p:spTgt spid="1587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1071552"/>
            <a:ext cx="9144000" cy="1000132"/>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928662" y="1214428"/>
            <a:ext cx="7000924" cy="707886"/>
            <a:chOff x="928662" y="1214428"/>
            <a:chExt cx="7000924" cy="707886"/>
          </a:xfrm>
        </p:grpSpPr>
        <p:sp>
          <p:nvSpPr>
            <p:cNvPr id="2" name="五角星 1"/>
            <p:cNvSpPr/>
            <p:nvPr/>
          </p:nvSpPr>
          <p:spPr>
            <a:xfrm>
              <a:off x="928662" y="1285866"/>
              <a:ext cx="500066" cy="500066"/>
            </a:xfrm>
            <a:prstGeom prst="star5">
              <a:avLst/>
            </a:prstGeom>
            <a:solidFill>
              <a:srgbClr val="FFFF00"/>
            </a:solidFill>
            <a:ln>
              <a:noFill/>
            </a:ln>
            <a:effectLst>
              <a:outerShdw blurRad="76200" dist="25400" dir="2400000" algn="ctr" rotWithShape="0">
                <a:schemeClr val="tx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00"/>
                </a:solidFill>
                <a:effectLst>
                  <a:outerShdw blurRad="38100" dist="38100" dir="2700000" algn="tl">
                    <a:srgbClr val="000000">
                      <a:alpha val="43137"/>
                    </a:srgbClr>
                  </a:outerShdw>
                </a:effectLst>
              </a:endParaRPr>
            </a:p>
          </p:txBody>
        </p:sp>
        <p:sp>
          <p:nvSpPr>
            <p:cNvPr id="3" name="五角星 2"/>
            <p:cNvSpPr/>
            <p:nvPr/>
          </p:nvSpPr>
          <p:spPr>
            <a:xfrm>
              <a:off x="7429520" y="1285866"/>
              <a:ext cx="500066" cy="500066"/>
            </a:xfrm>
            <a:prstGeom prst="star5">
              <a:avLst/>
            </a:prstGeom>
            <a:solidFill>
              <a:srgbClr val="FFFF00"/>
            </a:solidFill>
            <a:ln>
              <a:noFill/>
            </a:ln>
            <a:effectLst>
              <a:outerShdw blurRad="76200" dist="25400" dir="2400000" algn="ctr" rotWithShape="0">
                <a:schemeClr val="tx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00"/>
                </a:solidFill>
                <a:effectLst>
                  <a:outerShdw blurRad="38100" dist="38100" dir="2700000" algn="tl">
                    <a:srgbClr val="000000">
                      <a:alpha val="43137"/>
                    </a:srgbClr>
                  </a:outerShdw>
                </a:effectLst>
              </a:endParaRPr>
            </a:p>
          </p:txBody>
        </p:sp>
        <p:sp>
          <p:nvSpPr>
            <p:cNvPr id="4" name="矩形 3"/>
            <p:cNvSpPr/>
            <p:nvPr/>
          </p:nvSpPr>
          <p:spPr>
            <a:xfrm>
              <a:off x="1357291" y="1214428"/>
              <a:ext cx="614366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solidFill>
                    <a:srgbClr val="FFFF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社会主义革命和建设时期</a:t>
              </a:r>
              <a:endParaRPr lang="zh-CN" altLang="en-US" sz="4000" b="1" cap="none" spc="0" dirty="0">
                <a:ln w="11430"/>
                <a:solidFill>
                  <a:srgbClr val="FFFF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grpSp>
      <p:sp>
        <p:nvSpPr>
          <p:cNvPr id="9" name="矩形 8"/>
          <p:cNvSpPr/>
          <p:nvPr/>
        </p:nvSpPr>
        <p:spPr>
          <a:xfrm>
            <a:off x="1571604" y="2357436"/>
            <a:ext cx="6333785" cy="461665"/>
          </a:xfrm>
          <a:prstGeom prst="rect">
            <a:avLst/>
          </a:prstGeom>
        </p:spPr>
        <p:txBody>
          <a:bodyPr wrap="none">
            <a:spAutoFit/>
          </a:bodyPr>
          <a:lstStyle/>
          <a:p>
            <a:r>
              <a:rPr 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1949.10-1978.12  </a:t>
            </a:r>
            <a:r>
              <a:rPr lang="zh-CN" altLang="en-US" sz="2400" b="1" dirty="0" smtClean="0">
                <a:solidFill>
                  <a:srgbClr val="E2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只有共产党才能发展中国</a:t>
            </a:r>
            <a:endParaRPr lang="zh-CN" altLang="en-US" sz="2400" dirty="0">
              <a:solidFill>
                <a:srgbClr val="E2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47687" y="857250"/>
            <a:ext cx="8048625" cy="635000"/>
          </a:xfrm>
          <a:prstGeom prst="rect">
            <a:avLst/>
          </a:prstGeom>
          <a:solidFill>
            <a:srgbClr val="C00000"/>
          </a:solidFill>
        </p:spPr>
        <p:txBody>
          <a:bodyPr vert="horz" wrap="square" lIns="0" tIns="90170" rIns="0" bIns="0" rtlCol="0">
            <a:spAutoFit/>
          </a:bodyPr>
          <a:lstStyle/>
          <a:p>
            <a:pPr marL="1270" algn="ctr">
              <a:lnSpc>
                <a:spcPct val="100000"/>
              </a:lnSpc>
              <a:spcBef>
                <a:spcPts val="710"/>
              </a:spcBef>
            </a:pPr>
            <a:r>
              <a:rPr sz="2800" b="1" spc="-5" dirty="0">
                <a:solidFill>
                  <a:srgbClr val="FFF1CD"/>
                </a:solidFill>
                <a:latin typeface="微软雅黑" panose="020B0503020204020204" pitchFamily="34" charset="-122"/>
                <a:cs typeface="微软雅黑" panose="020B0503020204020204" pitchFamily="34" charset="-122"/>
              </a:rPr>
              <a:t>社会主义制度的建立</a:t>
            </a:r>
            <a:endParaRPr sz="2800">
              <a:latin typeface="微软雅黑" panose="020B0503020204020204" pitchFamily="34" charset="-122"/>
              <a:cs typeface="微软雅黑" panose="020B0503020204020204" pitchFamily="34" charset="-122"/>
            </a:endParaRPr>
          </a:p>
        </p:txBody>
      </p:sp>
      <p:sp>
        <p:nvSpPr>
          <p:cNvPr id="8" name="object 8"/>
          <p:cNvSpPr txBox="1">
            <a:spLocks noGrp="1"/>
          </p:cNvSpPr>
          <p:nvPr>
            <p:ph type="title"/>
          </p:nvPr>
        </p:nvSpPr>
        <p:spPr>
          <a:xfrm>
            <a:off x="873125" y="208280"/>
            <a:ext cx="6434455" cy="427990"/>
          </a:xfrm>
          <a:prstGeom prst="rect">
            <a:avLst/>
          </a:prstGeom>
        </p:spPr>
        <p:txBody>
          <a:bodyPr vert="horz" wrap="square" lIns="0" tIns="12700" rIns="0" bIns="0" rtlCol="0">
            <a:spAutoFit/>
          </a:bodyPr>
          <a:lstStyle/>
          <a:p>
            <a:pPr marL="12700">
              <a:lnSpc>
                <a:spcPct val="100000"/>
              </a:lnSpc>
              <a:spcBef>
                <a:spcPts val="100"/>
              </a:spcBef>
            </a:pPr>
            <a:r>
              <a:rPr lang="en-US" altLang="zh-CN" sz="2700" b="1" dirty="0">
                <a:solidFill>
                  <a:srgbClr val="C00000"/>
                </a:solidFill>
                <a:latin typeface="微软雅黑" panose="020B0503020204020204" pitchFamily="34" charset="-122"/>
                <a:cs typeface="微软雅黑" panose="020B0503020204020204" pitchFamily="34" charset="-122"/>
              </a:rPr>
              <a:t>6.</a:t>
            </a:r>
            <a:r>
              <a:rPr lang="zh-CN" sz="2700" b="1" dirty="0">
                <a:solidFill>
                  <a:srgbClr val="C00000"/>
                </a:solidFill>
                <a:latin typeface="微软雅黑" panose="020B0503020204020204" pitchFamily="34" charset="-122"/>
                <a:cs typeface="微软雅黑" panose="020B0503020204020204" pitchFamily="34" charset="-122"/>
              </a:rPr>
              <a:t>向</a:t>
            </a:r>
            <a:r>
              <a:rPr sz="2700" b="1" dirty="0">
                <a:solidFill>
                  <a:srgbClr val="C00000"/>
                </a:solidFill>
                <a:latin typeface="微软雅黑" panose="020B0503020204020204" pitchFamily="34" charset="-122"/>
                <a:cs typeface="微软雅黑" panose="020B0503020204020204" pitchFamily="34" charset="-122"/>
              </a:rPr>
              <a:t>社会主义</a:t>
            </a:r>
            <a:r>
              <a:rPr lang="zh-CN" sz="2700" b="1" dirty="0">
                <a:solidFill>
                  <a:srgbClr val="C00000"/>
                </a:solidFill>
                <a:latin typeface="微软雅黑" panose="020B0503020204020204" pitchFamily="34" charset="-122"/>
                <a:cs typeface="微软雅黑" panose="020B0503020204020204" pitchFamily="34" charset="-122"/>
              </a:rPr>
              <a:t>过渡</a:t>
            </a:r>
            <a:r>
              <a:rPr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1949.10—1956.10</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9" name="object 9"/>
          <p:cNvSpPr/>
          <p:nvPr/>
        </p:nvSpPr>
        <p:spPr>
          <a:xfrm>
            <a:off x="552716" y="1630426"/>
            <a:ext cx="2277744" cy="291934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397371" y="3222498"/>
            <a:ext cx="2192528" cy="1327277"/>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039236" y="1644776"/>
            <a:ext cx="5497830" cy="1305560"/>
          </a:xfrm>
          <a:prstGeom prst="rect">
            <a:avLst/>
          </a:prstGeom>
        </p:spPr>
        <p:txBody>
          <a:bodyPr vert="horz" wrap="square" lIns="0" tIns="13335" rIns="0" bIns="0" rtlCol="0">
            <a:spAutoFit/>
          </a:bodyPr>
          <a:lstStyle/>
          <a:p>
            <a:pPr marL="12700" marR="5080" algn="just">
              <a:lnSpc>
                <a:spcPct val="100000"/>
              </a:lnSpc>
              <a:spcBef>
                <a:spcPts val="105"/>
              </a:spcBef>
            </a:pPr>
            <a:r>
              <a:rPr sz="1400" b="1" spc="35" dirty="0">
                <a:solidFill>
                  <a:srgbClr val="5F0E04"/>
                </a:solidFill>
                <a:latin typeface="微软雅黑" panose="020B0503020204020204" pitchFamily="34" charset="-122"/>
                <a:cs typeface="微软雅黑" panose="020B0503020204020204" pitchFamily="34" charset="-122"/>
              </a:rPr>
              <a:t>新中国成</a:t>
            </a:r>
            <a:r>
              <a:rPr sz="1400" b="1" spc="20" dirty="0">
                <a:solidFill>
                  <a:srgbClr val="5F0E04"/>
                </a:solidFill>
                <a:latin typeface="微软雅黑" panose="020B0503020204020204" pitchFamily="34" charset="-122"/>
                <a:cs typeface="微软雅黑" panose="020B0503020204020204" pitchFamily="34" charset="-122"/>
              </a:rPr>
              <a:t>立</a:t>
            </a:r>
            <a:r>
              <a:rPr sz="1400" b="1" spc="35" dirty="0">
                <a:solidFill>
                  <a:srgbClr val="5F0E04"/>
                </a:solidFill>
                <a:latin typeface="微软雅黑" panose="020B0503020204020204" pitchFamily="34" charset="-122"/>
                <a:cs typeface="微软雅黑" panose="020B0503020204020204" pitchFamily="34" charset="-122"/>
              </a:rPr>
              <a:t>后的</a:t>
            </a:r>
            <a:r>
              <a:rPr sz="1400" b="1" spc="20" dirty="0">
                <a:solidFill>
                  <a:srgbClr val="5F0E04"/>
                </a:solidFill>
                <a:latin typeface="微软雅黑" panose="020B0503020204020204" pitchFamily="34" charset="-122"/>
                <a:cs typeface="微软雅黑" panose="020B0503020204020204" pitchFamily="34" charset="-122"/>
              </a:rPr>
              <a:t>头</a:t>
            </a:r>
            <a:r>
              <a:rPr sz="1400" b="1" spc="35" dirty="0">
                <a:solidFill>
                  <a:srgbClr val="5F0E04"/>
                </a:solidFill>
                <a:latin typeface="微软雅黑" panose="020B0503020204020204" pitchFamily="34" charset="-122"/>
                <a:cs typeface="微软雅黑" panose="020B0503020204020204" pitchFamily="34" charset="-122"/>
              </a:rPr>
              <a:t>几年</a:t>
            </a:r>
            <a:r>
              <a:rPr sz="1400" b="1" spc="45" dirty="0">
                <a:solidFill>
                  <a:srgbClr val="5F0E04"/>
                </a:solidFill>
                <a:latin typeface="微软雅黑" panose="020B0503020204020204" pitchFamily="34" charset="-122"/>
                <a:cs typeface="微软雅黑" panose="020B0503020204020204" pitchFamily="34" charset="-122"/>
              </a:rPr>
              <a:t>里</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党</a:t>
            </a:r>
            <a:r>
              <a:rPr sz="1400" b="1" spc="35" dirty="0">
                <a:solidFill>
                  <a:srgbClr val="5F0E04"/>
                </a:solidFill>
                <a:latin typeface="微软雅黑" panose="020B0503020204020204" pitchFamily="34" charset="-122"/>
                <a:cs typeface="微软雅黑" panose="020B0503020204020204" pitchFamily="34" charset="-122"/>
              </a:rPr>
              <a:t>的主</a:t>
            </a:r>
            <a:r>
              <a:rPr sz="1400" b="1" spc="20" dirty="0">
                <a:solidFill>
                  <a:srgbClr val="5F0E04"/>
                </a:solidFill>
                <a:latin typeface="微软雅黑" panose="020B0503020204020204" pitchFamily="34" charset="-122"/>
                <a:cs typeface="微软雅黑" panose="020B0503020204020204" pitchFamily="34" charset="-122"/>
              </a:rPr>
              <a:t>要</a:t>
            </a:r>
            <a:r>
              <a:rPr sz="1400" b="1" spc="35" dirty="0">
                <a:solidFill>
                  <a:srgbClr val="5F0E04"/>
                </a:solidFill>
                <a:latin typeface="微软雅黑" panose="020B0503020204020204" pitchFamily="34" charset="-122"/>
                <a:cs typeface="微软雅黑" panose="020B0503020204020204" pitchFamily="34" charset="-122"/>
              </a:rPr>
              <a:t>任务</a:t>
            </a:r>
            <a:r>
              <a:rPr sz="1400" b="1" spc="40" dirty="0">
                <a:solidFill>
                  <a:srgbClr val="5F0E04"/>
                </a:solidFill>
                <a:latin typeface="微软雅黑" panose="020B0503020204020204" pitchFamily="34" charset="-122"/>
                <a:cs typeface="微软雅黑" panose="020B0503020204020204" pitchFamily="34" charset="-122"/>
              </a:rPr>
              <a:t>是</a:t>
            </a:r>
            <a:r>
              <a:rPr sz="1400" b="1" spc="35" dirty="0">
                <a:solidFill>
                  <a:srgbClr val="C00000"/>
                </a:solidFill>
                <a:latin typeface="微软雅黑" panose="020B0503020204020204" pitchFamily="34" charset="-122"/>
                <a:cs typeface="微软雅黑" panose="020B0503020204020204" pitchFamily="34" charset="-122"/>
              </a:rPr>
              <a:t>肃</a:t>
            </a:r>
            <a:r>
              <a:rPr sz="1400" b="1" spc="20" dirty="0">
                <a:solidFill>
                  <a:srgbClr val="C00000"/>
                </a:solidFill>
                <a:latin typeface="微软雅黑" panose="020B0503020204020204" pitchFamily="34" charset="-122"/>
                <a:cs typeface="微软雅黑" panose="020B0503020204020204" pitchFamily="34" charset="-122"/>
              </a:rPr>
              <a:t>清</a:t>
            </a:r>
            <a:r>
              <a:rPr sz="1400" b="1" spc="35" dirty="0">
                <a:solidFill>
                  <a:srgbClr val="C00000"/>
                </a:solidFill>
                <a:latin typeface="微软雅黑" panose="020B0503020204020204" pitchFamily="34" charset="-122"/>
                <a:cs typeface="微软雅黑" panose="020B0503020204020204" pitchFamily="34" charset="-122"/>
              </a:rPr>
              <a:t>国民</a:t>
            </a:r>
            <a:r>
              <a:rPr sz="1400" b="1" spc="20" dirty="0">
                <a:solidFill>
                  <a:srgbClr val="C00000"/>
                </a:solidFill>
                <a:latin typeface="微软雅黑" panose="020B0503020204020204" pitchFamily="34" charset="-122"/>
                <a:cs typeface="微软雅黑" panose="020B0503020204020204" pitchFamily="34" charset="-122"/>
              </a:rPr>
              <a:t>党</a:t>
            </a:r>
            <a:r>
              <a:rPr sz="1400" b="1" spc="35" dirty="0">
                <a:solidFill>
                  <a:srgbClr val="C00000"/>
                </a:solidFill>
                <a:latin typeface="微软雅黑" panose="020B0503020204020204" pitchFamily="34" charset="-122"/>
                <a:cs typeface="微软雅黑" panose="020B0503020204020204" pitchFamily="34" charset="-122"/>
              </a:rPr>
              <a:t>残余军队</a:t>
            </a:r>
            <a:r>
              <a:rPr sz="1400" b="1" spc="20" dirty="0">
                <a:solidFill>
                  <a:srgbClr val="C00000"/>
                </a:solidFill>
                <a:latin typeface="微软雅黑" panose="020B0503020204020204" pitchFamily="34" charset="-122"/>
                <a:cs typeface="微软雅黑" panose="020B0503020204020204" pitchFamily="34" charset="-122"/>
              </a:rPr>
              <a:t>和</a:t>
            </a:r>
            <a:r>
              <a:rPr sz="1400" b="1" dirty="0">
                <a:solidFill>
                  <a:srgbClr val="C00000"/>
                </a:solidFill>
                <a:latin typeface="微软雅黑" panose="020B0503020204020204" pitchFamily="34" charset="-122"/>
                <a:cs typeface="微软雅黑" panose="020B0503020204020204" pitchFamily="34" charset="-122"/>
              </a:rPr>
              <a:t>土 </a:t>
            </a:r>
            <a:r>
              <a:rPr sz="1400" b="1" spc="35" dirty="0">
                <a:solidFill>
                  <a:srgbClr val="C00000"/>
                </a:solidFill>
                <a:latin typeface="微软雅黑" panose="020B0503020204020204" pitchFamily="34" charset="-122"/>
                <a:cs typeface="微软雅黑" panose="020B0503020204020204" pitchFamily="34" charset="-122"/>
              </a:rPr>
              <a:t>匪和反革</a:t>
            </a:r>
            <a:r>
              <a:rPr sz="1400" b="1" spc="20" dirty="0">
                <a:solidFill>
                  <a:srgbClr val="C00000"/>
                </a:solidFill>
                <a:latin typeface="微软雅黑" panose="020B0503020204020204" pitchFamily="34" charset="-122"/>
                <a:cs typeface="微软雅黑" panose="020B0503020204020204" pitchFamily="34" charset="-122"/>
              </a:rPr>
              <a:t>命</a:t>
            </a:r>
            <a:r>
              <a:rPr sz="1400" b="1" spc="35" dirty="0">
                <a:solidFill>
                  <a:srgbClr val="C00000"/>
                </a:solidFill>
                <a:latin typeface="微软雅黑" panose="020B0503020204020204" pitchFamily="34" charset="-122"/>
                <a:cs typeface="微软雅黑" panose="020B0503020204020204" pitchFamily="34" charset="-122"/>
              </a:rPr>
              <a:t>势</a:t>
            </a:r>
            <a:r>
              <a:rPr sz="1400" b="1" spc="45" dirty="0">
                <a:solidFill>
                  <a:srgbClr val="C00000"/>
                </a:solidFill>
                <a:latin typeface="微软雅黑" panose="020B0503020204020204" pitchFamily="34" charset="-122"/>
                <a:cs typeface="微软雅黑" panose="020B0503020204020204" pitchFamily="34" charset="-122"/>
              </a:rPr>
              <a:t>力</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和平解放</a:t>
            </a:r>
            <a:r>
              <a:rPr sz="1400" b="1" spc="20" dirty="0">
                <a:solidFill>
                  <a:srgbClr val="C00000"/>
                </a:solidFill>
                <a:latin typeface="微软雅黑" panose="020B0503020204020204" pitchFamily="34" charset="-122"/>
                <a:cs typeface="微软雅黑" panose="020B0503020204020204" pitchFamily="34" charset="-122"/>
              </a:rPr>
              <a:t>西</a:t>
            </a:r>
            <a:r>
              <a:rPr sz="1400" b="1" spc="40" dirty="0">
                <a:solidFill>
                  <a:srgbClr val="C00000"/>
                </a:solidFill>
                <a:latin typeface="微软雅黑" panose="020B0503020204020204" pitchFamily="34" charset="-122"/>
                <a:cs typeface="微软雅黑" panose="020B0503020204020204" pitchFamily="34" charset="-122"/>
              </a:rPr>
              <a:t>藏</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抗</a:t>
            </a:r>
            <a:r>
              <a:rPr sz="1400" b="1" spc="35" dirty="0">
                <a:solidFill>
                  <a:srgbClr val="C00000"/>
                </a:solidFill>
                <a:latin typeface="微软雅黑" panose="020B0503020204020204" pitchFamily="34" charset="-122"/>
                <a:cs typeface="微软雅黑" panose="020B0503020204020204" pitchFamily="34" charset="-122"/>
              </a:rPr>
              <a:t>美援朝保</a:t>
            </a:r>
            <a:r>
              <a:rPr sz="1400" b="1" spc="20" dirty="0">
                <a:solidFill>
                  <a:srgbClr val="C00000"/>
                </a:solidFill>
                <a:latin typeface="微软雅黑" panose="020B0503020204020204" pitchFamily="34" charset="-122"/>
                <a:cs typeface="微软雅黑" panose="020B0503020204020204" pitchFamily="34" charset="-122"/>
              </a:rPr>
              <a:t>家</a:t>
            </a:r>
            <a:r>
              <a:rPr sz="1400" b="1" spc="35" dirty="0">
                <a:solidFill>
                  <a:srgbClr val="C00000"/>
                </a:solidFill>
                <a:latin typeface="微软雅黑" panose="020B0503020204020204" pitchFamily="34" charset="-122"/>
                <a:cs typeface="微软雅黑" panose="020B0503020204020204" pitchFamily="34" charset="-122"/>
              </a:rPr>
              <a:t>卫</a:t>
            </a:r>
            <a:r>
              <a:rPr sz="1400" b="1" spc="40" dirty="0">
                <a:solidFill>
                  <a:srgbClr val="C00000"/>
                </a:solidFill>
                <a:latin typeface="微软雅黑" panose="020B0503020204020204" pitchFamily="34" charset="-122"/>
                <a:cs typeface="微软雅黑" panose="020B0503020204020204" pitchFamily="34" charset="-122"/>
              </a:rPr>
              <a:t>国</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土地改革</a:t>
            </a:r>
            <a:r>
              <a:rPr sz="1400" b="1" spc="20" dirty="0">
                <a:solidFill>
                  <a:srgbClr val="5F0E04"/>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三 反五反</a:t>
            </a:r>
            <a:r>
              <a:rPr sz="1400" b="1" dirty="0">
                <a:solidFill>
                  <a:srgbClr val="5F0E04"/>
                </a:solidFill>
                <a:latin typeface="微软雅黑" panose="020B0503020204020204" pitchFamily="34" charset="-122"/>
                <a:cs typeface="微软雅黑" panose="020B0503020204020204" pitchFamily="34" charset="-122"/>
              </a:rPr>
              <a:t>，稳定物</a:t>
            </a:r>
            <a:r>
              <a:rPr sz="1400" b="1" spc="5" dirty="0">
                <a:solidFill>
                  <a:srgbClr val="5F0E04"/>
                </a:solidFill>
                <a:latin typeface="微软雅黑" panose="020B0503020204020204" pitchFamily="34" charset="-122"/>
                <a:cs typeface="微软雅黑" panose="020B0503020204020204" pitchFamily="34" charset="-122"/>
              </a:rPr>
              <a:t>价</a:t>
            </a:r>
            <a:r>
              <a:rPr sz="1400" b="1" spc="5" dirty="0">
                <a:solidFill>
                  <a:srgbClr val="C00000"/>
                </a:solidFill>
                <a:latin typeface="微软雅黑" panose="020B0503020204020204" pitchFamily="34" charset="-122"/>
                <a:cs typeface="微软雅黑" panose="020B0503020204020204" pitchFamily="34" charset="-122"/>
              </a:rPr>
              <a:t>统</a:t>
            </a:r>
            <a:r>
              <a:rPr sz="1400" b="1" dirty="0">
                <a:solidFill>
                  <a:srgbClr val="C00000"/>
                </a:solidFill>
                <a:latin typeface="微软雅黑" panose="020B0503020204020204" pitchFamily="34" charset="-122"/>
                <a:cs typeface="微软雅黑" panose="020B0503020204020204" pitchFamily="34" charset="-122"/>
              </a:rPr>
              <a:t>一</a:t>
            </a:r>
            <a:r>
              <a:rPr sz="1400" b="1" spc="-10" dirty="0">
                <a:solidFill>
                  <a:srgbClr val="C00000"/>
                </a:solidFill>
                <a:latin typeface="微软雅黑" panose="020B0503020204020204" pitchFamily="34" charset="-122"/>
                <a:cs typeface="微软雅黑" panose="020B0503020204020204" pitchFamily="34" charset="-122"/>
              </a:rPr>
              <a:t>财</a:t>
            </a:r>
            <a:r>
              <a:rPr sz="1400" b="1" dirty="0">
                <a:solidFill>
                  <a:srgbClr val="C00000"/>
                </a:solidFill>
                <a:latin typeface="微软雅黑" panose="020B0503020204020204" pitchFamily="34" charset="-122"/>
                <a:cs typeface="微软雅黑" panose="020B0503020204020204" pitchFamily="34" charset="-122"/>
              </a:rPr>
              <a:t>经</a:t>
            </a:r>
            <a:r>
              <a:rPr sz="1400" b="1" spc="5"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marR="5080" algn="just">
              <a:lnSpc>
                <a:spcPct val="100000"/>
              </a:lnSpc>
            </a:pPr>
            <a:r>
              <a:rPr sz="1400" b="1" spc="5" dirty="0">
                <a:solidFill>
                  <a:srgbClr val="5F0E04"/>
                </a:solidFill>
                <a:latin typeface="微软雅黑" panose="020B0503020204020204" pitchFamily="34" charset="-122"/>
                <a:cs typeface="微软雅黑" panose="020B0503020204020204" pitchFamily="34" charset="-122"/>
              </a:rPr>
              <a:t>1953</a:t>
            </a:r>
            <a:r>
              <a:rPr sz="1400" b="1" spc="10" dirty="0">
                <a:solidFill>
                  <a:srgbClr val="5F0E04"/>
                </a:solidFill>
                <a:latin typeface="微软雅黑" panose="020B0503020204020204" pitchFamily="34" charset="-122"/>
                <a:cs typeface="微软雅黑" panose="020B0503020204020204" pitchFamily="34" charset="-122"/>
              </a:rPr>
              <a:t>年</a:t>
            </a:r>
            <a:r>
              <a:rPr sz="1400" b="1" spc="20" dirty="0">
                <a:solidFill>
                  <a:srgbClr val="5F0E04"/>
                </a:solidFill>
                <a:latin typeface="微软雅黑" panose="020B0503020204020204" pitchFamily="34" charset="-122"/>
                <a:cs typeface="微软雅黑" panose="020B0503020204020204" pitchFamily="34" charset="-122"/>
              </a:rPr>
              <a:t>党</a:t>
            </a:r>
            <a:r>
              <a:rPr sz="1400" b="1" spc="10" dirty="0">
                <a:solidFill>
                  <a:srgbClr val="5F0E04"/>
                </a:solidFill>
                <a:latin typeface="微软雅黑" panose="020B0503020204020204" pitchFamily="34" charset="-122"/>
                <a:cs typeface="微软雅黑" panose="020B0503020204020204" pitchFamily="34" charset="-122"/>
              </a:rPr>
              <a:t>中</a:t>
            </a:r>
            <a:r>
              <a:rPr sz="1400" b="1" spc="20" dirty="0">
                <a:solidFill>
                  <a:srgbClr val="5F0E04"/>
                </a:solidFill>
                <a:latin typeface="微软雅黑" panose="020B0503020204020204" pitchFamily="34" charset="-122"/>
                <a:cs typeface="微软雅黑" panose="020B0503020204020204" pitchFamily="34" charset="-122"/>
              </a:rPr>
              <a:t>央</a:t>
            </a:r>
            <a:r>
              <a:rPr sz="1400" b="1" spc="10" dirty="0">
                <a:solidFill>
                  <a:srgbClr val="5F0E04"/>
                </a:solidFill>
                <a:latin typeface="微软雅黑" panose="020B0503020204020204" pitchFamily="34" charset="-122"/>
                <a:cs typeface="微软雅黑" panose="020B0503020204020204" pitchFamily="34" charset="-122"/>
              </a:rPr>
              <a:t>提出</a:t>
            </a:r>
            <a:r>
              <a:rPr sz="1400" b="1" spc="20" dirty="0">
                <a:solidFill>
                  <a:srgbClr val="5F0E04"/>
                </a:solidFill>
                <a:latin typeface="微软雅黑" panose="020B0503020204020204" pitchFamily="34" charset="-122"/>
                <a:cs typeface="微软雅黑" panose="020B0503020204020204" pitchFamily="34" charset="-122"/>
              </a:rPr>
              <a:t>过</a:t>
            </a:r>
            <a:r>
              <a:rPr sz="1400" b="1" spc="10" dirty="0">
                <a:solidFill>
                  <a:srgbClr val="5F0E04"/>
                </a:solidFill>
                <a:latin typeface="微软雅黑" panose="020B0503020204020204" pitchFamily="34" charset="-122"/>
                <a:cs typeface="微软雅黑" panose="020B0503020204020204" pitchFamily="34" charset="-122"/>
              </a:rPr>
              <a:t>渡时</a:t>
            </a:r>
            <a:r>
              <a:rPr sz="1400" b="1" spc="20" dirty="0">
                <a:solidFill>
                  <a:srgbClr val="5F0E04"/>
                </a:solidFill>
                <a:latin typeface="微软雅黑" panose="020B0503020204020204" pitchFamily="34" charset="-122"/>
                <a:cs typeface="微软雅黑" panose="020B0503020204020204" pitchFamily="34" charset="-122"/>
              </a:rPr>
              <a:t>期</a:t>
            </a:r>
            <a:r>
              <a:rPr sz="1400" b="1" spc="10" dirty="0">
                <a:solidFill>
                  <a:srgbClr val="5F0E04"/>
                </a:solidFill>
                <a:latin typeface="微软雅黑" panose="020B0503020204020204" pitchFamily="34" charset="-122"/>
                <a:cs typeface="微软雅黑" panose="020B0503020204020204" pitchFamily="34" charset="-122"/>
              </a:rPr>
              <a:t>总路</a:t>
            </a:r>
            <a:r>
              <a:rPr sz="1400" b="1" spc="20" dirty="0">
                <a:solidFill>
                  <a:srgbClr val="5F0E04"/>
                </a:solidFill>
                <a:latin typeface="微软雅黑" panose="020B0503020204020204" pitchFamily="34" charset="-122"/>
                <a:cs typeface="微软雅黑" panose="020B0503020204020204" pitchFamily="34" charset="-122"/>
              </a:rPr>
              <a:t>线</a:t>
            </a:r>
            <a:r>
              <a:rPr sz="1400" b="1" spc="10" dirty="0">
                <a:solidFill>
                  <a:srgbClr val="5F0E04"/>
                </a:solidFill>
                <a:latin typeface="微软雅黑" panose="020B0503020204020204" pitchFamily="34" charset="-122"/>
                <a:cs typeface="微软雅黑" panose="020B0503020204020204" pitchFamily="34" charset="-122"/>
              </a:rPr>
              <a:t>和</a:t>
            </a:r>
            <a:r>
              <a:rPr sz="1400" b="1" spc="20" dirty="0">
                <a:solidFill>
                  <a:srgbClr val="5F0E04"/>
                </a:solidFill>
                <a:latin typeface="微软雅黑" panose="020B0503020204020204" pitchFamily="34" charset="-122"/>
                <a:cs typeface="微软雅黑" panose="020B0503020204020204" pitchFamily="34" charset="-122"/>
              </a:rPr>
              <a:t>总</a:t>
            </a:r>
            <a:r>
              <a:rPr sz="1400" b="1" spc="10" dirty="0">
                <a:solidFill>
                  <a:srgbClr val="5F0E04"/>
                </a:solidFill>
                <a:latin typeface="微软雅黑" panose="020B0503020204020204" pitchFamily="34" charset="-122"/>
                <a:cs typeface="微软雅黑" panose="020B0503020204020204" pitchFamily="34" charset="-122"/>
              </a:rPr>
              <a:t>任</a:t>
            </a:r>
            <a:r>
              <a:rPr sz="1400" b="1" spc="30" dirty="0">
                <a:solidFill>
                  <a:srgbClr val="5F0E04"/>
                </a:solidFill>
                <a:latin typeface="微软雅黑" panose="020B0503020204020204" pitchFamily="34" charset="-122"/>
                <a:cs typeface="微软雅黑" panose="020B0503020204020204" pitchFamily="34" charset="-122"/>
              </a:rPr>
              <a:t>务</a:t>
            </a:r>
            <a:r>
              <a:rPr sz="1400" b="1" spc="20"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要在</a:t>
            </a:r>
            <a:r>
              <a:rPr sz="1400" b="1" spc="20" dirty="0">
                <a:solidFill>
                  <a:srgbClr val="5F0E04"/>
                </a:solidFill>
                <a:latin typeface="微软雅黑" panose="020B0503020204020204" pitchFamily="34" charset="-122"/>
                <a:cs typeface="微软雅黑" panose="020B0503020204020204" pitchFamily="34" charset="-122"/>
              </a:rPr>
              <a:t>一</a:t>
            </a:r>
            <a:r>
              <a:rPr sz="1400" b="1" spc="10" dirty="0">
                <a:solidFill>
                  <a:srgbClr val="5F0E04"/>
                </a:solidFill>
                <a:latin typeface="微软雅黑" panose="020B0503020204020204" pitchFamily="34" charset="-122"/>
                <a:cs typeface="微软雅黑" panose="020B0503020204020204" pitchFamily="34" charset="-122"/>
              </a:rPr>
              <a:t>个</a:t>
            </a:r>
            <a:r>
              <a:rPr sz="1400" b="1" spc="20" dirty="0">
                <a:solidFill>
                  <a:srgbClr val="5F0E04"/>
                </a:solidFill>
                <a:latin typeface="微软雅黑" panose="020B0503020204020204" pitchFamily="34" charset="-122"/>
                <a:cs typeface="微软雅黑" panose="020B0503020204020204" pitchFamily="34" charset="-122"/>
              </a:rPr>
              <a:t>相</a:t>
            </a:r>
            <a:r>
              <a:rPr sz="1400" b="1" spc="10" dirty="0">
                <a:solidFill>
                  <a:srgbClr val="5F0E04"/>
                </a:solidFill>
                <a:latin typeface="微软雅黑" panose="020B0503020204020204" pitchFamily="34" charset="-122"/>
                <a:cs typeface="微软雅黑" panose="020B0503020204020204" pitchFamily="34" charset="-122"/>
              </a:rPr>
              <a:t>当长</a:t>
            </a:r>
            <a:r>
              <a:rPr sz="1400" b="1" spc="20" dirty="0">
                <a:solidFill>
                  <a:srgbClr val="5F0E04"/>
                </a:solidFill>
                <a:latin typeface="微软雅黑" panose="020B0503020204020204" pitchFamily="34" charset="-122"/>
                <a:cs typeface="微软雅黑" panose="020B0503020204020204" pitchFamily="34" charset="-122"/>
              </a:rPr>
              <a:t>的</a:t>
            </a:r>
            <a:r>
              <a:rPr sz="1400" b="1" spc="10" dirty="0">
                <a:solidFill>
                  <a:srgbClr val="5F0E04"/>
                </a:solidFill>
                <a:latin typeface="微软雅黑" panose="020B0503020204020204" pitchFamily="34" charset="-122"/>
                <a:cs typeface="微软雅黑" panose="020B0503020204020204" pitchFamily="34" charset="-122"/>
              </a:rPr>
              <a:t>时</a:t>
            </a:r>
            <a:r>
              <a:rPr sz="1400" b="1" dirty="0">
                <a:solidFill>
                  <a:srgbClr val="5F0E04"/>
                </a:solidFill>
                <a:latin typeface="微软雅黑" panose="020B0503020204020204" pitchFamily="34" charset="-122"/>
                <a:cs typeface="微软雅黑" panose="020B0503020204020204" pitchFamily="34" charset="-122"/>
              </a:rPr>
              <a:t>期 </a:t>
            </a:r>
            <a:r>
              <a:rPr sz="1400" b="1" spc="35" dirty="0">
                <a:solidFill>
                  <a:srgbClr val="5F0E04"/>
                </a:solidFill>
                <a:latin typeface="微软雅黑" panose="020B0503020204020204" pitchFamily="34" charset="-122"/>
                <a:cs typeface="微软雅黑" panose="020B0503020204020204" pitchFamily="34" charset="-122"/>
              </a:rPr>
              <a:t>内，逐步</a:t>
            </a:r>
            <a:r>
              <a:rPr sz="1400" b="1" spc="20" dirty="0">
                <a:solidFill>
                  <a:srgbClr val="5F0E04"/>
                </a:solidFill>
                <a:latin typeface="微软雅黑" panose="020B0503020204020204" pitchFamily="34" charset="-122"/>
                <a:cs typeface="微软雅黑" panose="020B0503020204020204" pitchFamily="34" charset="-122"/>
              </a:rPr>
              <a:t>实</a:t>
            </a:r>
            <a:r>
              <a:rPr sz="1400" b="1" spc="35" dirty="0">
                <a:solidFill>
                  <a:srgbClr val="5F0E04"/>
                </a:solidFill>
                <a:latin typeface="微软雅黑" panose="020B0503020204020204" pitchFamily="34" charset="-122"/>
                <a:cs typeface="微软雅黑" panose="020B0503020204020204" pitchFamily="34" charset="-122"/>
              </a:rPr>
              <a:t>现国</a:t>
            </a:r>
            <a:r>
              <a:rPr sz="1400" b="1" spc="20" dirty="0">
                <a:solidFill>
                  <a:srgbClr val="5F0E04"/>
                </a:solidFill>
                <a:latin typeface="微软雅黑" panose="020B0503020204020204" pitchFamily="34" charset="-122"/>
                <a:cs typeface="微软雅黑" panose="020B0503020204020204" pitchFamily="34" charset="-122"/>
              </a:rPr>
              <a:t>家</a:t>
            </a:r>
            <a:r>
              <a:rPr sz="1400" b="1" spc="35" dirty="0">
                <a:solidFill>
                  <a:srgbClr val="5F0E04"/>
                </a:solidFill>
                <a:latin typeface="微软雅黑" panose="020B0503020204020204" pitchFamily="34" charset="-122"/>
                <a:cs typeface="微软雅黑" panose="020B0503020204020204" pitchFamily="34" charset="-122"/>
              </a:rPr>
              <a:t>的社会主</a:t>
            </a:r>
            <a:r>
              <a:rPr sz="1400" b="1" spc="20" dirty="0">
                <a:solidFill>
                  <a:srgbClr val="5F0E04"/>
                </a:solidFill>
                <a:latin typeface="微软雅黑" panose="020B0503020204020204" pitchFamily="34" charset="-122"/>
                <a:cs typeface="微软雅黑" panose="020B0503020204020204" pitchFamily="34" charset="-122"/>
              </a:rPr>
              <a:t>义</a:t>
            </a:r>
            <a:r>
              <a:rPr sz="1400" b="1" spc="35" dirty="0">
                <a:solidFill>
                  <a:srgbClr val="5F0E04"/>
                </a:solidFill>
                <a:latin typeface="微软雅黑" panose="020B0503020204020204" pitchFamily="34" charset="-122"/>
                <a:cs typeface="微软雅黑" panose="020B0503020204020204" pitchFamily="34" charset="-122"/>
              </a:rPr>
              <a:t>工业</a:t>
            </a:r>
            <a:r>
              <a:rPr sz="1400" b="1" spc="40" dirty="0">
                <a:solidFill>
                  <a:srgbClr val="5F0E04"/>
                </a:solidFill>
                <a:latin typeface="微软雅黑" panose="020B0503020204020204" pitchFamily="34" charset="-122"/>
                <a:cs typeface="微软雅黑" panose="020B0503020204020204" pitchFamily="34" charset="-122"/>
              </a:rPr>
              <a:t>化</a:t>
            </a:r>
            <a:r>
              <a:rPr sz="1400" b="1" spc="35" dirty="0">
                <a:solidFill>
                  <a:srgbClr val="5F0E04"/>
                </a:solidFill>
                <a:latin typeface="微软雅黑" panose="020B0503020204020204" pitchFamily="34" charset="-122"/>
                <a:cs typeface="微软雅黑" panose="020B0503020204020204" pitchFamily="34" charset="-122"/>
              </a:rPr>
              <a:t>，逐步实</a:t>
            </a:r>
            <a:r>
              <a:rPr sz="1400" b="1" spc="20" dirty="0">
                <a:solidFill>
                  <a:srgbClr val="5F0E04"/>
                </a:solidFill>
                <a:latin typeface="微软雅黑" panose="020B0503020204020204" pitchFamily="34" charset="-122"/>
                <a:cs typeface="微软雅黑" panose="020B0503020204020204" pitchFamily="34" charset="-122"/>
              </a:rPr>
              <a:t>现</a:t>
            </a:r>
            <a:r>
              <a:rPr sz="1400" b="1" spc="35" dirty="0">
                <a:solidFill>
                  <a:srgbClr val="5F0E04"/>
                </a:solidFill>
                <a:latin typeface="微软雅黑" panose="020B0503020204020204" pitchFamily="34" charset="-122"/>
                <a:cs typeface="微软雅黑" panose="020B0503020204020204" pitchFamily="34" charset="-122"/>
              </a:rPr>
              <a:t>国家</a:t>
            </a:r>
            <a:r>
              <a:rPr sz="1400" b="1" spc="20" dirty="0">
                <a:solidFill>
                  <a:srgbClr val="5F0E04"/>
                </a:solidFill>
                <a:latin typeface="微软雅黑" panose="020B0503020204020204" pitchFamily="34" charset="-122"/>
                <a:cs typeface="微软雅黑" panose="020B0503020204020204" pitchFamily="34" charset="-122"/>
              </a:rPr>
              <a:t>对</a:t>
            </a:r>
            <a:r>
              <a:rPr sz="1400" b="1" spc="35" dirty="0">
                <a:solidFill>
                  <a:srgbClr val="5F0E04"/>
                </a:solidFill>
                <a:latin typeface="微软雅黑" panose="020B0503020204020204" pitchFamily="34" charset="-122"/>
                <a:cs typeface="微软雅黑" panose="020B0503020204020204" pitchFamily="34" charset="-122"/>
              </a:rPr>
              <a:t>农</a:t>
            </a:r>
            <a:r>
              <a:rPr sz="1400" b="1" spc="45" dirty="0">
                <a:solidFill>
                  <a:srgbClr val="5F0E04"/>
                </a:solidFill>
                <a:latin typeface="微软雅黑" panose="020B0503020204020204" pitchFamily="34" charset="-122"/>
                <a:cs typeface="微软雅黑" panose="020B0503020204020204" pitchFamily="34" charset="-122"/>
              </a:rPr>
              <a:t>业</a:t>
            </a:r>
            <a:r>
              <a:rPr sz="1400" b="1" spc="35" dirty="0">
                <a:solidFill>
                  <a:srgbClr val="5F0E04"/>
                </a:solidFill>
                <a:latin typeface="微软雅黑" panose="020B0503020204020204" pitchFamily="34" charset="-122"/>
                <a:cs typeface="微软雅黑" panose="020B0503020204020204" pitchFamily="34" charset="-122"/>
              </a:rPr>
              <a:t>、</a:t>
            </a:r>
            <a:r>
              <a:rPr lang="zh-CN" sz="1400" b="1" spc="35" dirty="0">
                <a:solidFill>
                  <a:srgbClr val="5F0E04"/>
                </a:solidFill>
                <a:latin typeface="微软雅黑" panose="020B0503020204020204" pitchFamily="34" charset="-122"/>
                <a:cs typeface="微软雅黑" panose="020B0503020204020204" pitchFamily="34" charset="-122"/>
              </a:rPr>
              <a:t>手</a:t>
            </a:r>
            <a:r>
              <a:rPr sz="1400" b="1" spc="35" dirty="0">
                <a:solidFill>
                  <a:srgbClr val="5F0E04"/>
                </a:solidFill>
                <a:latin typeface="微软雅黑" panose="020B0503020204020204" pitchFamily="34" charset="-122"/>
                <a:cs typeface="微软雅黑" panose="020B0503020204020204" pitchFamily="34" charset="-122"/>
              </a:rPr>
              <a:t>工</a:t>
            </a:r>
            <a:r>
              <a:rPr sz="1400" b="1" spc="20" dirty="0">
                <a:solidFill>
                  <a:srgbClr val="5F0E04"/>
                </a:solidFill>
                <a:latin typeface="微软雅黑" panose="020B0503020204020204" pitchFamily="34" charset="-122"/>
                <a:cs typeface="微软雅黑" panose="020B0503020204020204" pitchFamily="34" charset="-122"/>
              </a:rPr>
              <a:t>业</a:t>
            </a:r>
            <a:r>
              <a:rPr sz="1400" b="1" dirty="0">
                <a:solidFill>
                  <a:srgbClr val="5F0E04"/>
                </a:solidFill>
                <a:latin typeface="微软雅黑" panose="020B0503020204020204" pitchFamily="34" charset="-122"/>
                <a:cs typeface="微软雅黑" panose="020B0503020204020204" pitchFamily="34" charset="-122"/>
              </a:rPr>
              <a:t>和资本主义工商业的社会</a:t>
            </a:r>
            <a:r>
              <a:rPr sz="1400" b="1" spc="-15" dirty="0">
                <a:solidFill>
                  <a:srgbClr val="5F0E04"/>
                </a:solidFill>
                <a:latin typeface="微软雅黑" panose="020B0503020204020204" pitchFamily="34" charset="-122"/>
                <a:cs typeface="微软雅黑" panose="020B0503020204020204" pitchFamily="34" charset="-122"/>
              </a:rPr>
              <a:t>主</a:t>
            </a:r>
            <a:r>
              <a:rPr sz="1400" b="1" dirty="0">
                <a:solidFill>
                  <a:srgbClr val="5F0E04"/>
                </a:solidFill>
                <a:latin typeface="微软雅黑" panose="020B0503020204020204" pitchFamily="34" charset="-122"/>
                <a:cs typeface="微软雅黑" panose="020B0503020204020204" pitchFamily="34" charset="-122"/>
              </a:rPr>
              <a:t>义改</a:t>
            </a:r>
            <a:r>
              <a:rPr sz="1400" b="1" spc="-10" dirty="0">
                <a:solidFill>
                  <a:srgbClr val="5F0E04"/>
                </a:solidFill>
                <a:latin typeface="微软雅黑" panose="020B0503020204020204" pitchFamily="34" charset="-122"/>
                <a:cs typeface="微软雅黑" panose="020B0503020204020204" pitchFamily="34" charset="-122"/>
              </a:rPr>
              <a:t>造</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2" name="object 12"/>
          <p:cNvSpPr/>
          <p:nvPr/>
        </p:nvSpPr>
        <p:spPr>
          <a:xfrm>
            <a:off x="3532251" y="3219450"/>
            <a:ext cx="2159000" cy="1330325"/>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2982976" y="3219450"/>
            <a:ext cx="487680" cy="1330325"/>
          </a:xfrm>
          <a:prstGeom prst="rect">
            <a:avLst/>
          </a:prstGeom>
          <a:solidFill>
            <a:srgbClr val="C00000"/>
          </a:solidFill>
        </p:spPr>
        <p:txBody>
          <a:bodyPr vert="horz" wrap="square" lIns="0" tIns="5715" rIns="0" bIns="0" rtlCol="0">
            <a:spAutoFit/>
          </a:bodyPr>
          <a:lstStyle/>
          <a:p>
            <a:pPr>
              <a:lnSpc>
                <a:spcPct val="100000"/>
              </a:lnSpc>
              <a:spcBef>
                <a:spcPts val="45"/>
              </a:spcBef>
            </a:pPr>
            <a:endParaRPr sz="1550">
              <a:latin typeface="Times New Roman" panose="02020603050405020304"/>
              <a:cs typeface="Times New Roman" panose="02020603050405020304"/>
            </a:endParaRPr>
          </a:p>
          <a:p>
            <a:pPr marL="154940" marR="146050" algn="just">
              <a:lnSpc>
                <a:spcPct val="100000"/>
              </a:lnSpc>
            </a:pPr>
            <a:r>
              <a:rPr sz="1400" b="1" dirty="0">
                <a:solidFill>
                  <a:srgbClr val="FFF8E6"/>
                </a:solidFill>
                <a:latin typeface="微软雅黑" panose="020B0503020204020204" pitchFamily="34" charset="-122"/>
                <a:cs typeface="微软雅黑" panose="020B0503020204020204" pitchFamily="34" charset="-122"/>
              </a:rPr>
              <a:t>解 放 西 藏</a:t>
            </a:r>
            <a:endParaRPr sz="1400">
              <a:latin typeface="微软雅黑" panose="020B0503020204020204" pitchFamily="34" charset="-122"/>
              <a:cs typeface="微软雅黑" panose="020B0503020204020204" pitchFamily="34" charset="-122"/>
            </a:endParaRPr>
          </a:p>
        </p:txBody>
      </p:sp>
      <p:sp>
        <p:nvSpPr>
          <p:cNvPr id="14" name="object 14"/>
          <p:cNvSpPr txBox="1"/>
          <p:nvPr/>
        </p:nvSpPr>
        <p:spPr>
          <a:xfrm>
            <a:off x="5845175" y="3219450"/>
            <a:ext cx="487680" cy="1330325"/>
          </a:xfrm>
          <a:prstGeom prst="rect">
            <a:avLst/>
          </a:prstGeom>
          <a:solidFill>
            <a:srgbClr val="C00000"/>
          </a:solidFill>
        </p:spPr>
        <p:txBody>
          <a:bodyPr vert="horz" wrap="square" lIns="0" tIns="5715" rIns="0" bIns="0" rtlCol="0">
            <a:spAutoFit/>
          </a:bodyPr>
          <a:lstStyle/>
          <a:p>
            <a:pPr>
              <a:lnSpc>
                <a:spcPct val="100000"/>
              </a:lnSpc>
              <a:spcBef>
                <a:spcPts val="45"/>
              </a:spcBef>
            </a:pPr>
            <a:endParaRPr sz="1550">
              <a:latin typeface="Times New Roman" panose="02020603050405020304"/>
              <a:cs typeface="Times New Roman" panose="02020603050405020304"/>
            </a:endParaRPr>
          </a:p>
          <a:p>
            <a:pPr marL="154940" marR="145415" algn="just">
              <a:lnSpc>
                <a:spcPct val="100000"/>
              </a:lnSpc>
            </a:pPr>
            <a:r>
              <a:rPr sz="1400" b="1" dirty="0">
                <a:solidFill>
                  <a:srgbClr val="FFF8E6"/>
                </a:solidFill>
                <a:latin typeface="微软雅黑" panose="020B0503020204020204" pitchFamily="34" charset="-122"/>
                <a:cs typeface="微软雅黑" panose="020B0503020204020204" pitchFamily="34" charset="-122"/>
              </a:rPr>
              <a:t>抗 美 援 朝</a:t>
            </a:r>
            <a:endParaRPr sz="1400">
              <a:latin typeface="微软雅黑" panose="020B0503020204020204" pitchFamily="34" charset="-122"/>
              <a:cs typeface="微软雅黑" panose="020B0503020204020204" pitchFamily="34" charset="-122"/>
            </a:endParaRPr>
          </a:p>
        </p:txBody>
      </p:sp>
      <p:sp>
        <p:nvSpPr>
          <p:cNvPr id="15" name="object 15"/>
          <p:cNvSpPr txBox="1"/>
          <p:nvPr/>
        </p:nvSpPr>
        <p:spPr>
          <a:xfrm>
            <a:off x="547687" y="3803650"/>
            <a:ext cx="2282825" cy="746125"/>
          </a:xfrm>
          <a:prstGeom prst="rect">
            <a:avLst/>
          </a:prstGeom>
          <a:solidFill>
            <a:srgbClr val="5F0E04">
              <a:alpha val="74900"/>
            </a:srgbClr>
          </a:solidFill>
        </p:spPr>
        <p:txBody>
          <a:bodyPr vert="horz" wrap="square" lIns="0" tIns="153670" rIns="0" bIns="0" rtlCol="0">
            <a:spAutoFit/>
          </a:bodyPr>
          <a:lstStyle/>
          <a:p>
            <a:pPr marL="516890" marR="64770" indent="-445135">
              <a:lnSpc>
                <a:spcPct val="100000"/>
              </a:lnSpc>
              <a:spcBef>
                <a:spcPts val="1210"/>
              </a:spcBef>
            </a:pPr>
            <a:r>
              <a:rPr sz="1400" b="1" dirty="0">
                <a:solidFill>
                  <a:srgbClr val="FFF8E6"/>
                </a:solidFill>
                <a:latin typeface="微软雅黑" panose="020B0503020204020204" pitchFamily="34" charset="-122"/>
                <a:cs typeface="微软雅黑" panose="020B0503020204020204" pitchFamily="34" charset="-122"/>
              </a:rPr>
              <a:t>《关于统一国家财政经</a:t>
            </a:r>
            <a:r>
              <a:rPr sz="1400" b="1" spc="-15" dirty="0">
                <a:solidFill>
                  <a:srgbClr val="FFF8E6"/>
                </a:solidFill>
                <a:latin typeface="微软雅黑" panose="020B0503020204020204" pitchFamily="34" charset="-122"/>
                <a:cs typeface="微软雅黑" panose="020B0503020204020204" pitchFamily="34" charset="-122"/>
              </a:rPr>
              <a:t>济</a:t>
            </a:r>
            <a:r>
              <a:rPr sz="1400" b="1" dirty="0">
                <a:solidFill>
                  <a:srgbClr val="FFF8E6"/>
                </a:solidFill>
                <a:latin typeface="微软雅黑" panose="020B0503020204020204" pitchFamily="34" charset="-122"/>
                <a:cs typeface="微软雅黑" panose="020B0503020204020204" pitchFamily="34" charset="-122"/>
              </a:rPr>
              <a:t>工 作的决定》手稿</a:t>
            </a: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p:nvPr/>
        </p:nvSpPr>
        <p:spPr>
          <a:xfrm>
            <a:off x="743800" y="1500250"/>
            <a:ext cx="2435987" cy="165735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78535" y="3234309"/>
            <a:ext cx="2164080" cy="443230"/>
          </a:xfrm>
          <a:prstGeom prst="rect">
            <a:avLst/>
          </a:prstGeom>
        </p:spPr>
        <p:txBody>
          <a:bodyPr vert="horz" wrap="square" lIns="0" tIns="12700" rIns="0" bIns="0" rtlCol="0">
            <a:spAutoFit/>
          </a:bodyPr>
          <a:lstStyle/>
          <a:p>
            <a:pPr marL="547370" marR="5080" indent="-535305">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第一届全国人大一次会</a:t>
            </a:r>
            <a:r>
              <a:rPr sz="1400" b="1" spc="-15" dirty="0">
                <a:solidFill>
                  <a:srgbClr val="5F0E04"/>
                </a:solidFill>
                <a:latin typeface="微软雅黑" panose="020B0503020204020204" pitchFamily="34" charset="-122"/>
                <a:cs typeface="微软雅黑" panose="020B0503020204020204" pitchFamily="34" charset="-122"/>
              </a:rPr>
              <a:t>议</a:t>
            </a:r>
            <a:r>
              <a:rPr sz="1400" b="1" dirty="0">
                <a:solidFill>
                  <a:srgbClr val="5F0E04"/>
                </a:solidFill>
                <a:latin typeface="微软雅黑" panose="020B0503020204020204" pitchFamily="34" charset="-122"/>
                <a:cs typeface="微软雅黑" panose="020B0503020204020204" pitchFamily="34" charset="-122"/>
              </a:rPr>
              <a:t>的 部分代表合影</a:t>
            </a:r>
            <a:endParaRPr sz="1400" b="1">
              <a:latin typeface="微软雅黑" panose="020B0503020204020204" pitchFamily="34" charset="-122"/>
              <a:cs typeface="微软雅黑" panose="020B0503020204020204" pitchFamily="34" charset="-122"/>
            </a:endParaRPr>
          </a:p>
        </p:txBody>
      </p:sp>
      <p:sp>
        <p:nvSpPr>
          <p:cNvPr id="9" name="object 9"/>
          <p:cNvSpPr/>
          <p:nvPr/>
        </p:nvSpPr>
        <p:spPr>
          <a:xfrm>
            <a:off x="3355847" y="1500250"/>
            <a:ext cx="2435352" cy="165252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682746" y="3235833"/>
            <a:ext cx="1808480" cy="22796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周恩来作政府工作报告</a:t>
            </a:r>
          </a:p>
        </p:txBody>
      </p:sp>
      <p:sp>
        <p:nvSpPr>
          <p:cNvPr id="11" name="object 11"/>
          <p:cNvSpPr/>
          <p:nvPr/>
        </p:nvSpPr>
        <p:spPr>
          <a:xfrm>
            <a:off x="5968365" y="1502791"/>
            <a:ext cx="2434209" cy="1649983"/>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6102477" y="3234309"/>
            <a:ext cx="2164080" cy="443230"/>
          </a:xfrm>
          <a:prstGeom prst="rect">
            <a:avLst/>
          </a:prstGeom>
        </p:spPr>
        <p:txBody>
          <a:bodyPr vert="horz" wrap="square" lIns="0" tIns="12700" rIns="0" bIns="0" rtlCol="0">
            <a:spAutoFit/>
          </a:bodyPr>
          <a:lstStyle/>
          <a:p>
            <a:pPr marL="547370" marR="5080" indent="-535305">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第一届全国人大一次会</a:t>
            </a:r>
            <a:r>
              <a:rPr sz="1400" b="1" spc="-15" dirty="0">
                <a:solidFill>
                  <a:srgbClr val="5F0E04"/>
                </a:solidFill>
                <a:latin typeface="微软雅黑" panose="020B0503020204020204" pitchFamily="34" charset="-122"/>
                <a:cs typeface="微软雅黑" panose="020B0503020204020204" pitchFamily="34" charset="-122"/>
              </a:rPr>
              <a:t>议</a:t>
            </a:r>
            <a:r>
              <a:rPr sz="1400" b="1" dirty="0">
                <a:solidFill>
                  <a:srgbClr val="5F0E04"/>
                </a:solidFill>
                <a:latin typeface="微软雅黑" panose="020B0503020204020204" pitchFamily="34" charset="-122"/>
                <a:cs typeface="微软雅黑" panose="020B0503020204020204" pitchFamily="34" charset="-122"/>
              </a:rPr>
              <a:t>的 代表举手表决</a:t>
            </a:r>
            <a:endParaRPr sz="1400" b="1">
              <a:latin typeface="微软雅黑" panose="020B0503020204020204" pitchFamily="34" charset="-122"/>
              <a:cs typeface="微软雅黑" panose="020B0503020204020204" pitchFamily="34" charset="-122"/>
            </a:endParaRPr>
          </a:p>
        </p:txBody>
      </p:sp>
      <p:sp>
        <p:nvSpPr>
          <p:cNvPr id="13" name="object 13"/>
          <p:cNvSpPr txBox="1"/>
          <p:nvPr/>
        </p:nvSpPr>
        <p:spPr>
          <a:xfrm>
            <a:off x="1559433" y="941578"/>
            <a:ext cx="642366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C00000"/>
                </a:solidFill>
                <a:latin typeface="微软雅黑" panose="020B0503020204020204" pitchFamily="34" charset="-122"/>
                <a:cs typeface="微软雅黑" panose="020B0503020204020204" pitchFamily="34" charset="-122"/>
              </a:rPr>
              <a:t>第一届全国人民代表大会（宪法的</a:t>
            </a:r>
            <a:r>
              <a:rPr sz="2800" b="1" spc="5" dirty="0">
                <a:solidFill>
                  <a:srgbClr val="C00000"/>
                </a:solidFill>
                <a:latin typeface="微软雅黑" panose="020B0503020204020204" pitchFamily="34" charset="-122"/>
                <a:cs typeface="微软雅黑" panose="020B0503020204020204" pitchFamily="34" charset="-122"/>
              </a:rPr>
              <a:t>制</a:t>
            </a:r>
            <a:r>
              <a:rPr sz="2800" b="1" spc="-5" dirty="0">
                <a:solidFill>
                  <a:srgbClr val="C00000"/>
                </a:solidFill>
                <a:latin typeface="微软雅黑" panose="020B0503020204020204" pitchFamily="34" charset="-122"/>
                <a:cs typeface="微软雅黑" panose="020B0503020204020204" pitchFamily="34" charset="-122"/>
              </a:rPr>
              <a:t>定）</a:t>
            </a:r>
            <a:endParaRPr sz="2800">
              <a:latin typeface="微软雅黑" panose="020B0503020204020204" pitchFamily="34" charset="-122"/>
              <a:cs typeface="微软雅黑" panose="020B0503020204020204" pitchFamily="34" charset="-122"/>
            </a:endParaRPr>
          </a:p>
        </p:txBody>
      </p:sp>
      <p:sp>
        <p:nvSpPr>
          <p:cNvPr id="14" name="object 14"/>
          <p:cNvSpPr txBox="1"/>
          <p:nvPr/>
        </p:nvSpPr>
        <p:spPr>
          <a:xfrm>
            <a:off x="741362" y="3806825"/>
            <a:ext cx="7661275" cy="753745"/>
          </a:xfrm>
          <a:prstGeom prst="rect">
            <a:avLst/>
          </a:prstGeom>
          <a:solidFill>
            <a:srgbClr val="C00000"/>
          </a:solidFill>
        </p:spPr>
        <p:txBody>
          <a:bodyPr vert="horz" wrap="square" lIns="0" tIns="107950" rIns="0" bIns="0" rtlCol="0">
            <a:spAutoFit/>
          </a:bodyPr>
          <a:lstStyle/>
          <a:p>
            <a:pPr marL="379730" marR="368935" algn="just">
              <a:lnSpc>
                <a:spcPct val="100000"/>
              </a:lnSpc>
              <a:spcBef>
                <a:spcPts val="850"/>
              </a:spcBef>
            </a:pPr>
            <a:r>
              <a:rPr sz="1400" b="1" spc="10" dirty="0">
                <a:solidFill>
                  <a:srgbClr val="FFF8E6"/>
                </a:solidFill>
                <a:latin typeface="微软雅黑" panose="020B0503020204020204" pitchFamily="34" charset="-122"/>
                <a:cs typeface="微软雅黑" panose="020B0503020204020204" pitchFamily="34" charset="-122"/>
              </a:rPr>
              <a:t>随着经济</a:t>
            </a:r>
            <a:r>
              <a:rPr sz="1400" b="1" dirty="0">
                <a:solidFill>
                  <a:srgbClr val="FFF8E6"/>
                </a:solidFill>
                <a:latin typeface="微软雅黑" panose="020B0503020204020204" pitchFamily="34" charset="-122"/>
                <a:cs typeface="微软雅黑" panose="020B0503020204020204" pitchFamily="34" charset="-122"/>
              </a:rPr>
              <a:t>建</a:t>
            </a:r>
            <a:r>
              <a:rPr sz="1400" b="1" spc="10" dirty="0">
                <a:solidFill>
                  <a:srgbClr val="FFF8E6"/>
                </a:solidFill>
                <a:latin typeface="微软雅黑" panose="020B0503020204020204" pitchFamily="34" charset="-122"/>
                <a:cs typeface="微软雅黑" panose="020B0503020204020204" pitchFamily="34" charset="-122"/>
              </a:rPr>
              <a:t>设的</a:t>
            </a:r>
            <a:r>
              <a:rPr sz="1400" b="1" dirty="0">
                <a:solidFill>
                  <a:srgbClr val="FFF8E6"/>
                </a:solidFill>
                <a:latin typeface="微软雅黑" panose="020B0503020204020204" pitchFamily="34" charset="-122"/>
                <a:cs typeface="微软雅黑" panose="020B0503020204020204" pitchFamily="34" charset="-122"/>
              </a:rPr>
              <a:t>发</a:t>
            </a:r>
            <a:r>
              <a:rPr sz="1400" b="1" spc="15" dirty="0">
                <a:solidFill>
                  <a:srgbClr val="FFF8E6"/>
                </a:solidFill>
                <a:latin typeface="微软雅黑" panose="020B0503020204020204" pitchFamily="34" charset="-122"/>
                <a:cs typeface="微软雅黑" panose="020B0503020204020204" pitchFamily="34" charset="-122"/>
              </a:rPr>
              <a:t>展</a:t>
            </a:r>
            <a:r>
              <a:rPr sz="1400" b="1" spc="10" dirty="0">
                <a:solidFill>
                  <a:srgbClr val="FFF8E6"/>
                </a:solidFill>
                <a:latin typeface="微软雅黑" panose="020B0503020204020204" pitchFamily="34" charset="-122"/>
                <a:cs typeface="微软雅黑" panose="020B0503020204020204" pitchFamily="34" charset="-122"/>
              </a:rPr>
              <a:t>，新中</a:t>
            </a:r>
            <a:r>
              <a:rPr sz="1400" b="1" dirty="0">
                <a:solidFill>
                  <a:srgbClr val="FFF8E6"/>
                </a:solidFill>
                <a:latin typeface="微软雅黑" panose="020B0503020204020204" pitchFamily="34" charset="-122"/>
                <a:cs typeface="微软雅黑" panose="020B0503020204020204" pitchFamily="34" charset="-122"/>
              </a:rPr>
              <a:t>国</a:t>
            </a:r>
            <a:r>
              <a:rPr sz="1400" b="1" spc="10" dirty="0">
                <a:solidFill>
                  <a:srgbClr val="FFF8E6"/>
                </a:solidFill>
                <a:latin typeface="微软雅黑" panose="020B0503020204020204" pitchFamily="34" charset="-122"/>
                <a:cs typeface="微软雅黑" panose="020B0503020204020204" pitchFamily="34" charset="-122"/>
              </a:rPr>
              <a:t>民主</a:t>
            </a:r>
            <a:r>
              <a:rPr sz="1400" b="1" dirty="0">
                <a:solidFill>
                  <a:srgbClr val="FFF8E6"/>
                </a:solidFill>
                <a:latin typeface="微软雅黑" panose="020B0503020204020204" pitchFamily="34" charset="-122"/>
                <a:cs typeface="微软雅黑" panose="020B0503020204020204" pitchFamily="34" charset="-122"/>
              </a:rPr>
              <a:t>政</a:t>
            </a:r>
            <a:r>
              <a:rPr sz="1400" b="1" spc="10" dirty="0">
                <a:solidFill>
                  <a:srgbClr val="FFF8E6"/>
                </a:solidFill>
                <a:latin typeface="微软雅黑" panose="020B0503020204020204" pitchFamily="34" charset="-122"/>
                <a:cs typeface="微软雅黑" panose="020B0503020204020204" pitchFamily="34" charset="-122"/>
              </a:rPr>
              <a:t>治建设也</a:t>
            </a:r>
            <a:r>
              <a:rPr sz="1400" b="1" dirty="0">
                <a:solidFill>
                  <a:srgbClr val="FFF8E6"/>
                </a:solidFill>
                <a:latin typeface="微软雅黑" panose="020B0503020204020204" pitchFamily="34" charset="-122"/>
                <a:cs typeface="微软雅黑" panose="020B0503020204020204" pitchFamily="34" charset="-122"/>
              </a:rPr>
              <a:t>加</a:t>
            </a:r>
            <a:r>
              <a:rPr sz="1400" b="1" spc="10" dirty="0">
                <a:solidFill>
                  <a:srgbClr val="FFF8E6"/>
                </a:solidFill>
                <a:latin typeface="微软雅黑" panose="020B0503020204020204" pitchFamily="34" charset="-122"/>
                <a:cs typeface="微软雅黑" panose="020B0503020204020204" pitchFamily="34" charset="-122"/>
              </a:rPr>
              <a:t>紧进行。</a:t>
            </a:r>
            <a:r>
              <a:rPr sz="1400" b="1" spc="10" dirty="0">
                <a:solidFill>
                  <a:srgbClr val="FFF088"/>
                </a:solidFill>
                <a:latin typeface="微软雅黑" panose="020B0503020204020204" pitchFamily="34" charset="-122"/>
                <a:cs typeface="微软雅黑" panose="020B0503020204020204" pitchFamily="34" charset="-122"/>
              </a:rPr>
              <a:t>1954年</a:t>
            </a:r>
            <a:r>
              <a:rPr sz="1400" b="1" dirty="0">
                <a:solidFill>
                  <a:srgbClr val="FFF088"/>
                </a:solidFill>
                <a:latin typeface="微软雅黑" panose="020B0503020204020204" pitchFamily="34" charset="-122"/>
                <a:cs typeface="微软雅黑" panose="020B0503020204020204" pitchFamily="34" charset="-122"/>
              </a:rPr>
              <a:t>秋</a:t>
            </a:r>
            <a:r>
              <a:rPr sz="1400" b="1" spc="10" dirty="0">
                <a:solidFill>
                  <a:srgbClr val="FFF8E6"/>
                </a:solidFill>
                <a:latin typeface="微软雅黑" panose="020B0503020204020204" pitchFamily="34" charset="-122"/>
                <a:cs typeface="微软雅黑" panose="020B0503020204020204" pitchFamily="34" charset="-122"/>
              </a:rPr>
              <a:t>，第</a:t>
            </a:r>
            <a:r>
              <a:rPr sz="1400" b="1" dirty="0">
                <a:solidFill>
                  <a:srgbClr val="FFF8E6"/>
                </a:solidFill>
                <a:latin typeface="微软雅黑" panose="020B0503020204020204" pitchFamily="34" charset="-122"/>
                <a:cs typeface="微软雅黑" panose="020B0503020204020204" pitchFamily="34" charset="-122"/>
              </a:rPr>
              <a:t>一</a:t>
            </a:r>
            <a:r>
              <a:rPr sz="1400" b="1" spc="10" dirty="0">
                <a:solidFill>
                  <a:srgbClr val="FFF8E6"/>
                </a:solidFill>
                <a:latin typeface="微软雅黑" panose="020B0503020204020204" pitchFamily="34" charset="-122"/>
                <a:cs typeface="微软雅黑" panose="020B0503020204020204" pitchFamily="34" charset="-122"/>
              </a:rPr>
              <a:t>届全国人</a:t>
            </a:r>
            <a:r>
              <a:rPr sz="1400" b="1" dirty="0">
                <a:solidFill>
                  <a:srgbClr val="FFF8E6"/>
                </a:solidFill>
                <a:latin typeface="微软雅黑" panose="020B0503020204020204" pitchFamily="34" charset="-122"/>
                <a:cs typeface="微软雅黑" panose="020B0503020204020204" pitchFamily="34" charset="-122"/>
              </a:rPr>
              <a:t>民代</a:t>
            </a:r>
            <a:r>
              <a:rPr sz="1400" b="1" spc="20" dirty="0">
                <a:solidFill>
                  <a:srgbClr val="FFF8E6"/>
                </a:solidFill>
                <a:latin typeface="微软雅黑" panose="020B0503020204020204" pitchFamily="34" charset="-122"/>
                <a:cs typeface="微软雅黑" panose="020B0503020204020204" pitchFamily="34" charset="-122"/>
              </a:rPr>
              <a:t>表</a:t>
            </a:r>
            <a:r>
              <a:rPr sz="1400" b="1" spc="35" dirty="0">
                <a:solidFill>
                  <a:srgbClr val="FFF8E6"/>
                </a:solidFill>
                <a:latin typeface="微软雅黑" panose="020B0503020204020204" pitchFamily="34" charset="-122"/>
                <a:cs typeface="微软雅黑" panose="020B0503020204020204" pitchFamily="34" charset="-122"/>
              </a:rPr>
              <a:t>大</a:t>
            </a:r>
            <a:r>
              <a:rPr sz="1400" b="1" spc="20" dirty="0">
                <a:solidFill>
                  <a:srgbClr val="FFF8E6"/>
                </a:solidFill>
                <a:latin typeface="微软雅黑" panose="020B0503020204020204" pitchFamily="34" charset="-122"/>
                <a:cs typeface="微软雅黑" panose="020B0503020204020204" pitchFamily="34" charset="-122"/>
              </a:rPr>
              <a:t>会在北</a:t>
            </a:r>
            <a:r>
              <a:rPr sz="1400" b="1" spc="35" dirty="0">
                <a:solidFill>
                  <a:srgbClr val="FFF8E6"/>
                </a:solidFill>
                <a:latin typeface="微软雅黑" panose="020B0503020204020204" pitchFamily="34" charset="-122"/>
                <a:cs typeface="微软雅黑" panose="020B0503020204020204" pitchFamily="34" charset="-122"/>
              </a:rPr>
              <a:t>京</a:t>
            </a:r>
            <a:r>
              <a:rPr sz="1400" b="1" spc="20" dirty="0">
                <a:solidFill>
                  <a:srgbClr val="FFF8E6"/>
                </a:solidFill>
                <a:latin typeface="微软雅黑" panose="020B0503020204020204" pitchFamily="34" charset="-122"/>
                <a:cs typeface="微软雅黑" panose="020B0503020204020204" pitchFamily="34" charset="-122"/>
              </a:rPr>
              <a:t>举</a:t>
            </a:r>
            <a:r>
              <a:rPr sz="1400" b="1" spc="30" dirty="0">
                <a:solidFill>
                  <a:srgbClr val="FFF8E6"/>
                </a:solidFill>
                <a:latin typeface="微软雅黑" panose="020B0503020204020204" pitchFamily="34" charset="-122"/>
                <a:cs typeface="微软雅黑" panose="020B0503020204020204" pitchFamily="34" charset="-122"/>
              </a:rPr>
              <a:t>行</a:t>
            </a:r>
            <a:r>
              <a:rPr sz="1400" b="1" spc="20" dirty="0">
                <a:solidFill>
                  <a:srgbClr val="FFF8E6"/>
                </a:solidFill>
                <a:latin typeface="微软雅黑" panose="020B0503020204020204" pitchFamily="34" charset="-122"/>
                <a:cs typeface="微软雅黑" panose="020B0503020204020204" pitchFamily="34" charset="-122"/>
              </a:rPr>
              <a:t>，</a:t>
            </a:r>
            <a:r>
              <a:rPr sz="1400" b="1" spc="35" dirty="0">
                <a:solidFill>
                  <a:srgbClr val="FFF8E6"/>
                </a:solidFill>
                <a:latin typeface="微软雅黑" panose="020B0503020204020204" pitchFamily="34" charset="-122"/>
                <a:cs typeface="微软雅黑" panose="020B0503020204020204" pitchFamily="34" charset="-122"/>
              </a:rPr>
              <a:t>制</a:t>
            </a:r>
            <a:r>
              <a:rPr sz="1400" b="1" spc="20" dirty="0">
                <a:solidFill>
                  <a:srgbClr val="FFF8E6"/>
                </a:solidFill>
                <a:latin typeface="微软雅黑" panose="020B0503020204020204" pitchFamily="34" charset="-122"/>
                <a:cs typeface="微软雅黑" panose="020B0503020204020204" pitchFamily="34" charset="-122"/>
              </a:rPr>
              <a:t>定</a:t>
            </a:r>
            <a:r>
              <a:rPr sz="1400" b="1" spc="25" dirty="0">
                <a:solidFill>
                  <a:srgbClr val="FFF8E6"/>
                </a:solidFill>
                <a:latin typeface="微软雅黑" panose="020B0503020204020204" pitchFamily="34" charset="-122"/>
                <a:cs typeface="微软雅黑" panose="020B0503020204020204" pitchFamily="34" charset="-122"/>
              </a:rPr>
              <a:t>了</a:t>
            </a:r>
            <a:r>
              <a:rPr sz="1400" b="1" spc="20" dirty="0">
                <a:solidFill>
                  <a:srgbClr val="FFF088"/>
                </a:solidFill>
                <a:latin typeface="微软雅黑" panose="020B0503020204020204" pitchFamily="34" charset="-122"/>
                <a:cs typeface="微软雅黑" panose="020B0503020204020204" pitchFamily="34" charset="-122"/>
              </a:rPr>
              <a:t>《</a:t>
            </a:r>
            <a:r>
              <a:rPr sz="1400" b="1" spc="35" dirty="0">
                <a:solidFill>
                  <a:srgbClr val="FFF088"/>
                </a:solidFill>
                <a:latin typeface="微软雅黑" panose="020B0503020204020204" pitchFamily="34" charset="-122"/>
                <a:cs typeface="微软雅黑" panose="020B0503020204020204" pitchFamily="34" charset="-122"/>
              </a:rPr>
              <a:t>中</a:t>
            </a:r>
            <a:r>
              <a:rPr sz="1400" b="1" spc="20" dirty="0">
                <a:solidFill>
                  <a:srgbClr val="FFF088"/>
                </a:solidFill>
                <a:latin typeface="微软雅黑" panose="020B0503020204020204" pitchFamily="34" charset="-122"/>
                <a:cs typeface="微软雅黑" panose="020B0503020204020204" pitchFamily="34" charset="-122"/>
              </a:rPr>
              <a:t>华人民</a:t>
            </a:r>
            <a:r>
              <a:rPr sz="1400" b="1" spc="35" dirty="0">
                <a:solidFill>
                  <a:srgbClr val="FFF088"/>
                </a:solidFill>
                <a:latin typeface="微软雅黑" panose="020B0503020204020204" pitchFamily="34" charset="-122"/>
                <a:cs typeface="微软雅黑" panose="020B0503020204020204" pitchFamily="34" charset="-122"/>
              </a:rPr>
              <a:t>共</a:t>
            </a:r>
            <a:r>
              <a:rPr sz="1400" b="1" spc="20" dirty="0">
                <a:solidFill>
                  <a:srgbClr val="FFF088"/>
                </a:solidFill>
                <a:latin typeface="微软雅黑" panose="020B0503020204020204" pitchFamily="34" charset="-122"/>
                <a:cs typeface="微软雅黑" panose="020B0503020204020204" pitchFamily="34" charset="-122"/>
              </a:rPr>
              <a:t>和国宪</a:t>
            </a:r>
            <a:r>
              <a:rPr sz="1400" b="1" spc="50" dirty="0">
                <a:solidFill>
                  <a:srgbClr val="FFF088"/>
                </a:solidFill>
                <a:latin typeface="微软雅黑" panose="020B0503020204020204" pitchFamily="34" charset="-122"/>
                <a:cs typeface="微软雅黑" panose="020B0503020204020204" pitchFamily="34" charset="-122"/>
              </a:rPr>
              <a:t>法</a:t>
            </a:r>
            <a:r>
              <a:rPr sz="1400" b="1" spc="20" dirty="0">
                <a:solidFill>
                  <a:srgbClr val="FFF088"/>
                </a:solidFill>
                <a:latin typeface="微软雅黑" panose="020B0503020204020204" pitchFamily="34" charset="-122"/>
                <a:cs typeface="微软雅黑" panose="020B0503020204020204" pitchFamily="34" charset="-122"/>
              </a:rPr>
              <a:t>》</a:t>
            </a:r>
            <a:r>
              <a:rPr sz="1400" b="1" spc="20" dirty="0">
                <a:solidFill>
                  <a:srgbClr val="FFF8E6"/>
                </a:solidFill>
                <a:latin typeface="微软雅黑" panose="020B0503020204020204" pitchFamily="34" charset="-122"/>
                <a:cs typeface="微软雅黑" panose="020B0503020204020204" pitchFamily="34" charset="-122"/>
              </a:rPr>
              <a:t>，这</a:t>
            </a:r>
            <a:r>
              <a:rPr sz="1400" b="1" spc="35" dirty="0">
                <a:solidFill>
                  <a:srgbClr val="FFF8E6"/>
                </a:solidFill>
                <a:latin typeface="微软雅黑" panose="020B0503020204020204" pitchFamily="34" charset="-122"/>
                <a:cs typeface="微软雅黑" panose="020B0503020204020204" pitchFamily="34" charset="-122"/>
              </a:rPr>
              <a:t>部</a:t>
            </a:r>
            <a:r>
              <a:rPr sz="1400" b="1" spc="20" dirty="0">
                <a:solidFill>
                  <a:srgbClr val="FFF8E6"/>
                </a:solidFill>
                <a:latin typeface="微软雅黑" panose="020B0503020204020204" pitchFamily="34" charset="-122"/>
                <a:cs typeface="微软雅黑" panose="020B0503020204020204" pitchFamily="34" charset="-122"/>
              </a:rPr>
              <a:t>宪法是第</a:t>
            </a:r>
            <a:r>
              <a:rPr sz="1400" b="1" spc="35" dirty="0">
                <a:solidFill>
                  <a:srgbClr val="FFF8E6"/>
                </a:solidFill>
                <a:latin typeface="微软雅黑" panose="020B0503020204020204" pitchFamily="34" charset="-122"/>
                <a:cs typeface="微软雅黑" panose="020B0503020204020204" pitchFamily="34" charset="-122"/>
              </a:rPr>
              <a:t>一</a:t>
            </a:r>
            <a:r>
              <a:rPr sz="1400" b="1" spc="20" dirty="0">
                <a:solidFill>
                  <a:srgbClr val="FFF8E6"/>
                </a:solidFill>
                <a:latin typeface="微软雅黑" panose="020B0503020204020204" pitchFamily="34" charset="-122"/>
                <a:cs typeface="微软雅黑" panose="020B0503020204020204" pitchFamily="34" charset="-122"/>
              </a:rPr>
              <a:t>部社</a:t>
            </a:r>
            <a:r>
              <a:rPr sz="1400" b="1" spc="35" dirty="0">
                <a:solidFill>
                  <a:srgbClr val="FFF8E6"/>
                </a:solidFill>
                <a:latin typeface="微软雅黑" panose="020B0503020204020204" pitchFamily="34" charset="-122"/>
                <a:cs typeface="微软雅黑" panose="020B0503020204020204" pitchFamily="34" charset="-122"/>
              </a:rPr>
              <a:t>会</a:t>
            </a:r>
            <a:r>
              <a:rPr sz="1400" b="1" spc="20" dirty="0">
                <a:solidFill>
                  <a:srgbClr val="FFF8E6"/>
                </a:solidFill>
                <a:latin typeface="微软雅黑" panose="020B0503020204020204" pitchFamily="34" charset="-122"/>
                <a:cs typeface="微软雅黑" panose="020B0503020204020204" pitchFamily="34" charset="-122"/>
              </a:rPr>
              <a:t>主义</a:t>
            </a:r>
            <a:r>
              <a:rPr sz="1400" b="1" spc="35" dirty="0">
                <a:solidFill>
                  <a:srgbClr val="FFF8E6"/>
                </a:solidFill>
                <a:latin typeface="微软雅黑" panose="020B0503020204020204" pitchFamily="34" charset="-122"/>
                <a:cs typeface="微软雅黑" panose="020B0503020204020204" pitchFamily="34" charset="-122"/>
              </a:rPr>
              <a:t>类</a:t>
            </a:r>
            <a:r>
              <a:rPr sz="1400" b="1" dirty="0">
                <a:solidFill>
                  <a:srgbClr val="FFF8E6"/>
                </a:solidFill>
                <a:latin typeface="微软雅黑" panose="020B0503020204020204" pitchFamily="34" charset="-122"/>
                <a:cs typeface="微软雅黑" panose="020B0503020204020204" pitchFamily="34" charset="-122"/>
              </a:rPr>
              <a:t>型宪法，是中国人民革命</a:t>
            </a:r>
            <a:r>
              <a:rPr sz="1400" b="1" spc="-15" dirty="0">
                <a:solidFill>
                  <a:srgbClr val="FFF8E6"/>
                </a:solidFill>
                <a:latin typeface="微软雅黑" panose="020B0503020204020204" pitchFamily="34" charset="-122"/>
                <a:cs typeface="微软雅黑" panose="020B0503020204020204" pitchFamily="34" charset="-122"/>
              </a:rPr>
              <a:t>胜</a:t>
            </a:r>
            <a:r>
              <a:rPr sz="1400" b="1" dirty="0">
                <a:solidFill>
                  <a:srgbClr val="FFF8E6"/>
                </a:solidFill>
                <a:latin typeface="微软雅黑" panose="020B0503020204020204" pitchFamily="34" charset="-122"/>
                <a:cs typeface="微软雅黑" panose="020B0503020204020204" pitchFamily="34" charset="-122"/>
              </a:rPr>
              <a:t>利的</a:t>
            </a:r>
            <a:r>
              <a:rPr sz="1400" b="1" spc="-15" dirty="0">
                <a:solidFill>
                  <a:srgbClr val="FFF8E6"/>
                </a:solidFill>
                <a:latin typeface="微软雅黑" panose="020B0503020204020204" pitchFamily="34" charset="-122"/>
                <a:cs typeface="微软雅黑" panose="020B0503020204020204" pitchFamily="34" charset="-122"/>
              </a:rPr>
              <a:t>经</a:t>
            </a:r>
            <a:r>
              <a:rPr sz="1400" b="1" dirty="0">
                <a:solidFill>
                  <a:srgbClr val="FFF8E6"/>
                </a:solidFill>
                <a:latin typeface="微软雅黑" panose="020B0503020204020204" pitchFamily="34" charset="-122"/>
                <a:cs typeface="微软雅黑" panose="020B0503020204020204" pitchFamily="34" charset="-122"/>
              </a:rPr>
              <a:t>验总</a:t>
            </a:r>
            <a:r>
              <a:rPr sz="1400" b="1" spc="-10" dirty="0">
                <a:solidFill>
                  <a:srgbClr val="FFF8E6"/>
                </a:solidFill>
                <a:latin typeface="微软雅黑" panose="020B0503020204020204" pitchFamily="34" charset="-122"/>
                <a:cs typeface="微软雅黑" panose="020B0503020204020204" pitchFamily="34" charset="-122"/>
              </a:rPr>
              <a:t>结</a:t>
            </a:r>
            <a:r>
              <a:rPr sz="1400" b="1" dirty="0">
                <a:solidFill>
                  <a:srgbClr val="FFF8E6"/>
                </a:solidFill>
                <a:latin typeface="微软雅黑" panose="020B0503020204020204" pitchFamily="34" charset="-122"/>
                <a:cs typeface="微软雅黑" panose="020B0503020204020204" pitchFamily="34" charset="-122"/>
              </a:rPr>
              <a:t>，是</a:t>
            </a:r>
            <a:r>
              <a:rPr sz="1400" b="1" spc="-15" dirty="0">
                <a:solidFill>
                  <a:srgbClr val="FFF8E6"/>
                </a:solidFill>
                <a:latin typeface="微软雅黑" panose="020B0503020204020204" pitchFamily="34" charset="-122"/>
                <a:cs typeface="微软雅黑" panose="020B0503020204020204" pitchFamily="34" charset="-122"/>
              </a:rPr>
              <a:t>建</a:t>
            </a:r>
            <a:r>
              <a:rPr sz="1400" b="1" dirty="0">
                <a:solidFill>
                  <a:srgbClr val="FFF8E6"/>
                </a:solidFill>
                <a:latin typeface="微软雅黑" panose="020B0503020204020204" pitchFamily="34" charset="-122"/>
                <a:cs typeface="微软雅黑" panose="020B0503020204020204" pitchFamily="34" charset="-122"/>
              </a:rPr>
              <a:t>设社</a:t>
            </a:r>
            <a:r>
              <a:rPr sz="1400" b="1" spc="-15" dirty="0">
                <a:solidFill>
                  <a:srgbClr val="FFF8E6"/>
                </a:solidFill>
                <a:latin typeface="微软雅黑" panose="020B0503020204020204" pitchFamily="34" charset="-122"/>
                <a:cs typeface="微软雅黑" panose="020B0503020204020204" pitchFamily="34" charset="-122"/>
              </a:rPr>
              <a:t>会</a:t>
            </a:r>
            <a:r>
              <a:rPr sz="1400" b="1" dirty="0">
                <a:solidFill>
                  <a:srgbClr val="FFF8E6"/>
                </a:solidFill>
                <a:latin typeface="微软雅黑" panose="020B0503020204020204" pitchFamily="34" charset="-122"/>
                <a:cs typeface="微软雅黑" panose="020B0503020204020204" pitchFamily="34" charset="-122"/>
              </a:rPr>
              <a:t>主义</a:t>
            </a:r>
            <a:r>
              <a:rPr sz="1400" b="1" spc="-15" dirty="0">
                <a:solidFill>
                  <a:srgbClr val="FFF8E6"/>
                </a:solidFill>
                <a:latin typeface="微软雅黑" panose="020B0503020204020204" pitchFamily="34" charset="-122"/>
                <a:cs typeface="微软雅黑" panose="020B0503020204020204" pitchFamily="34" charset="-122"/>
              </a:rPr>
              <a:t>的</a:t>
            </a:r>
            <a:r>
              <a:rPr sz="1400" b="1" dirty="0">
                <a:solidFill>
                  <a:srgbClr val="FFF8E6"/>
                </a:solidFill>
                <a:latin typeface="微软雅黑" panose="020B0503020204020204" pitchFamily="34" charset="-122"/>
                <a:cs typeface="微软雅黑" panose="020B0503020204020204" pitchFamily="34" charset="-122"/>
              </a:rPr>
              <a:t>保证。</a:t>
            </a:r>
            <a:endParaRPr sz="1400" b="1">
              <a:latin typeface="微软雅黑" panose="020B0503020204020204" pitchFamily="34" charset="-122"/>
              <a:cs typeface="微软雅黑" panose="020B0503020204020204" pitchFamily="34" charset="-122"/>
            </a:endParaRPr>
          </a:p>
        </p:txBody>
      </p:sp>
      <p:sp>
        <p:nvSpPr>
          <p:cNvPr id="17" name="object 8"/>
          <p:cNvSpPr txBox="1">
            <a:spLocks noGrp="1"/>
          </p:cNvSpPr>
          <p:nvPr>
            <p:ph type="title"/>
          </p:nvPr>
        </p:nvSpPr>
        <p:spPr>
          <a:xfrm>
            <a:off x="873125" y="208280"/>
            <a:ext cx="6434455" cy="427990"/>
          </a:xfrm>
          <a:prstGeom prst="rect">
            <a:avLst/>
          </a:prstGeom>
        </p:spPr>
        <p:txBody>
          <a:bodyPr vert="horz" wrap="square" lIns="0" tIns="12700" rIns="0" bIns="0" rtlCol="0">
            <a:spAutoFit/>
          </a:bodyPr>
          <a:lstStyle/>
          <a:p>
            <a:pPr marL="12700">
              <a:lnSpc>
                <a:spcPct val="100000"/>
              </a:lnSpc>
              <a:spcBef>
                <a:spcPts val="100"/>
              </a:spcBef>
            </a:pPr>
            <a:r>
              <a:rPr lang="en-US" altLang="zh-CN" sz="2700" b="1" dirty="0">
                <a:solidFill>
                  <a:srgbClr val="C00000"/>
                </a:solidFill>
                <a:latin typeface="微软雅黑" panose="020B0503020204020204" pitchFamily="34" charset="-122"/>
                <a:cs typeface="微软雅黑" panose="020B0503020204020204" pitchFamily="34" charset="-122"/>
              </a:rPr>
              <a:t>6.</a:t>
            </a:r>
            <a:r>
              <a:rPr lang="zh-CN" sz="2700" b="1" dirty="0">
                <a:solidFill>
                  <a:srgbClr val="C00000"/>
                </a:solidFill>
                <a:latin typeface="微软雅黑" panose="020B0503020204020204" pitchFamily="34" charset="-122"/>
                <a:cs typeface="微软雅黑" panose="020B0503020204020204" pitchFamily="34" charset="-122"/>
              </a:rPr>
              <a:t>向</a:t>
            </a:r>
            <a:r>
              <a:rPr sz="2700" b="1" dirty="0">
                <a:solidFill>
                  <a:srgbClr val="C00000"/>
                </a:solidFill>
                <a:latin typeface="微软雅黑" panose="020B0503020204020204" pitchFamily="34" charset="-122"/>
                <a:cs typeface="微软雅黑" panose="020B0503020204020204" pitchFamily="34" charset="-122"/>
              </a:rPr>
              <a:t>社会主义</a:t>
            </a:r>
            <a:r>
              <a:rPr lang="zh-CN" sz="2700" b="1" dirty="0">
                <a:solidFill>
                  <a:srgbClr val="C00000"/>
                </a:solidFill>
                <a:latin typeface="微软雅黑" panose="020B0503020204020204" pitchFamily="34" charset="-122"/>
                <a:cs typeface="微软雅黑" panose="020B0503020204020204" pitchFamily="34" charset="-122"/>
              </a:rPr>
              <a:t>过渡</a:t>
            </a:r>
            <a:r>
              <a:rPr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1949.10—1956.9</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6021451" y="4329112"/>
            <a:ext cx="2484755" cy="474980"/>
          </a:xfrm>
          <a:prstGeom prst="rect">
            <a:avLst/>
          </a:prstGeom>
          <a:solidFill>
            <a:srgbClr val="C00000"/>
          </a:solidFill>
        </p:spPr>
        <p:txBody>
          <a:bodyPr vert="horz" wrap="square" lIns="0" tIns="109855" rIns="0" bIns="0" rtlCol="0">
            <a:spAutoFit/>
          </a:bodyPr>
          <a:lstStyle/>
          <a:p>
            <a:pPr marL="708025">
              <a:lnSpc>
                <a:spcPct val="100000"/>
              </a:lnSpc>
              <a:spcBef>
                <a:spcPts val="865"/>
              </a:spcBef>
            </a:pPr>
            <a:r>
              <a:rPr sz="1400" b="1" dirty="0">
                <a:solidFill>
                  <a:srgbClr val="FFF1CD"/>
                </a:solidFill>
                <a:latin typeface="微软雅黑" panose="020B0503020204020204" pitchFamily="34" charset="-122"/>
                <a:cs typeface="微软雅黑" panose="020B0503020204020204" pitchFamily="34" charset="-122"/>
              </a:rPr>
              <a:t>武汉长江大桥</a:t>
            </a:r>
            <a:endParaRPr sz="1400">
              <a:latin typeface="微软雅黑" panose="020B0503020204020204" pitchFamily="34" charset="-122"/>
              <a:cs typeface="微软雅黑" panose="020B0503020204020204" pitchFamily="34" charset="-122"/>
            </a:endParaRPr>
          </a:p>
        </p:txBody>
      </p:sp>
      <p:sp>
        <p:nvSpPr>
          <p:cNvPr id="8" name="object 8"/>
          <p:cNvSpPr txBox="1"/>
          <p:nvPr/>
        </p:nvSpPr>
        <p:spPr>
          <a:xfrm>
            <a:off x="3343275" y="4329112"/>
            <a:ext cx="2484755" cy="474980"/>
          </a:xfrm>
          <a:prstGeom prst="rect">
            <a:avLst/>
          </a:prstGeom>
          <a:solidFill>
            <a:srgbClr val="C00000"/>
          </a:solidFill>
        </p:spPr>
        <p:txBody>
          <a:bodyPr vert="horz" wrap="square" lIns="0" tIns="109855" rIns="0" bIns="0" rtlCol="0">
            <a:spAutoFit/>
          </a:bodyPr>
          <a:lstStyle/>
          <a:p>
            <a:pPr marL="796290">
              <a:lnSpc>
                <a:spcPct val="100000"/>
              </a:lnSpc>
              <a:spcBef>
                <a:spcPts val="865"/>
              </a:spcBef>
            </a:pPr>
            <a:r>
              <a:rPr sz="1400" b="1" dirty="0">
                <a:solidFill>
                  <a:srgbClr val="FFF1CD"/>
                </a:solidFill>
                <a:latin typeface="微软雅黑" panose="020B0503020204020204" pitchFamily="34" charset="-122"/>
                <a:cs typeface="微软雅黑" panose="020B0503020204020204" pitchFamily="34" charset="-122"/>
              </a:rPr>
              <a:t>大跃进运动</a:t>
            </a:r>
            <a:endParaRPr sz="1400">
              <a:latin typeface="微软雅黑" panose="020B0503020204020204" pitchFamily="34" charset="-122"/>
              <a:cs typeface="微软雅黑" panose="020B0503020204020204" pitchFamily="34" charset="-122"/>
            </a:endParaRPr>
          </a:p>
        </p:txBody>
      </p:sp>
      <p:sp>
        <p:nvSpPr>
          <p:cNvPr id="9" name="object 9"/>
          <p:cNvSpPr txBox="1"/>
          <p:nvPr/>
        </p:nvSpPr>
        <p:spPr>
          <a:xfrm>
            <a:off x="665162" y="4329112"/>
            <a:ext cx="2484755" cy="474980"/>
          </a:xfrm>
          <a:prstGeom prst="rect">
            <a:avLst/>
          </a:prstGeom>
          <a:solidFill>
            <a:srgbClr val="C00000"/>
          </a:solidFill>
        </p:spPr>
        <p:txBody>
          <a:bodyPr vert="horz" wrap="square" lIns="0" tIns="109855" rIns="0" bIns="0" rtlCol="0">
            <a:spAutoFit/>
          </a:bodyPr>
          <a:lstStyle/>
          <a:p>
            <a:pPr marL="262255">
              <a:lnSpc>
                <a:spcPct val="100000"/>
              </a:lnSpc>
              <a:spcBef>
                <a:spcPts val="865"/>
              </a:spcBef>
            </a:pPr>
            <a:r>
              <a:rPr sz="1400" b="1" dirty="0">
                <a:solidFill>
                  <a:srgbClr val="FFF1CD"/>
                </a:solidFill>
                <a:latin typeface="微软雅黑" panose="020B0503020204020204" pitchFamily="34" charset="-122"/>
                <a:cs typeface="微软雅黑" panose="020B0503020204020204" pitchFamily="34" charset="-122"/>
              </a:rPr>
              <a:t>毛泽东的《论十大关系》</a:t>
            </a:r>
            <a:endParaRPr sz="1400">
              <a:latin typeface="微软雅黑" panose="020B0503020204020204" pitchFamily="34" charset="-122"/>
              <a:cs typeface="微软雅黑" panose="020B0503020204020204" pitchFamily="34" charset="-122"/>
            </a:endParaRPr>
          </a:p>
        </p:txBody>
      </p:sp>
      <p:sp>
        <p:nvSpPr>
          <p:cNvPr id="10" name="object 10"/>
          <p:cNvSpPr txBox="1">
            <a:spLocks noGrp="1"/>
          </p:cNvSpPr>
          <p:nvPr>
            <p:ph type="title"/>
          </p:nvPr>
        </p:nvSpPr>
        <p:spPr>
          <a:xfrm>
            <a:off x="794385" y="166370"/>
            <a:ext cx="7213600" cy="643255"/>
          </a:xfrm>
          <a:prstGeom prst="rect">
            <a:avLst/>
          </a:prstGeom>
        </p:spPr>
        <p:txBody>
          <a:bodyPr vert="horz" wrap="square" lIns="0" tIns="12700" rIns="0" bIns="0" rtlCol="0">
            <a:spAutoFit/>
          </a:bodyPr>
          <a:lstStyle/>
          <a:p>
            <a:pPr marL="12700">
              <a:lnSpc>
                <a:spcPct val="100000"/>
              </a:lnSpc>
              <a:spcBef>
                <a:spcPts val="100"/>
              </a:spcBef>
            </a:pPr>
            <a:r>
              <a:rPr lang="en-US" sz="2700" b="1" spc="-5" dirty="0">
                <a:solidFill>
                  <a:srgbClr val="C00000"/>
                </a:solidFill>
                <a:latin typeface="微软雅黑" panose="020B0503020204020204" pitchFamily="34" charset="-122"/>
                <a:cs typeface="微软雅黑" panose="020B0503020204020204" pitchFamily="34" charset="-122"/>
              </a:rPr>
              <a:t>7.</a:t>
            </a:r>
            <a:r>
              <a:rPr sz="2700" b="1" spc="-5" dirty="0">
                <a:solidFill>
                  <a:srgbClr val="C00000"/>
                </a:solidFill>
                <a:latin typeface="微软雅黑" panose="020B0503020204020204" pitchFamily="34" charset="-122"/>
                <a:cs typeface="微软雅黑" panose="020B0503020204020204" pitchFamily="34" charset="-122"/>
              </a:rPr>
              <a:t>社会主义</a:t>
            </a:r>
            <a:r>
              <a:rPr sz="2700" b="1" spc="-5" dirty="0">
                <a:solidFill>
                  <a:srgbClr val="C00000"/>
                </a:solidFill>
                <a:latin typeface="微软雅黑" panose="020B0503020204020204" pitchFamily="34" charset="-122"/>
                <a:cs typeface="微软雅黑" panose="020B0503020204020204" pitchFamily="34" charset="-122"/>
                <a:sym typeface="+mn-ea"/>
              </a:rPr>
              <a:t>建设</a:t>
            </a:r>
            <a:r>
              <a:rPr lang="zh-CN" sz="2700" b="1" spc="-5" dirty="0">
                <a:solidFill>
                  <a:srgbClr val="C00000"/>
                </a:solidFill>
                <a:latin typeface="微软雅黑" panose="020B0503020204020204" pitchFamily="34" charset="-122"/>
                <a:cs typeface="微软雅黑" panose="020B0503020204020204" pitchFamily="34" charset="-122"/>
                <a:sym typeface="+mn-ea"/>
              </a:rPr>
              <a:t>的</a:t>
            </a:r>
            <a:r>
              <a:rPr sz="2700" b="1" spc="-5" dirty="0">
                <a:solidFill>
                  <a:srgbClr val="C00000"/>
                </a:solidFill>
                <a:latin typeface="微软雅黑" panose="020B0503020204020204" pitchFamily="34" charset="-122"/>
                <a:cs typeface="微软雅黑" panose="020B0503020204020204" pitchFamily="34" charset="-122"/>
                <a:sym typeface="+mn-ea"/>
              </a:rPr>
              <a:t>全面</a:t>
            </a:r>
            <a:r>
              <a:rPr lang="zh-CN" sz="2700" b="1" spc="-5" dirty="0">
                <a:solidFill>
                  <a:srgbClr val="C00000"/>
                </a:solidFill>
                <a:latin typeface="微软雅黑" panose="020B0503020204020204" pitchFamily="34" charset="-122"/>
                <a:cs typeface="微软雅黑" panose="020B0503020204020204" pitchFamily="34" charset="-122"/>
              </a:rPr>
              <a:t>展开和艰辛探索</a:t>
            </a:r>
            <a:br>
              <a:rPr lang="zh-CN" sz="2700" b="1" spc="-5" dirty="0">
                <a:solidFill>
                  <a:srgbClr val="C00000"/>
                </a:solidFill>
                <a:latin typeface="微软雅黑" panose="020B0503020204020204" pitchFamily="34" charset="-122"/>
                <a:cs typeface="微软雅黑" panose="020B0503020204020204" pitchFamily="34" charset="-122"/>
              </a:rPr>
            </a:br>
            <a:r>
              <a:rPr lang="zh-CN" sz="1400" b="1" spc="-5" dirty="0">
                <a:solidFill>
                  <a:srgbClr val="C00000"/>
                </a:solidFill>
                <a:latin typeface="微软雅黑" panose="020B0503020204020204" pitchFamily="34" charset="-122"/>
                <a:cs typeface="微软雅黑" panose="020B0503020204020204" pitchFamily="34" charset="-122"/>
              </a:rPr>
              <a:t>（</a:t>
            </a:r>
            <a:r>
              <a:rPr lang="en-US" altLang="zh-CN" sz="1400" b="1" spc="-5" dirty="0">
                <a:solidFill>
                  <a:srgbClr val="C00000"/>
                </a:solidFill>
                <a:latin typeface="微软雅黑" panose="020B0503020204020204" pitchFamily="34" charset="-122"/>
                <a:cs typeface="微软雅黑" panose="020B0503020204020204" pitchFamily="34" charset="-122"/>
              </a:rPr>
              <a:t>1956.9—1966.5</a:t>
            </a:r>
            <a:r>
              <a:rPr lang="zh-CN" sz="1400" b="1" spc="-5" dirty="0">
                <a:solidFill>
                  <a:srgbClr val="C00000"/>
                </a:solidFill>
                <a:latin typeface="微软雅黑" panose="020B0503020204020204" pitchFamily="34" charset="-122"/>
                <a:cs typeface="微软雅黑" panose="020B0503020204020204" pitchFamily="34" charset="-122"/>
              </a:rPr>
              <a:t>）</a:t>
            </a:r>
          </a:p>
        </p:txBody>
      </p:sp>
      <p:sp>
        <p:nvSpPr>
          <p:cNvPr id="11" name="object 11"/>
          <p:cNvSpPr/>
          <p:nvPr/>
        </p:nvSpPr>
        <p:spPr>
          <a:xfrm>
            <a:off x="665162" y="2587625"/>
            <a:ext cx="2484374" cy="163830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3343275" y="2581211"/>
            <a:ext cx="2484501" cy="163995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21451" y="2581211"/>
            <a:ext cx="2484374" cy="1639951"/>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body" idx="1"/>
          </p:nvPr>
        </p:nvSpPr>
        <p:spPr>
          <a:xfrm>
            <a:off x="457200" y="1059181"/>
            <a:ext cx="8229600" cy="1111885"/>
          </a:xfrm>
          <a:prstGeom prst="rect">
            <a:avLst/>
          </a:prstGeom>
        </p:spPr>
        <p:txBody>
          <a:bodyPr vert="horz" wrap="square" lIns="0" tIns="12065" rIns="0" bIns="0" rtlCol="0">
            <a:spAutoFit/>
          </a:bodyPr>
          <a:lstStyle/>
          <a:p>
            <a:pPr marL="29845" marR="17780" algn="ctr">
              <a:lnSpc>
                <a:spcPct val="100000"/>
              </a:lnSpc>
              <a:spcBef>
                <a:spcPts val="95"/>
              </a:spcBef>
            </a:pPr>
            <a:r>
              <a:rPr sz="2400" spc="-5" dirty="0"/>
              <a:t>社会主义建设在探索中曲折发展</a:t>
            </a:r>
            <a:endParaRPr spc="-5" dirty="0"/>
          </a:p>
          <a:p>
            <a:pPr marL="42545">
              <a:lnSpc>
                <a:spcPct val="100000"/>
              </a:lnSpc>
              <a:spcBef>
                <a:spcPts val="1500"/>
              </a:spcBef>
            </a:pPr>
            <a:r>
              <a:rPr sz="1400" b="1" spc="20" dirty="0">
                <a:solidFill>
                  <a:srgbClr val="5F0E04"/>
                </a:solidFill>
                <a:latin typeface="微软雅黑" panose="020B0503020204020204" pitchFamily="34" charset="-122"/>
                <a:cs typeface="微软雅黑" panose="020B0503020204020204" pitchFamily="34" charset="-122"/>
              </a:rPr>
              <a:t>社</a:t>
            </a:r>
            <a:r>
              <a:rPr sz="1400" b="1" spc="10" dirty="0">
                <a:solidFill>
                  <a:srgbClr val="5F0E04"/>
                </a:solidFill>
                <a:latin typeface="微软雅黑" panose="020B0503020204020204" pitchFamily="34" charset="-122"/>
                <a:cs typeface="微软雅黑" panose="020B0503020204020204" pitchFamily="34" charset="-122"/>
              </a:rPr>
              <a:t>会</a:t>
            </a:r>
            <a:r>
              <a:rPr sz="1400" b="1" spc="20" dirty="0">
                <a:solidFill>
                  <a:srgbClr val="5F0E04"/>
                </a:solidFill>
                <a:latin typeface="微软雅黑" panose="020B0503020204020204" pitchFamily="34" charset="-122"/>
                <a:cs typeface="微软雅黑" panose="020B0503020204020204" pitchFamily="34" charset="-122"/>
              </a:rPr>
              <a:t>主</a:t>
            </a:r>
            <a:r>
              <a:rPr sz="1400" b="1" spc="10" dirty="0">
                <a:solidFill>
                  <a:srgbClr val="5F0E04"/>
                </a:solidFill>
                <a:latin typeface="微软雅黑" panose="020B0503020204020204" pitchFamily="34" charset="-122"/>
                <a:cs typeface="微软雅黑" panose="020B0503020204020204" pitchFamily="34" charset="-122"/>
              </a:rPr>
              <a:t>义</a:t>
            </a:r>
            <a:r>
              <a:rPr sz="1400" b="1" spc="20" dirty="0">
                <a:solidFill>
                  <a:srgbClr val="5F0E04"/>
                </a:solidFill>
                <a:latin typeface="微软雅黑" panose="020B0503020204020204" pitchFamily="34" charset="-122"/>
                <a:cs typeface="微软雅黑" panose="020B0503020204020204" pitchFamily="34" charset="-122"/>
              </a:rPr>
              <a:t>改</a:t>
            </a:r>
            <a:r>
              <a:rPr sz="1400" b="1" spc="10" dirty="0">
                <a:solidFill>
                  <a:srgbClr val="5F0E04"/>
                </a:solidFill>
                <a:latin typeface="微软雅黑" panose="020B0503020204020204" pitchFamily="34" charset="-122"/>
                <a:cs typeface="微软雅黑" panose="020B0503020204020204" pitchFamily="34" charset="-122"/>
              </a:rPr>
              <a:t>造</a:t>
            </a:r>
            <a:r>
              <a:rPr sz="1400" b="1" spc="20" dirty="0">
                <a:solidFill>
                  <a:srgbClr val="5F0E04"/>
                </a:solidFill>
                <a:latin typeface="微软雅黑" panose="020B0503020204020204" pitchFamily="34" charset="-122"/>
                <a:cs typeface="微软雅黑" panose="020B0503020204020204" pitchFamily="34" charset="-122"/>
              </a:rPr>
              <a:t>基</a:t>
            </a:r>
            <a:r>
              <a:rPr sz="1400" b="1" spc="10" dirty="0">
                <a:solidFill>
                  <a:srgbClr val="5F0E04"/>
                </a:solidFill>
                <a:latin typeface="微软雅黑" panose="020B0503020204020204" pitchFamily="34" charset="-122"/>
                <a:cs typeface="微软雅黑" panose="020B0503020204020204" pitchFamily="34" charset="-122"/>
              </a:rPr>
              <a:t>本</a:t>
            </a:r>
            <a:r>
              <a:rPr sz="1400" b="1" spc="20" dirty="0">
                <a:solidFill>
                  <a:srgbClr val="5F0E04"/>
                </a:solidFill>
                <a:latin typeface="微软雅黑" panose="020B0503020204020204" pitchFamily="34" charset="-122"/>
                <a:cs typeface="微软雅黑" panose="020B0503020204020204" pitchFamily="34" charset="-122"/>
              </a:rPr>
              <a:t>完</a:t>
            </a:r>
            <a:r>
              <a:rPr sz="1400" b="1" spc="10" dirty="0">
                <a:solidFill>
                  <a:srgbClr val="5F0E04"/>
                </a:solidFill>
                <a:latin typeface="微软雅黑" panose="020B0503020204020204" pitchFamily="34" charset="-122"/>
                <a:cs typeface="微软雅黑" panose="020B0503020204020204" pitchFamily="34" charset="-122"/>
              </a:rPr>
              <a:t>成</a:t>
            </a:r>
            <a:r>
              <a:rPr sz="1400" b="1" spc="20" dirty="0">
                <a:solidFill>
                  <a:srgbClr val="5F0E04"/>
                </a:solidFill>
                <a:latin typeface="微软雅黑" panose="020B0503020204020204" pitchFamily="34" charset="-122"/>
                <a:cs typeface="微软雅黑" panose="020B0503020204020204" pitchFamily="34" charset="-122"/>
              </a:rPr>
              <a:t>之</a:t>
            </a:r>
            <a:r>
              <a:rPr sz="1400" b="1" spc="30" dirty="0">
                <a:solidFill>
                  <a:srgbClr val="5F0E04"/>
                </a:solidFill>
                <a:latin typeface="微软雅黑" panose="020B0503020204020204" pitchFamily="34" charset="-122"/>
                <a:cs typeface="微软雅黑" panose="020B0503020204020204" pitchFamily="34" charset="-122"/>
              </a:rPr>
              <a:t>后</a:t>
            </a:r>
            <a:r>
              <a:rPr sz="1400" b="1" spc="25" dirty="0">
                <a:solidFill>
                  <a:srgbClr val="5F0E04"/>
                </a:solidFill>
                <a:latin typeface="微软雅黑" panose="020B0503020204020204" pitchFamily="34" charset="-122"/>
                <a:cs typeface="微软雅黑" panose="020B0503020204020204" pitchFamily="34" charset="-122"/>
              </a:rPr>
              <a:t>，从</a:t>
            </a:r>
            <a:r>
              <a:rPr sz="1400" b="1" spc="5" dirty="0">
                <a:solidFill>
                  <a:srgbClr val="5F0E04"/>
                </a:solidFill>
                <a:latin typeface="微软雅黑" panose="020B0503020204020204" pitchFamily="34" charset="-122"/>
                <a:cs typeface="微软雅黑" panose="020B0503020204020204" pitchFamily="34" charset="-122"/>
              </a:rPr>
              <a:t>1956</a:t>
            </a:r>
            <a:r>
              <a:rPr sz="1400" b="1" spc="25" dirty="0">
                <a:solidFill>
                  <a:srgbClr val="5F0E04"/>
                </a:solidFill>
                <a:latin typeface="微软雅黑" panose="020B0503020204020204" pitchFamily="34" charset="-122"/>
                <a:cs typeface="微软雅黑" panose="020B0503020204020204" pitchFamily="34" charset="-122"/>
              </a:rPr>
              <a:t>年到</a:t>
            </a:r>
            <a:r>
              <a:rPr sz="1400" b="1" spc="5" dirty="0">
                <a:solidFill>
                  <a:srgbClr val="5F0E04"/>
                </a:solidFill>
                <a:latin typeface="微软雅黑" panose="020B0503020204020204" pitchFamily="34" charset="-122"/>
                <a:cs typeface="微软雅黑" panose="020B0503020204020204" pitchFamily="34" charset="-122"/>
              </a:rPr>
              <a:t>1966</a:t>
            </a:r>
            <a:r>
              <a:rPr sz="1400" b="1" spc="25" dirty="0">
                <a:solidFill>
                  <a:srgbClr val="5F0E04"/>
                </a:solidFill>
                <a:latin typeface="微软雅黑" panose="020B0503020204020204" pitchFamily="34" charset="-122"/>
                <a:cs typeface="微软雅黑" panose="020B0503020204020204" pitchFamily="34" charset="-122"/>
              </a:rPr>
              <a:t>年</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新</a:t>
            </a:r>
            <a:r>
              <a:rPr sz="1400" b="1" spc="10" dirty="0">
                <a:solidFill>
                  <a:srgbClr val="5F0E04"/>
                </a:solidFill>
                <a:latin typeface="微软雅黑" panose="020B0503020204020204" pitchFamily="34" charset="-122"/>
                <a:cs typeface="微软雅黑" panose="020B0503020204020204" pitchFamily="34" charset="-122"/>
              </a:rPr>
              <a:t>中</a:t>
            </a:r>
            <a:r>
              <a:rPr sz="1400" b="1" spc="20" dirty="0">
                <a:solidFill>
                  <a:srgbClr val="5F0E04"/>
                </a:solidFill>
                <a:latin typeface="微软雅黑" panose="020B0503020204020204" pitchFamily="34" charset="-122"/>
                <a:cs typeface="微软雅黑" panose="020B0503020204020204" pitchFamily="34" charset="-122"/>
              </a:rPr>
              <a:t>国</a:t>
            </a:r>
            <a:r>
              <a:rPr sz="1400" b="1" spc="10" dirty="0">
                <a:solidFill>
                  <a:srgbClr val="5F0E04"/>
                </a:solidFill>
                <a:latin typeface="微软雅黑" panose="020B0503020204020204" pitchFamily="34" charset="-122"/>
                <a:cs typeface="微软雅黑" panose="020B0503020204020204" pitchFamily="34" charset="-122"/>
              </a:rPr>
              <a:t>进</a:t>
            </a:r>
            <a:r>
              <a:rPr sz="1400" b="1" spc="20" dirty="0">
                <a:solidFill>
                  <a:srgbClr val="5F0E04"/>
                </a:solidFill>
                <a:latin typeface="微软雅黑" panose="020B0503020204020204" pitchFamily="34" charset="-122"/>
                <a:cs typeface="微软雅黑" panose="020B0503020204020204" pitchFamily="34" charset="-122"/>
              </a:rPr>
              <a:t>入</a:t>
            </a:r>
            <a:r>
              <a:rPr sz="1400" b="1" spc="10" dirty="0">
                <a:solidFill>
                  <a:srgbClr val="5F0E04"/>
                </a:solidFill>
                <a:latin typeface="微软雅黑" panose="020B0503020204020204" pitchFamily="34" charset="-122"/>
                <a:cs typeface="微软雅黑" panose="020B0503020204020204" pitchFamily="34" charset="-122"/>
              </a:rPr>
              <a:t>了</a:t>
            </a:r>
            <a:r>
              <a:rPr sz="1400" b="1" spc="20" dirty="0">
                <a:solidFill>
                  <a:srgbClr val="5F0E04"/>
                </a:solidFill>
                <a:latin typeface="微软雅黑" panose="020B0503020204020204" pitchFamily="34" charset="-122"/>
                <a:cs typeface="微软雅黑" panose="020B0503020204020204" pitchFamily="34" charset="-122"/>
              </a:rPr>
              <a:t>全</a:t>
            </a:r>
            <a:r>
              <a:rPr sz="1400" b="1" spc="10" dirty="0">
                <a:solidFill>
                  <a:srgbClr val="5F0E04"/>
                </a:solidFill>
                <a:latin typeface="微软雅黑" panose="020B0503020204020204" pitchFamily="34" charset="-122"/>
                <a:cs typeface="微软雅黑" panose="020B0503020204020204" pitchFamily="34" charset="-122"/>
              </a:rPr>
              <a:t>面</a:t>
            </a:r>
            <a:r>
              <a:rPr sz="1400" b="1" spc="20" dirty="0">
                <a:solidFill>
                  <a:srgbClr val="5F0E04"/>
                </a:solidFill>
                <a:latin typeface="微软雅黑" panose="020B0503020204020204" pitchFamily="34" charset="-122"/>
                <a:cs typeface="微软雅黑" panose="020B0503020204020204" pitchFamily="34" charset="-122"/>
              </a:rPr>
              <a:t>建</a:t>
            </a:r>
            <a:r>
              <a:rPr sz="1400" b="1" spc="10" dirty="0">
                <a:solidFill>
                  <a:srgbClr val="5F0E04"/>
                </a:solidFill>
                <a:latin typeface="微软雅黑" panose="020B0503020204020204" pitchFamily="34" charset="-122"/>
                <a:cs typeface="微软雅黑" panose="020B0503020204020204" pitchFamily="34" charset="-122"/>
              </a:rPr>
              <a:t>设</a:t>
            </a:r>
            <a:r>
              <a:rPr sz="1400" b="1" spc="20" dirty="0">
                <a:solidFill>
                  <a:srgbClr val="5F0E04"/>
                </a:solidFill>
                <a:latin typeface="微软雅黑" panose="020B0503020204020204" pitchFamily="34" charset="-122"/>
                <a:cs typeface="微软雅黑" panose="020B0503020204020204" pitchFamily="34" charset="-122"/>
              </a:rPr>
              <a:t>社</a:t>
            </a:r>
            <a:r>
              <a:rPr sz="1400" b="1" spc="10" dirty="0">
                <a:solidFill>
                  <a:srgbClr val="5F0E04"/>
                </a:solidFill>
                <a:latin typeface="微软雅黑" panose="020B0503020204020204" pitchFamily="34" charset="-122"/>
                <a:cs typeface="微软雅黑" panose="020B0503020204020204" pitchFamily="34" charset="-122"/>
              </a:rPr>
              <a:t>会</a:t>
            </a:r>
            <a:r>
              <a:rPr sz="1400" b="1" spc="20" dirty="0">
                <a:solidFill>
                  <a:srgbClr val="5F0E04"/>
                </a:solidFill>
                <a:latin typeface="微软雅黑" panose="020B0503020204020204" pitchFamily="34" charset="-122"/>
                <a:cs typeface="微软雅黑" panose="020B0503020204020204" pitchFamily="34" charset="-122"/>
              </a:rPr>
              <a:t>主</a:t>
            </a:r>
            <a:r>
              <a:rPr sz="1400" b="1" spc="10" dirty="0">
                <a:solidFill>
                  <a:srgbClr val="5F0E04"/>
                </a:solidFill>
                <a:latin typeface="微软雅黑" panose="020B0503020204020204" pitchFamily="34" charset="-122"/>
                <a:cs typeface="微软雅黑" panose="020B0503020204020204" pitchFamily="34" charset="-122"/>
              </a:rPr>
              <a:t>义</a:t>
            </a:r>
            <a:r>
              <a:rPr sz="1400" b="1" spc="20" dirty="0">
                <a:solidFill>
                  <a:srgbClr val="5F0E04"/>
                </a:solidFill>
                <a:latin typeface="微软雅黑" panose="020B0503020204020204" pitchFamily="34" charset="-122"/>
                <a:cs typeface="微软雅黑" panose="020B0503020204020204" pitchFamily="34" charset="-122"/>
              </a:rPr>
              <a:t>时</a:t>
            </a:r>
            <a:r>
              <a:rPr sz="1400" b="1" spc="40" dirty="0">
                <a:solidFill>
                  <a:srgbClr val="5F0E04"/>
                </a:solidFill>
                <a:latin typeface="微软雅黑" panose="020B0503020204020204" pitchFamily="34" charset="-122"/>
                <a:cs typeface="微软雅黑" panose="020B0503020204020204" pitchFamily="34" charset="-122"/>
              </a:rPr>
              <a:t>期</a:t>
            </a:r>
            <a:r>
              <a:rPr sz="1400" b="1" spc="25"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在</a:t>
            </a:r>
            <a:r>
              <a:rPr sz="1400" b="1" spc="20" dirty="0">
                <a:solidFill>
                  <a:srgbClr val="5F0E04"/>
                </a:solidFill>
                <a:latin typeface="微软雅黑" panose="020B0503020204020204" pitchFamily="34" charset="-122"/>
                <a:cs typeface="微软雅黑" panose="020B0503020204020204" pitchFamily="34" charset="-122"/>
              </a:rPr>
              <a:t>这</a:t>
            </a:r>
            <a:r>
              <a:rPr sz="1400" b="1" spc="5" dirty="0">
                <a:solidFill>
                  <a:srgbClr val="5F0E04"/>
                </a:solidFill>
                <a:latin typeface="微软雅黑" panose="020B0503020204020204" pitchFamily="34" charset="-122"/>
                <a:cs typeface="微软雅黑" panose="020B0503020204020204" pitchFamily="34" charset="-122"/>
              </a:rPr>
              <a:t>个</a:t>
            </a:r>
            <a:endParaRPr sz="1400" b="1">
              <a:latin typeface="微软雅黑" panose="020B0503020204020204" pitchFamily="34" charset="-122"/>
              <a:cs typeface="微软雅黑" panose="020B0503020204020204" pitchFamily="34" charset="-122"/>
            </a:endParaRPr>
          </a:p>
          <a:p>
            <a:pPr marL="42545">
              <a:lnSpc>
                <a:spcPct val="100000"/>
              </a:lnSpc>
              <a:spcBef>
                <a:spcPts val="840"/>
              </a:spcBef>
            </a:pPr>
            <a:r>
              <a:rPr sz="1400" b="1" dirty="0">
                <a:solidFill>
                  <a:srgbClr val="5F0E04"/>
                </a:solidFill>
                <a:latin typeface="微软雅黑" panose="020B0503020204020204" pitchFamily="34" charset="-122"/>
                <a:cs typeface="微软雅黑" panose="020B0503020204020204" pitchFamily="34" charset="-122"/>
              </a:rPr>
              <a:t>时期内</a:t>
            </a:r>
            <a:r>
              <a:rPr sz="1400" b="1" spc="-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中国共产党开</a:t>
            </a:r>
            <a:r>
              <a:rPr sz="1400" b="1" spc="-15" dirty="0">
                <a:solidFill>
                  <a:srgbClr val="5F0E04"/>
                </a:solidFill>
                <a:latin typeface="微软雅黑" panose="020B0503020204020204" pitchFamily="34" charset="-122"/>
                <a:cs typeface="微软雅黑" panose="020B0503020204020204" pitchFamily="34" charset="-122"/>
              </a:rPr>
              <a:t>始</a:t>
            </a:r>
            <a:r>
              <a:rPr sz="1400" b="1" dirty="0">
                <a:solidFill>
                  <a:srgbClr val="5F0E04"/>
                </a:solidFill>
                <a:latin typeface="微软雅黑" panose="020B0503020204020204" pitchFamily="34" charset="-122"/>
                <a:cs typeface="微软雅黑" panose="020B0503020204020204" pitchFamily="34" charset="-122"/>
              </a:rPr>
              <a:t>探索</a:t>
            </a:r>
            <a:r>
              <a:rPr sz="1400" b="1" spc="-15" dirty="0">
                <a:solidFill>
                  <a:srgbClr val="5F0E04"/>
                </a:solidFill>
                <a:latin typeface="微软雅黑" panose="020B0503020204020204" pitchFamily="34" charset="-122"/>
                <a:cs typeface="微软雅黑" panose="020B0503020204020204" pitchFamily="34" charset="-122"/>
              </a:rPr>
              <a:t>适</a:t>
            </a:r>
            <a:r>
              <a:rPr sz="1400" b="1" dirty="0">
                <a:solidFill>
                  <a:srgbClr val="5F0E04"/>
                </a:solidFill>
                <a:latin typeface="微软雅黑" panose="020B0503020204020204" pitchFamily="34" charset="-122"/>
                <a:cs typeface="微软雅黑" panose="020B0503020204020204" pitchFamily="34" charset="-122"/>
              </a:rPr>
              <a:t>合中</a:t>
            </a:r>
            <a:r>
              <a:rPr sz="1400" b="1" spc="-15" dirty="0">
                <a:solidFill>
                  <a:srgbClr val="5F0E04"/>
                </a:solidFill>
                <a:latin typeface="微软雅黑" panose="020B0503020204020204" pitchFamily="34" charset="-122"/>
                <a:cs typeface="微软雅黑" panose="020B0503020204020204" pitchFamily="34" charset="-122"/>
              </a:rPr>
              <a:t>国</a:t>
            </a:r>
            <a:r>
              <a:rPr sz="1400" b="1" dirty="0">
                <a:solidFill>
                  <a:srgbClr val="5F0E04"/>
                </a:solidFill>
                <a:latin typeface="微软雅黑" panose="020B0503020204020204" pitchFamily="34" charset="-122"/>
                <a:cs typeface="微软雅黑" panose="020B0503020204020204" pitchFamily="34" charset="-122"/>
              </a:rPr>
              <a:t>实际</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建设</a:t>
            </a:r>
            <a:r>
              <a:rPr sz="1400" b="1" spc="-15" dirty="0">
                <a:solidFill>
                  <a:srgbClr val="5F0E04"/>
                </a:solidFill>
                <a:latin typeface="微软雅黑" panose="020B0503020204020204" pitchFamily="34" charset="-122"/>
                <a:cs typeface="微软雅黑" panose="020B0503020204020204" pitchFamily="34" charset="-122"/>
              </a:rPr>
              <a:t>社</a:t>
            </a:r>
            <a:r>
              <a:rPr sz="1400" b="1" dirty="0">
                <a:solidFill>
                  <a:srgbClr val="5F0E04"/>
                </a:solidFill>
                <a:latin typeface="微软雅黑" panose="020B0503020204020204" pitchFamily="34" charset="-122"/>
                <a:cs typeface="微软雅黑" panose="020B0503020204020204" pitchFamily="34" charset="-122"/>
              </a:rPr>
              <a:t>会</a:t>
            </a:r>
            <a:r>
              <a:rPr lang="zh-CN" sz="1400" b="1" dirty="0">
                <a:solidFill>
                  <a:srgbClr val="5F0E04"/>
                </a:solidFill>
                <a:latin typeface="微软雅黑" panose="020B0503020204020204" pitchFamily="34" charset="-122"/>
                <a:cs typeface="微软雅黑" panose="020B0503020204020204" pitchFamily="34" charset="-122"/>
              </a:rPr>
              <a:t>主义</a:t>
            </a:r>
            <a:r>
              <a:rPr sz="1400" b="1" dirty="0">
                <a:solidFill>
                  <a:srgbClr val="5F0E04"/>
                </a:solidFill>
                <a:latin typeface="微软雅黑" panose="020B0503020204020204" pitchFamily="34" charset="-122"/>
                <a:cs typeface="微软雅黑" panose="020B0503020204020204" pitchFamily="34" charset="-122"/>
              </a:rPr>
              <a:t>道</a:t>
            </a:r>
            <a:r>
              <a:rPr sz="1400" b="1" spc="-15" dirty="0">
                <a:solidFill>
                  <a:srgbClr val="5F0E04"/>
                </a:solidFill>
                <a:latin typeface="微软雅黑" panose="020B0503020204020204" pitchFamily="34" charset="-122"/>
                <a:cs typeface="微软雅黑" panose="020B0503020204020204" pitchFamily="34" charset="-122"/>
              </a:rPr>
              <a:t>路</a:t>
            </a:r>
            <a:r>
              <a:rPr sz="1400" b="1" dirty="0">
                <a:solidFill>
                  <a:srgbClr val="5F0E04"/>
                </a:solidFill>
                <a:latin typeface="微软雅黑" panose="020B0503020204020204" pitchFamily="34" charset="-122"/>
                <a:cs typeface="微软雅黑" panose="020B0503020204020204" pitchFamily="34" charset="-122"/>
              </a:rPr>
              <a:t>并取</a:t>
            </a:r>
            <a:r>
              <a:rPr sz="1400" b="1" spc="-15" dirty="0">
                <a:solidFill>
                  <a:srgbClr val="5F0E04"/>
                </a:solidFill>
                <a:latin typeface="微软雅黑" panose="020B0503020204020204" pitchFamily="34" charset="-122"/>
                <a:cs typeface="微软雅黑" panose="020B0503020204020204" pitchFamily="34" charset="-122"/>
              </a:rPr>
              <a:t>得</a:t>
            </a:r>
            <a:r>
              <a:rPr sz="1400" b="1" dirty="0">
                <a:solidFill>
                  <a:srgbClr val="5F0E04"/>
                </a:solidFill>
                <a:latin typeface="微软雅黑" panose="020B0503020204020204" pitchFamily="34" charset="-122"/>
                <a:cs typeface="微软雅黑" panose="020B0503020204020204" pitchFamily="34" charset="-122"/>
              </a:rPr>
              <a:t>了重</a:t>
            </a:r>
            <a:r>
              <a:rPr sz="1400" b="1" spc="-15" dirty="0">
                <a:solidFill>
                  <a:srgbClr val="5F0E04"/>
                </a:solidFill>
                <a:latin typeface="微软雅黑" panose="020B0503020204020204" pitchFamily="34" charset="-122"/>
                <a:cs typeface="微软雅黑" panose="020B0503020204020204" pitchFamily="34" charset="-122"/>
              </a:rPr>
              <a:t>要</a:t>
            </a:r>
            <a:r>
              <a:rPr sz="1400" b="1" dirty="0">
                <a:solidFill>
                  <a:srgbClr val="5F0E04"/>
                </a:solidFill>
                <a:latin typeface="微软雅黑" panose="020B0503020204020204" pitchFamily="34" charset="-122"/>
                <a:cs typeface="微软雅黑" panose="020B0503020204020204" pitchFamily="34" charset="-122"/>
              </a:rPr>
              <a:t>的成果</a:t>
            </a:r>
            <a:r>
              <a:rPr sz="1400" b="1" spc="-45" dirty="0">
                <a:solidFill>
                  <a:srgbClr val="5F0E04"/>
                </a:solidFill>
                <a:latin typeface="微软雅黑" panose="020B0503020204020204" pitchFamily="34" charset="-122"/>
                <a:cs typeface="微软雅黑" panose="020B0503020204020204" pitchFamily="34" charset="-122"/>
              </a:rPr>
              <a:t> </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47687" y="1131950"/>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中国共产党第八次全国代表大会</a:t>
            </a:r>
            <a:endParaRPr sz="2800">
              <a:latin typeface="微软雅黑" panose="020B0503020204020204" pitchFamily="34" charset="-122"/>
              <a:cs typeface="微软雅黑" panose="020B0503020204020204" pitchFamily="34" charset="-122"/>
            </a:endParaRPr>
          </a:p>
        </p:txBody>
      </p:sp>
      <p:sp>
        <p:nvSpPr>
          <p:cNvPr id="8" name="object 8"/>
          <p:cNvSpPr/>
          <p:nvPr/>
        </p:nvSpPr>
        <p:spPr>
          <a:xfrm>
            <a:off x="547687" y="1990725"/>
            <a:ext cx="3179699" cy="180505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886326" y="1835226"/>
            <a:ext cx="4642485" cy="2687320"/>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C00000"/>
                </a:solidFill>
                <a:latin typeface="微软雅黑" panose="020B0503020204020204" pitchFamily="34" charset="-122"/>
                <a:cs typeface="微软雅黑" panose="020B0503020204020204" pitchFamily="34" charset="-122"/>
              </a:rPr>
              <a:t>出</a:t>
            </a:r>
            <a:r>
              <a:rPr sz="1400" b="1" dirty="0">
                <a:solidFill>
                  <a:srgbClr val="C00000"/>
                </a:solidFill>
                <a:latin typeface="微软雅黑" panose="020B0503020204020204" pitchFamily="34" charset="-122"/>
                <a:cs typeface="微软雅黑" panose="020B0503020204020204" pitchFamily="34" charset="-122"/>
              </a:rPr>
              <a:t>席</a:t>
            </a:r>
            <a:r>
              <a:rPr sz="1400" b="1" spc="5" dirty="0">
                <a:solidFill>
                  <a:srgbClr val="C00000"/>
                </a:solidFill>
                <a:latin typeface="微软雅黑" panose="020B0503020204020204" pitchFamily="34" charset="-122"/>
                <a:cs typeface="微软雅黑" panose="020B0503020204020204" pitchFamily="34" charset="-122"/>
              </a:rPr>
              <a:t>代</a:t>
            </a:r>
            <a:r>
              <a:rPr sz="1400" b="1" spc="-15" dirty="0">
                <a:solidFill>
                  <a:srgbClr val="C00000"/>
                </a:solidFill>
                <a:latin typeface="微软雅黑" panose="020B0503020204020204" pitchFamily="34" charset="-122"/>
                <a:cs typeface="微软雅黑" panose="020B0503020204020204" pitchFamily="34" charset="-122"/>
              </a:rPr>
              <a:t>表</a:t>
            </a:r>
            <a:r>
              <a:rPr sz="1400" b="1" dirty="0">
                <a:solidFill>
                  <a:srgbClr val="C00000"/>
                </a:solidFill>
                <a:latin typeface="微软雅黑" panose="020B0503020204020204" pitchFamily="34" charset="-122"/>
                <a:cs typeface="微软雅黑" panose="020B0503020204020204" pitchFamily="34" charset="-122"/>
              </a:rPr>
              <a:t>：</a:t>
            </a:r>
            <a:r>
              <a:rPr sz="1400" spc="5" dirty="0">
                <a:solidFill>
                  <a:srgbClr val="5F0E04"/>
                </a:solidFill>
                <a:latin typeface="微软雅黑" panose="020B0503020204020204" pitchFamily="34" charset="-122"/>
                <a:cs typeface="微软雅黑" panose="020B0503020204020204" pitchFamily="34" charset="-122"/>
              </a:rPr>
              <a:t>大</a:t>
            </a:r>
            <a:r>
              <a:rPr sz="1400" spc="-15" dirty="0">
                <a:solidFill>
                  <a:srgbClr val="5F0E04"/>
                </a:solidFill>
                <a:latin typeface="微软雅黑" panose="020B0503020204020204" pitchFamily="34" charset="-122"/>
                <a:cs typeface="微软雅黑" panose="020B0503020204020204" pitchFamily="34" charset="-122"/>
              </a:rPr>
              <a:t>会</a:t>
            </a:r>
            <a:r>
              <a:rPr sz="1400" spc="-10" dirty="0">
                <a:solidFill>
                  <a:srgbClr val="5F0E04"/>
                </a:solidFill>
                <a:latin typeface="微软雅黑" panose="020B0503020204020204" pitchFamily="34" charset="-122"/>
                <a:cs typeface="微软雅黑" panose="020B0503020204020204" pitchFamily="34" charset="-122"/>
              </a:rPr>
              <a:t>的</a:t>
            </a:r>
            <a:r>
              <a:rPr sz="1400" spc="5" dirty="0">
                <a:solidFill>
                  <a:srgbClr val="5F0E04"/>
                </a:solidFill>
                <a:latin typeface="微软雅黑" panose="020B0503020204020204" pitchFamily="34" charset="-122"/>
                <a:cs typeface="微软雅黑" panose="020B0503020204020204" pitchFamily="34" charset="-122"/>
              </a:rPr>
              <a:t>正</a:t>
            </a:r>
            <a:r>
              <a:rPr sz="1400" dirty="0">
                <a:solidFill>
                  <a:srgbClr val="5F0E04"/>
                </a:solidFill>
                <a:latin typeface="微软雅黑" panose="020B0503020204020204" pitchFamily="34" charset="-122"/>
                <a:cs typeface="微软雅黑" panose="020B0503020204020204" pitchFamily="34" charset="-122"/>
              </a:rPr>
              <a:t>式</a:t>
            </a:r>
            <a:r>
              <a:rPr sz="1400" spc="5" dirty="0">
                <a:solidFill>
                  <a:srgbClr val="5F0E04"/>
                </a:solidFill>
                <a:latin typeface="微软雅黑" panose="020B0503020204020204" pitchFamily="34" charset="-122"/>
                <a:cs typeface="微软雅黑" panose="020B0503020204020204" pitchFamily="34" charset="-122"/>
              </a:rPr>
              <a:t>代</a:t>
            </a:r>
            <a:r>
              <a:rPr sz="1400" spc="-10" dirty="0">
                <a:solidFill>
                  <a:srgbClr val="5F0E04"/>
                </a:solidFill>
                <a:latin typeface="微软雅黑" panose="020B0503020204020204" pitchFamily="34" charset="-122"/>
                <a:cs typeface="微软雅黑" panose="020B0503020204020204" pitchFamily="34" charset="-122"/>
              </a:rPr>
              <a:t>表</a:t>
            </a:r>
            <a:r>
              <a:rPr sz="1400" dirty="0">
                <a:solidFill>
                  <a:srgbClr val="5F0E04"/>
                </a:solidFill>
                <a:latin typeface="微软雅黑" panose="020B0503020204020204" pitchFamily="34" charset="-122"/>
                <a:cs typeface="微软雅黑" panose="020B0503020204020204" pitchFamily="34" charset="-122"/>
              </a:rPr>
              <a:t>1026人</a:t>
            </a:r>
            <a:r>
              <a:rPr sz="1400" spc="5" dirty="0">
                <a:solidFill>
                  <a:srgbClr val="5F0E04"/>
                </a:solidFill>
                <a:latin typeface="微软雅黑" panose="020B0503020204020204" pitchFamily="34" charset="-122"/>
                <a:cs typeface="微软雅黑" panose="020B0503020204020204" pitchFamily="34" charset="-122"/>
              </a:rPr>
              <a:t>，</a:t>
            </a:r>
            <a:r>
              <a:rPr sz="1400" spc="90" dirty="0">
                <a:solidFill>
                  <a:srgbClr val="5F0E04"/>
                </a:solidFill>
                <a:latin typeface="微软雅黑" panose="020B0503020204020204" pitchFamily="34" charset="-122"/>
                <a:cs typeface="微软雅黑" panose="020B0503020204020204" pitchFamily="34" charset="-122"/>
              </a:rPr>
              <a:t> </a:t>
            </a:r>
            <a:r>
              <a:rPr sz="1400" dirty="0">
                <a:solidFill>
                  <a:srgbClr val="5F0E04"/>
                </a:solidFill>
                <a:latin typeface="微软雅黑" panose="020B0503020204020204" pitchFamily="34" charset="-122"/>
                <a:cs typeface="微软雅黑" panose="020B0503020204020204" pitchFamily="34" charset="-122"/>
              </a:rPr>
              <a:t>候补代</a:t>
            </a:r>
            <a:r>
              <a:rPr sz="1400" spc="-10" dirty="0">
                <a:solidFill>
                  <a:srgbClr val="5F0E04"/>
                </a:solidFill>
                <a:latin typeface="微软雅黑" panose="020B0503020204020204" pitchFamily="34" charset="-122"/>
                <a:cs typeface="微软雅黑" panose="020B0503020204020204" pitchFamily="34" charset="-122"/>
              </a:rPr>
              <a:t>表</a:t>
            </a:r>
            <a:r>
              <a:rPr sz="1400" spc="5" dirty="0">
                <a:solidFill>
                  <a:srgbClr val="5F0E04"/>
                </a:solidFill>
                <a:latin typeface="微软雅黑" panose="020B0503020204020204" pitchFamily="34" charset="-122"/>
                <a:cs typeface="微软雅黑" panose="020B0503020204020204" pitchFamily="34" charset="-122"/>
              </a:rPr>
              <a:t>107</a:t>
            </a:r>
            <a:r>
              <a:rPr sz="1400" spc="-10" dirty="0">
                <a:solidFill>
                  <a:srgbClr val="5F0E04"/>
                </a:solidFill>
                <a:latin typeface="微软雅黑" panose="020B0503020204020204" pitchFamily="34" charset="-122"/>
                <a:cs typeface="微软雅黑" panose="020B0503020204020204" pitchFamily="34" charset="-122"/>
              </a:rPr>
              <a:t>人</a:t>
            </a:r>
            <a:r>
              <a:rPr sz="1400" spc="5" dirty="0">
                <a:solidFill>
                  <a:srgbClr val="5F0E04"/>
                </a:solidFill>
                <a:latin typeface="微软雅黑" panose="020B0503020204020204" pitchFamily="34" charset="-122"/>
                <a:cs typeface="微软雅黑" panose="020B0503020204020204" pitchFamily="34" charset="-122"/>
              </a:rPr>
              <a:t>，</a:t>
            </a:r>
            <a:r>
              <a:rPr sz="1400" spc="95" dirty="0">
                <a:solidFill>
                  <a:srgbClr val="5F0E04"/>
                </a:solidFill>
                <a:latin typeface="微软雅黑" panose="020B0503020204020204" pitchFamily="34" charset="-122"/>
                <a:cs typeface="微软雅黑" panose="020B0503020204020204" pitchFamily="34" charset="-122"/>
              </a:rPr>
              <a:t> </a:t>
            </a:r>
            <a:r>
              <a:rPr sz="1400" spc="5" dirty="0">
                <a:solidFill>
                  <a:srgbClr val="5F0E04"/>
                </a:solidFill>
                <a:latin typeface="微软雅黑" panose="020B0503020204020204" pitchFamily="34" charset="-122"/>
                <a:cs typeface="微软雅黑" panose="020B0503020204020204" pitchFamily="34" charset="-122"/>
              </a:rPr>
              <a:t>代</a:t>
            </a:r>
            <a:endParaRPr sz="1400">
              <a:latin typeface="微软雅黑" panose="020B0503020204020204" pitchFamily="34" charset="-122"/>
              <a:cs typeface="微软雅黑" panose="020B0503020204020204" pitchFamily="34" charset="-122"/>
            </a:endParaRPr>
          </a:p>
          <a:p>
            <a:pPr marL="12700">
              <a:lnSpc>
                <a:spcPct val="100000"/>
              </a:lnSpc>
            </a:pPr>
            <a:r>
              <a:rPr sz="1400" dirty="0">
                <a:solidFill>
                  <a:srgbClr val="5F0E04"/>
                </a:solidFill>
                <a:latin typeface="微软雅黑" panose="020B0503020204020204" pitchFamily="34" charset="-122"/>
                <a:cs typeface="微软雅黑" panose="020B0503020204020204" pitchFamily="34" charset="-122"/>
              </a:rPr>
              <a:t>表全国1073万名党员。</a:t>
            </a:r>
            <a:endParaRPr sz="1400">
              <a:latin typeface="微软雅黑" panose="020B0503020204020204" pitchFamily="34" charset="-122"/>
              <a:cs typeface="微软雅黑" panose="020B0503020204020204" pitchFamily="34" charset="-122"/>
            </a:endParaRPr>
          </a:p>
          <a:p>
            <a:pPr marL="12700" marR="5080" algn="just">
              <a:lnSpc>
                <a:spcPct val="100000"/>
              </a:lnSpc>
              <a:spcBef>
                <a:spcPts val="365"/>
              </a:spcBef>
            </a:pPr>
            <a:r>
              <a:rPr sz="1400" b="1" spc="45" dirty="0">
                <a:solidFill>
                  <a:srgbClr val="C00000"/>
                </a:solidFill>
                <a:latin typeface="微软雅黑" panose="020B0503020204020204" pitchFamily="34" charset="-122"/>
                <a:cs typeface="微软雅黑" panose="020B0503020204020204" pitchFamily="34" charset="-122"/>
              </a:rPr>
              <a:t>主要内容：</a:t>
            </a:r>
            <a:r>
              <a:rPr sz="1400" spc="45" dirty="0">
                <a:solidFill>
                  <a:srgbClr val="5F0E04"/>
                </a:solidFill>
                <a:latin typeface="微软雅黑" panose="020B0503020204020204" pitchFamily="34" charset="-122"/>
                <a:cs typeface="微软雅黑" panose="020B0503020204020204" pitchFamily="34" charset="-122"/>
              </a:rPr>
              <a:t>中共</a:t>
            </a:r>
            <a:r>
              <a:rPr sz="1400" spc="55" dirty="0">
                <a:solidFill>
                  <a:srgbClr val="5F0E04"/>
                </a:solidFill>
                <a:latin typeface="微软雅黑" panose="020B0503020204020204" pitchFamily="34" charset="-122"/>
                <a:cs typeface="微软雅黑" panose="020B0503020204020204" pitchFamily="34" charset="-122"/>
              </a:rPr>
              <a:t>八</a:t>
            </a:r>
            <a:r>
              <a:rPr sz="1400" spc="45" dirty="0">
                <a:solidFill>
                  <a:srgbClr val="5F0E04"/>
                </a:solidFill>
                <a:latin typeface="微软雅黑" panose="020B0503020204020204" pitchFamily="34" charset="-122"/>
                <a:cs typeface="微软雅黑" panose="020B0503020204020204" pitchFamily="34" charset="-122"/>
              </a:rPr>
              <a:t>大是建国召开的</a:t>
            </a:r>
            <a:r>
              <a:rPr sz="1400" spc="55" dirty="0">
                <a:solidFill>
                  <a:srgbClr val="5F0E04"/>
                </a:solidFill>
                <a:latin typeface="微软雅黑" panose="020B0503020204020204" pitchFamily="34" charset="-122"/>
                <a:cs typeface="微软雅黑" panose="020B0503020204020204" pitchFamily="34" charset="-122"/>
              </a:rPr>
              <a:t>第</a:t>
            </a:r>
            <a:r>
              <a:rPr sz="1400" spc="45" dirty="0">
                <a:solidFill>
                  <a:srgbClr val="5F0E04"/>
                </a:solidFill>
                <a:latin typeface="微软雅黑" panose="020B0503020204020204" pitchFamily="34" charset="-122"/>
                <a:cs typeface="微软雅黑" panose="020B0503020204020204" pitchFamily="34" charset="-122"/>
              </a:rPr>
              <a:t>一次全国代表大</a:t>
            </a:r>
            <a:r>
              <a:rPr sz="1400" spc="90" dirty="0">
                <a:solidFill>
                  <a:srgbClr val="5F0E04"/>
                </a:solidFill>
                <a:latin typeface="微软雅黑" panose="020B0503020204020204" pitchFamily="34" charset="-122"/>
                <a:cs typeface="微软雅黑" panose="020B0503020204020204" pitchFamily="34" charset="-122"/>
              </a:rPr>
              <a:t>会</a:t>
            </a:r>
            <a:r>
              <a:rPr sz="1400" dirty="0">
                <a:solidFill>
                  <a:srgbClr val="5F0E04"/>
                </a:solidFill>
                <a:latin typeface="微软雅黑" panose="020B0503020204020204" pitchFamily="34" charset="-122"/>
                <a:cs typeface="微软雅黑" panose="020B0503020204020204" pitchFamily="34" charset="-122"/>
              </a:rPr>
              <a:t>，  </a:t>
            </a:r>
            <a:r>
              <a:rPr sz="1400" b="1" spc="45" dirty="0">
                <a:solidFill>
                  <a:srgbClr val="C00000"/>
                </a:solidFill>
                <a:latin typeface="微软雅黑" panose="020B0503020204020204" pitchFamily="34" charset="-122"/>
                <a:cs typeface="微软雅黑" panose="020B0503020204020204" pitchFamily="34" charset="-122"/>
              </a:rPr>
              <a:t>提出了党和国家</a:t>
            </a:r>
            <a:r>
              <a:rPr sz="1400" b="1" spc="55" dirty="0">
                <a:solidFill>
                  <a:srgbClr val="C00000"/>
                </a:solidFill>
                <a:latin typeface="微软雅黑" panose="020B0503020204020204" pitchFamily="34" charset="-122"/>
                <a:cs typeface="微软雅黑" panose="020B0503020204020204" pitchFamily="34" charset="-122"/>
              </a:rPr>
              <a:t>人</a:t>
            </a:r>
            <a:r>
              <a:rPr sz="1400" b="1" spc="45" dirty="0">
                <a:solidFill>
                  <a:srgbClr val="C00000"/>
                </a:solidFill>
                <a:latin typeface="微软雅黑" panose="020B0503020204020204" pitchFamily="34" charset="-122"/>
                <a:cs typeface="微软雅黑" panose="020B0503020204020204" pitchFamily="34" charset="-122"/>
              </a:rPr>
              <a:t>民当前的主要任</a:t>
            </a:r>
            <a:r>
              <a:rPr sz="1400" b="1" spc="60" dirty="0">
                <a:solidFill>
                  <a:srgbClr val="C00000"/>
                </a:solidFill>
                <a:latin typeface="微软雅黑" panose="020B0503020204020204" pitchFamily="34" charset="-122"/>
                <a:cs typeface="微软雅黑" panose="020B0503020204020204" pitchFamily="34" charset="-122"/>
              </a:rPr>
              <a:t>务</a:t>
            </a:r>
            <a:r>
              <a:rPr sz="1400" spc="45" dirty="0">
                <a:solidFill>
                  <a:srgbClr val="5F0E04"/>
                </a:solidFill>
                <a:latin typeface="微软雅黑" panose="020B0503020204020204" pitchFamily="34" charset="-122"/>
                <a:cs typeface="微软雅黑" panose="020B0503020204020204" pitchFamily="34" charset="-122"/>
              </a:rPr>
              <a:t>，就是集中力量</a:t>
            </a:r>
            <a:r>
              <a:rPr sz="1400" spc="55" dirty="0">
                <a:solidFill>
                  <a:srgbClr val="5F0E04"/>
                </a:solidFill>
                <a:latin typeface="微软雅黑" panose="020B0503020204020204" pitchFamily="34" charset="-122"/>
                <a:cs typeface="微软雅黑" panose="020B0503020204020204" pitchFamily="34" charset="-122"/>
              </a:rPr>
              <a:t>把</a:t>
            </a:r>
            <a:r>
              <a:rPr sz="1400" dirty="0">
                <a:solidFill>
                  <a:srgbClr val="5F0E04"/>
                </a:solidFill>
                <a:latin typeface="微软雅黑" panose="020B0503020204020204" pitchFamily="34" charset="-122"/>
                <a:cs typeface="微软雅黑" panose="020B0503020204020204" pitchFamily="34" charset="-122"/>
              </a:rPr>
              <a:t>国 </a:t>
            </a:r>
            <a:r>
              <a:rPr sz="1400" spc="45" dirty="0">
                <a:solidFill>
                  <a:srgbClr val="5F0E04"/>
                </a:solidFill>
                <a:latin typeface="微软雅黑" panose="020B0503020204020204" pitchFamily="34" charset="-122"/>
                <a:cs typeface="微软雅黑" panose="020B0503020204020204" pitchFamily="34" charset="-122"/>
              </a:rPr>
              <a:t>家尽快地从落后</a:t>
            </a:r>
            <a:r>
              <a:rPr sz="1400" spc="55" dirty="0">
                <a:solidFill>
                  <a:srgbClr val="5F0E04"/>
                </a:solidFill>
                <a:latin typeface="微软雅黑" panose="020B0503020204020204" pitchFamily="34" charset="-122"/>
                <a:cs typeface="微软雅黑" panose="020B0503020204020204" pitchFamily="34" charset="-122"/>
              </a:rPr>
              <a:t>的</a:t>
            </a:r>
            <a:r>
              <a:rPr sz="1400" spc="45" dirty="0">
                <a:solidFill>
                  <a:srgbClr val="5F0E04"/>
                </a:solidFill>
                <a:latin typeface="微软雅黑" panose="020B0503020204020204" pitchFamily="34" charset="-122"/>
                <a:cs typeface="微软雅黑" panose="020B0503020204020204" pitchFamily="34" charset="-122"/>
              </a:rPr>
              <a:t>农业国变为先进</a:t>
            </a:r>
            <a:r>
              <a:rPr sz="1400" spc="55" dirty="0">
                <a:solidFill>
                  <a:srgbClr val="5F0E04"/>
                </a:solidFill>
                <a:latin typeface="微软雅黑" panose="020B0503020204020204" pitchFamily="34" charset="-122"/>
                <a:cs typeface="微软雅黑" panose="020B0503020204020204" pitchFamily="34" charset="-122"/>
              </a:rPr>
              <a:t>的</a:t>
            </a:r>
            <a:r>
              <a:rPr sz="1400" spc="45" dirty="0">
                <a:solidFill>
                  <a:srgbClr val="5F0E04"/>
                </a:solidFill>
                <a:latin typeface="微软雅黑" panose="020B0503020204020204" pitchFamily="34" charset="-122"/>
                <a:cs typeface="微软雅黑" panose="020B0503020204020204" pitchFamily="34" charset="-122"/>
              </a:rPr>
              <a:t>工业</a:t>
            </a:r>
            <a:r>
              <a:rPr sz="1400" spc="50" dirty="0">
                <a:solidFill>
                  <a:srgbClr val="5F0E04"/>
                </a:solidFill>
                <a:latin typeface="微软雅黑" panose="020B0503020204020204" pitchFamily="34" charset="-122"/>
                <a:cs typeface="微软雅黑" panose="020B0503020204020204" pitchFamily="34" charset="-122"/>
              </a:rPr>
              <a:t>国</a:t>
            </a:r>
            <a:r>
              <a:rPr sz="1400" spc="45" dirty="0">
                <a:solidFill>
                  <a:srgbClr val="5F0E04"/>
                </a:solidFill>
                <a:latin typeface="微软雅黑" panose="020B0503020204020204" pitchFamily="34" charset="-122"/>
                <a:cs typeface="微软雅黑" panose="020B0503020204020204" pitchFamily="34" charset="-122"/>
              </a:rPr>
              <a:t>。同</a:t>
            </a:r>
            <a:r>
              <a:rPr sz="1400" spc="50" dirty="0">
                <a:solidFill>
                  <a:srgbClr val="5F0E04"/>
                </a:solidFill>
                <a:latin typeface="微软雅黑" panose="020B0503020204020204" pitchFamily="34" charset="-122"/>
                <a:cs typeface="微软雅黑" panose="020B0503020204020204" pitchFamily="34" charset="-122"/>
              </a:rPr>
              <a:t>时</a:t>
            </a:r>
            <a:r>
              <a:rPr sz="1400" spc="45" dirty="0">
                <a:solidFill>
                  <a:srgbClr val="5F0E04"/>
                </a:solidFill>
                <a:latin typeface="微软雅黑" panose="020B0503020204020204" pitchFamily="34" charset="-122"/>
                <a:cs typeface="微软雅黑" panose="020B0503020204020204" pitchFamily="34" charset="-122"/>
              </a:rPr>
              <a:t>，</a:t>
            </a:r>
            <a:r>
              <a:rPr sz="1400" b="1" spc="60" dirty="0">
                <a:solidFill>
                  <a:srgbClr val="C00000"/>
                </a:solidFill>
                <a:latin typeface="微软雅黑" panose="020B0503020204020204" pitchFamily="34" charset="-122"/>
                <a:cs typeface="微软雅黑" panose="020B0503020204020204" pitchFamily="34" charset="-122"/>
              </a:rPr>
              <a:t>还着 </a:t>
            </a:r>
            <a:r>
              <a:rPr sz="1400" b="1" spc="45" dirty="0">
                <a:solidFill>
                  <a:srgbClr val="C00000"/>
                </a:solidFill>
                <a:latin typeface="微软雅黑" panose="020B0503020204020204" pitchFamily="34" charset="-122"/>
                <a:cs typeface="微软雅黑" panose="020B0503020204020204" pitchFamily="34" charset="-122"/>
              </a:rPr>
              <a:t>重提出了执政党</a:t>
            </a:r>
            <a:r>
              <a:rPr sz="1400" b="1" spc="55" dirty="0">
                <a:solidFill>
                  <a:srgbClr val="C00000"/>
                </a:solidFill>
                <a:latin typeface="微软雅黑" panose="020B0503020204020204" pitchFamily="34" charset="-122"/>
                <a:cs typeface="微软雅黑" panose="020B0503020204020204" pitchFamily="34" charset="-122"/>
              </a:rPr>
              <a:t>的</a:t>
            </a:r>
            <a:r>
              <a:rPr sz="1400" b="1" spc="45" dirty="0">
                <a:solidFill>
                  <a:srgbClr val="C00000"/>
                </a:solidFill>
                <a:latin typeface="微软雅黑" panose="020B0503020204020204" pitchFamily="34" charset="-122"/>
                <a:cs typeface="微软雅黑" panose="020B0503020204020204" pitchFamily="34" charset="-122"/>
              </a:rPr>
              <a:t>建设问</a:t>
            </a:r>
            <a:r>
              <a:rPr sz="1400" b="1" spc="50" dirty="0">
                <a:solidFill>
                  <a:srgbClr val="C00000"/>
                </a:solidFill>
                <a:latin typeface="微软雅黑" panose="020B0503020204020204" pitchFamily="34" charset="-122"/>
                <a:cs typeface="微软雅黑" panose="020B0503020204020204" pitchFamily="34" charset="-122"/>
              </a:rPr>
              <a:t>题</a:t>
            </a:r>
            <a:r>
              <a:rPr sz="1400" spc="45" dirty="0">
                <a:solidFill>
                  <a:srgbClr val="5F0E04"/>
                </a:solidFill>
                <a:latin typeface="微软雅黑" panose="020B0503020204020204" pitchFamily="34" charset="-122"/>
                <a:cs typeface="微软雅黑" panose="020B0503020204020204" pitchFamily="34" charset="-122"/>
              </a:rPr>
              <a:t>，要坚</a:t>
            </a:r>
            <a:r>
              <a:rPr sz="1400" spc="55" dirty="0">
                <a:solidFill>
                  <a:srgbClr val="5F0E04"/>
                </a:solidFill>
                <a:latin typeface="微软雅黑" panose="020B0503020204020204" pitchFamily="34" charset="-122"/>
                <a:cs typeface="微软雅黑" panose="020B0503020204020204" pitchFamily="34" charset="-122"/>
              </a:rPr>
              <a:t>持</a:t>
            </a:r>
            <a:r>
              <a:rPr sz="1400" spc="45" dirty="0">
                <a:solidFill>
                  <a:srgbClr val="5F0E04"/>
                </a:solidFill>
                <a:latin typeface="微软雅黑" panose="020B0503020204020204" pitchFamily="34" charset="-122"/>
                <a:cs typeface="微软雅黑" panose="020B0503020204020204" pitchFamily="34" charset="-122"/>
              </a:rPr>
              <a:t>党的民主集中制</a:t>
            </a:r>
            <a:r>
              <a:rPr sz="1400" spc="55" dirty="0">
                <a:solidFill>
                  <a:srgbClr val="5F0E04"/>
                </a:solidFill>
                <a:latin typeface="微软雅黑" panose="020B0503020204020204" pitchFamily="34" charset="-122"/>
                <a:cs typeface="微软雅黑" panose="020B0503020204020204" pitchFamily="34" charset="-122"/>
              </a:rPr>
              <a:t>和</a:t>
            </a:r>
            <a:r>
              <a:rPr sz="1400" dirty="0">
                <a:solidFill>
                  <a:srgbClr val="5F0E04"/>
                </a:solidFill>
                <a:latin typeface="微软雅黑" panose="020B0503020204020204" pitchFamily="34" charset="-122"/>
                <a:cs typeface="微软雅黑" panose="020B0503020204020204" pitchFamily="34" charset="-122"/>
              </a:rPr>
              <a:t>集 </a:t>
            </a:r>
            <a:r>
              <a:rPr sz="1400" spc="45" dirty="0">
                <a:solidFill>
                  <a:srgbClr val="5F0E04"/>
                </a:solidFill>
                <a:latin typeface="微软雅黑" panose="020B0503020204020204" pitchFamily="34" charset="-122"/>
                <a:cs typeface="微软雅黑" panose="020B0503020204020204" pitchFamily="34" charset="-122"/>
              </a:rPr>
              <a:t>体领导制度，反</a:t>
            </a:r>
            <a:r>
              <a:rPr sz="1400" spc="55" dirty="0">
                <a:solidFill>
                  <a:srgbClr val="5F0E04"/>
                </a:solidFill>
                <a:latin typeface="微软雅黑" panose="020B0503020204020204" pitchFamily="34" charset="-122"/>
                <a:cs typeface="微软雅黑" panose="020B0503020204020204" pitchFamily="34" charset="-122"/>
              </a:rPr>
              <a:t>对</a:t>
            </a:r>
            <a:r>
              <a:rPr sz="1400" spc="45" dirty="0">
                <a:solidFill>
                  <a:srgbClr val="5F0E04"/>
                </a:solidFill>
                <a:latin typeface="微软雅黑" panose="020B0503020204020204" pitchFamily="34" charset="-122"/>
                <a:cs typeface="微软雅黑" panose="020B0503020204020204" pitchFamily="34" charset="-122"/>
              </a:rPr>
              <a:t>个人崇</a:t>
            </a:r>
            <a:r>
              <a:rPr sz="1400" spc="55" dirty="0">
                <a:solidFill>
                  <a:srgbClr val="5F0E04"/>
                </a:solidFill>
                <a:latin typeface="微软雅黑" panose="020B0503020204020204" pitchFamily="34" charset="-122"/>
                <a:cs typeface="微软雅黑" panose="020B0503020204020204" pitchFamily="34" charset="-122"/>
              </a:rPr>
              <a:t>拜</a:t>
            </a:r>
            <a:r>
              <a:rPr sz="1400" spc="45" dirty="0">
                <a:solidFill>
                  <a:srgbClr val="5F0E04"/>
                </a:solidFill>
                <a:latin typeface="微软雅黑" panose="020B0503020204020204" pitchFamily="34" charset="-122"/>
                <a:cs typeface="微软雅黑" panose="020B0503020204020204" pitchFamily="34" charset="-122"/>
              </a:rPr>
              <a:t>，发展</a:t>
            </a:r>
            <a:r>
              <a:rPr sz="1400" spc="55" dirty="0">
                <a:solidFill>
                  <a:srgbClr val="5F0E04"/>
                </a:solidFill>
                <a:latin typeface="微软雅黑" panose="020B0503020204020204" pitchFamily="34" charset="-122"/>
                <a:cs typeface="微软雅黑" panose="020B0503020204020204" pitchFamily="34" charset="-122"/>
              </a:rPr>
              <a:t>党</a:t>
            </a:r>
            <a:r>
              <a:rPr sz="1400" spc="45" dirty="0">
                <a:solidFill>
                  <a:srgbClr val="5F0E04"/>
                </a:solidFill>
                <a:latin typeface="微软雅黑" panose="020B0503020204020204" pitchFamily="34" charset="-122"/>
                <a:cs typeface="微软雅黑" panose="020B0503020204020204" pitchFamily="34" charset="-122"/>
              </a:rPr>
              <a:t>内民主和人民民</a:t>
            </a:r>
            <a:r>
              <a:rPr sz="1400" spc="75" dirty="0">
                <a:solidFill>
                  <a:srgbClr val="5F0E04"/>
                </a:solidFill>
                <a:latin typeface="微软雅黑" panose="020B0503020204020204" pitchFamily="34" charset="-122"/>
                <a:cs typeface="微软雅黑" panose="020B0503020204020204" pitchFamily="34" charset="-122"/>
              </a:rPr>
              <a:t>主</a:t>
            </a:r>
            <a:r>
              <a:rPr sz="1400" dirty="0">
                <a:solidFill>
                  <a:srgbClr val="5F0E04"/>
                </a:solidFill>
                <a:latin typeface="微软雅黑" panose="020B0503020204020204" pitchFamily="34" charset="-122"/>
                <a:cs typeface="微软雅黑" panose="020B0503020204020204" pitchFamily="34" charset="-122"/>
              </a:rPr>
              <a:t>，  加强党和群众的联系。</a:t>
            </a:r>
            <a:endParaRPr sz="1400">
              <a:latin typeface="微软雅黑" panose="020B0503020204020204" pitchFamily="34" charset="-122"/>
              <a:cs typeface="微软雅黑" panose="020B0503020204020204" pitchFamily="34" charset="-122"/>
            </a:endParaRPr>
          </a:p>
          <a:p>
            <a:pPr marL="12700" marR="12700" algn="just">
              <a:lnSpc>
                <a:spcPct val="100000"/>
              </a:lnSpc>
              <a:spcBef>
                <a:spcPts val="420"/>
              </a:spcBef>
            </a:pPr>
            <a:r>
              <a:rPr sz="1400" b="1" spc="45" dirty="0">
                <a:solidFill>
                  <a:srgbClr val="C00000"/>
                </a:solidFill>
                <a:latin typeface="微软雅黑" panose="020B0503020204020204" pitchFamily="34" charset="-122"/>
                <a:cs typeface="微软雅黑" panose="020B0503020204020204" pitchFamily="34" charset="-122"/>
              </a:rPr>
              <a:t>历史意义：</a:t>
            </a:r>
            <a:r>
              <a:rPr sz="1400" spc="45" dirty="0">
                <a:solidFill>
                  <a:srgbClr val="5F0E04"/>
                </a:solidFill>
                <a:latin typeface="微软雅黑" panose="020B0503020204020204" pitchFamily="34" charset="-122"/>
                <a:cs typeface="微软雅黑" panose="020B0503020204020204" pitchFamily="34" charset="-122"/>
              </a:rPr>
              <a:t>“八</a:t>
            </a:r>
            <a:r>
              <a:rPr sz="1400" spc="60" dirty="0">
                <a:solidFill>
                  <a:srgbClr val="5F0E04"/>
                </a:solidFill>
                <a:latin typeface="微软雅黑" panose="020B0503020204020204" pitchFamily="34" charset="-122"/>
                <a:cs typeface="微软雅黑" panose="020B0503020204020204" pitchFamily="34" charset="-122"/>
              </a:rPr>
              <a:t>大</a:t>
            </a:r>
            <a:r>
              <a:rPr sz="1400" spc="45" dirty="0">
                <a:solidFill>
                  <a:srgbClr val="5F0E04"/>
                </a:solidFill>
                <a:latin typeface="微软雅黑" panose="020B0503020204020204" pitchFamily="34" charset="-122"/>
                <a:cs typeface="微软雅黑" panose="020B0503020204020204" pitchFamily="34" charset="-122"/>
              </a:rPr>
              <a:t>”是我党历史上</a:t>
            </a:r>
            <a:r>
              <a:rPr sz="1400" spc="55" dirty="0">
                <a:solidFill>
                  <a:srgbClr val="5F0E04"/>
                </a:solidFill>
                <a:latin typeface="微软雅黑" panose="020B0503020204020204" pitchFamily="34" charset="-122"/>
                <a:cs typeface="微软雅黑" panose="020B0503020204020204" pitchFamily="34" charset="-122"/>
              </a:rPr>
              <a:t>具</a:t>
            </a:r>
            <a:r>
              <a:rPr sz="1400" spc="45" dirty="0">
                <a:solidFill>
                  <a:srgbClr val="5F0E04"/>
                </a:solidFill>
                <a:latin typeface="微软雅黑" panose="020B0503020204020204" pitchFamily="34" charset="-122"/>
                <a:cs typeface="微软雅黑" panose="020B0503020204020204" pitchFamily="34" charset="-122"/>
              </a:rPr>
              <a:t>有深远意义的一</a:t>
            </a:r>
            <a:r>
              <a:rPr sz="1400" spc="55" dirty="0">
                <a:solidFill>
                  <a:srgbClr val="5F0E04"/>
                </a:solidFill>
                <a:latin typeface="微软雅黑" panose="020B0503020204020204" pitchFamily="34" charset="-122"/>
                <a:cs typeface="微软雅黑" panose="020B0503020204020204" pitchFamily="34" charset="-122"/>
              </a:rPr>
              <a:t>次</a:t>
            </a:r>
            <a:r>
              <a:rPr sz="1400" dirty="0">
                <a:solidFill>
                  <a:srgbClr val="5F0E04"/>
                </a:solidFill>
                <a:latin typeface="微软雅黑" panose="020B0503020204020204" pitchFamily="34" charset="-122"/>
                <a:cs typeface="微软雅黑" panose="020B0503020204020204" pitchFamily="34" charset="-122"/>
              </a:rPr>
              <a:t>大 </a:t>
            </a:r>
            <a:r>
              <a:rPr sz="1400" spc="45" dirty="0">
                <a:solidFill>
                  <a:srgbClr val="5F0E04"/>
                </a:solidFill>
                <a:latin typeface="微软雅黑" panose="020B0503020204020204" pitchFamily="34" charset="-122"/>
                <a:cs typeface="微软雅黑" panose="020B0503020204020204" pitchFamily="34" charset="-122"/>
              </a:rPr>
              <a:t>会，</a:t>
            </a:r>
            <a:r>
              <a:rPr sz="1400" b="1" spc="45" dirty="0">
                <a:solidFill>
                  <a:srgbClr val="C00000"/>
                </a:solidFill>
                <a:latin typeface="微软雅黑" panose="020B0503020204020204" pitchFamily="34" charset="-122"/>
                <a:cs typeface="微软雅黑" panose="020B0503020204020204" pitchFamily="34" charset="-122"/>
              </a:rPr>
              <a:t>正确地分析</a:t>
            </a:r>
            <a:r>
              <a:rPr sz="1400" b="1" spc="55" dirty="0">
                <a:solidFill>
                  <a:srgbClr val="C00000"/>
                </a:solidFill>
                <a:latin typeface="微软雅黑" panose="020B0503020204020204" pitchFamily="34" charset="-122"/>
                <a:cs typeface="微软雅黑" panose="020B0503020204020204" pitchFamily="34" charset="-122"/>
              </a:rPr>
              <a:t>了</a:t>
            </a:r>
            <a:r>
              <a:rPr sz="1400" b="1" spc="45" dirty="0">
                <a:solidFill>
                  <a:srgbClr val="C00000"/>
                </a:solidFill>
                <a:latin typeface="微软雅黑" panose="020B0503020204020204" pitchFamily="34" charset="-122"/>
                <a:cs typeface="微软雅黑" panose="020B0503020204020204" pitchFamily="34" charset="-122"/>
              </a:rPr>
              <a:t>形</a:t>
            </a:r>
            <a:r>
              <a:rPr sz="1400" b="1" spc="55" dirty="0">
                <a:solidFill>
                  <a:srgbClr val="C00000"/>
                </a:solidFill>
                <a:latin typeface="微软雅黑" panose="020B0503020204020204" pitchFamily="34" charset="-122"/>
                <a:cs typeface="微软雅黑" panose="020B0503020204020204" pitchFamily="34" charset="-122"/>
              </a:rPr>
              <a:t>势</a:t>
            </a:r>
            <a:r>
              <a:rPr sz="1400" spc="50" dirty="0">
                <a:solidFill>
                  <a:srgbClr val="5F0E04"/>
                </a:solidFill>
                <a:latin typeface="微软雅黑" panose="020B0503020204020204" pitchFamily="34" charset="-122"/>
                <a:cs typeface="微软雅黑" panose="020B0503020204020204" pitchFamily="34" charset="-122"/>
              </a:rPr>
              <a:t>，</a:t>
            </a:r>
            <a:r>
              <a:rPr sz="1400" spc="45" dirty="0">
                <a:solidFill>
                  <a:srgbClr val="5F0E04"/>
                </a:solidFill>
                <a:latin typeface="微软雅黑" panose="020B0503020204020204" pitchFamily="34" charset="-122"/>
                <a:cs typeface="微软雅黑" panose="020B0503020204020204" pitchFamily="34" charset="-122"/>
              </a:rPr>
              <a:t>适时地提</a:t>
            </a:r>
            <a:r>
              <a:rPr sz="1400" spc="55" dirty="0">
                <a:solidFill>
                  <a:srgbClr val="5F0E04"/>
                </a:solidFill>
                <a:latin typeface="微软雅黑" panose="020B0503020204020204" pitchFamily="34" charset="-122"/>
                <a:cs typeface="微软雅黑" panose="020B0503020204020204" pitchFamily="34" charset="-122"/>
              </a:rPr>
              <a:t>出</a:t>
            </a:r>
            <a:r>
              <a:rPr sz="1400" spc="45" dirty="0">
                <a:solidFill>
                  <a:srgbClr val="5F0E04"/>
                </a:solidFill>
                <a:latin typeface="微软雅黑" panose="020B0503020204020204" pitchFamily="34" charset="-122"/>
                <a:cs typeface="微软雅黑" panose="020B0503020204020204" pitchFamily="34" charset="-122"/>
              </a:rPr>
              <a:t>把党的工作重心</a:t>
            </a:r>
            <a:r>
              <a:rPr sz="1400" spc="55" dirty="0">
                <a:solidFill>
                  <a:srgbClr val="5F0E04"/>
                </a:solidFill>
                <a:latin typeface="微软雅黑" panose="020B0503020204020204" pitchFamily="34" charset="-122"/>
                <a:cs typeface="微软雅黑" panose="020B0503020204020204" pitchFamily="34" charset="-122"/>
              </a:rPr>
              <a:t>从</a:t>
            </a:r>
            <a:r>
              <a:rPr sz="1400" dirty="0">
                <a:solidFill>
                  <a:srgbClr val="5F0E04"/>
                </a:solidFill>
                <a:latin typeface="微软雅黑" panose="020B0503020204020204" pitchFamily="34" charset="-122"/>
                <a:cs typeface="微软雅黑" panose="020B0503020204020204" pitchFamily="34" charset="-122"/>
              </a:rPr>
              <a:t>革 </a:t>
            </a:r>
            <a:r>
              <a:rPr sz="1400" spc="45" dirty="0">
                <a:solidFill>
                  <a:srgbClr val="5F0E04"/>
                </a:solidFill>
                <a:latin typeface="微软雅黑" panose="020B0503020204020204" pitchFamily="34" charset="-122"/>
                <a:cs typeface="微软雅黑" panose="020B0503020204020204" pitchFamily="34" charset="-122"/>
              </a:rPr>
              <a:t>命转移到建设上</a:t>
            </a:r>
            <a:r>
              <a:rPr sz="1400" spc="60" dirty="0">
                <a:solidFill>
                  <a:srgbClr val="5F0E04"/>
                </a:solidFill>
                <a:latin typeface="微软雅黑" panose="020B0503020204020204" pitchFamily="34" charset="-122"/>
                <a:cs typeface="微软雅黑" panose="020B0503020204020204" pitchFamily="34" charset="-122"/>
              </a:rPr>
              <a:t>来</a:t>
            </a:r>
            <a:r>
              <a:rPr sz="1400" spc="45" dirty="0">
                <a:solidFill>
                  <a:srgbClr val="5F0E04"/>
                </a:solidFill>
                <a:latin typeface="微软雅黑" panose="020B0503020204020204" pitchFamily="34" charset="-122"/>
                <a:cs typeface="微软雅黑" panose="020B0503020204020204" pitchFamily="34" charset="-122"/>
              </a:rPr>
              <a:t>，</a:t>
            </a:r>
            <a:r>
              <a:rPr sz="1400" b="1" spc="45" dirty="0">
                <a:solidFill>
                  <a:srgbClr val="C00000"/>
                </a:solidFill>
                <a:latin typeface="微软雅黑" panose="020B0503020204020204" pitchFamily="34" charset="-122"/>
                <a:cs typeface="微软雅黑" panose="020B0503020204020204" pitchFamily="34" charset="-122"/>
              </a:rPr>
              <a:t>制定了党在政</a:t>
            </a:r>
            <a:r>
              <a:rPr sz="1400" b="1" spc="55" dirty="0">
                <a:solidFill>
                  <a:srgbClr val="C00000"/>
                </a:solidFill>
                <a:latin typeface="微软雅黑" panose="020B0503020204020204" pitchFamily="34" charset="-122"/>
                <a:cs typeface="微软雅黑" panose="020B0503020204020204" pitchFamily="34" charset="-122"/>
              </a:rPr>
              <a:t>治</a:t>
            </a:r>
            <a:r>
              <a:rPr sz="1400" b="1" spc="60" dirty="0">
                <a:solidFill>
                  <a:srgbClr val="C00000"/>
                </a:solidFill>
                <a:latin typeface="微软雅黑" panose="020B0503020204020204" pitchFamily="34" charset="-122"/>
                <a:cs typeface="微软雅黑" panose="020B0503020204020204" pitchFamily="34" charset="-122"/>
              </a:rPr>
              <a:t>上</a:t>
            </a:r>
            <a:r>
              <a:rPr sz="1400" b="1" spc="45" dirty="0">
                <a:solidFill>
                  <a:srgbClr val="C00000"/>
                </a:solidFill>
                <a:latin typeface="微软雅黑" panose="020B0503020204020204" pitchFamily="34" charset="-122"/>
                <a:cs typeface="微软雅黑" panose="020B0503020204020204" pitchFamily="34" charset="-122"/>
              </a:rPr>
              <a:t>、思想</a:t>
            </a:r>
            <a:r>
              <a:rPr sz="1400" b="1" spc="50" dirty="0">
                <a:solidFill>
                  <a:srgbClr val="C00000"/>
                </a:solidFill>
                <a:latin typeface="微软雅黑" panose="020B0503020204020204" pitchFamily="34" charset="-122"/>
                <a:cs typeface="微软雅黑" panose="020B0503020204020204" pitchFamily="34" charset="-122"/>
              </a:rPr>
              <a:t>上</a:t>
            </a:r>
            <a:r>
              <a:rPr sz="1400" b="1" spc="45" dirty="0">
                <a:solidFill>
                  <a:srgbClr val="C00000"/>
                </a:solidFill>
                <a:latin typeface="微软雅黑" panose="020B0503020204020204" pitchFamily="34" charset="-122"/>
                <a:cs typeface="微软雅黑" panose="020B0503020204020204" pitchFamily="34" charset="-122"/>
              </a:rPr>
              <a:t>、组</a:t>
            </a:r>
            <a:r>
              <a:rPr sz="1400" b="1" spc="55" dirty="0">
                <a:solidFill>
                  <a:srgbClr val="C00000"/>
                </a:solidFill>
                <a:latin typeface="微软雅黑" panose="020B0503020204020204" pitchFamily="34" charset="-122"/>
                <a:cs typeface="微软雅黑" panose="020B0503020204020204" pitchFamily="34" charset="-122"/>
              </a:rPr>
              <a:t>织</a:t>
            </a:r>
            <a:r>
              <a:rPr sz="1400" b="1" dirty="0">
                <a:solidFill>
                  <a:srgbClr val="C00000"/>
                </a:solidFill>
                <a:latin typeface="微软雅黑" panose="020B0503020204020204" pitchFamily="34" charset="-122"/>
                <a:cs typeface="微软雅黑" panose="020B0503020204020204" pitchFamily="34" charset="-122"/>
              </a:rPr>
              <a:t>上 以及经济上的一系列正</a:t>
            </a:r>
            <a:r>
              <a:rPr sz="1400" b="1" spc="-15" dirty="0">
                <a:solidFill>
                  <a:srgbClr val="C00000"/>
                </a:solidFill>
                <a:latin typeface="微软雅黑" panose="020B0503020204020204" pitchFamily="34" charset="-122"/>
                <a:cs typeface="微软雅黑" panose="020B0503020204020204" pitchFamily="34" charset="-122"/>
              </a:rPr>
              <a:t>确</a:t>
            </a:r>
            <a:r>
              <a:rPr sz="1400" b="1" dirty="0">
                <a:solidFill>
                  <a:srgbClr val="C00000"/>
                </a:solidFill>
                <a:latin typeface="微软雅黑" panose="020B0503020204020204" pitchFamily="34" charset="-122"/>
                <a:cs typeface="微软雅黑" panose="020B0503020204020204" pitchFamily="34" charset="-122"/>
              </a:rPr>
              <a:t>方针</a:t>
            </a:r>
            <a:r>
              <a:rPr sz="1400"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10" name="object 10"/>
          <p:cNvSpPr txBox="1"/>
          <p:nvPr/>
        </p:nvSpPr>
        <p:spPr>
          <a:xfrm>
            <a:off x="547687" y="4021137"/>
            <a:ext cx="3180080" cy="635000"/>
          </a:xfrm>
          <a:prstGeom prst="rect">
            <a:avLst/>
          </a:prstGeom>
          <a:solidFill>
            <a:srgbClr val="5F0E04"/>
          </a:solidFill>
        </p:spPr>
        <p:txBody>
          <a:bodyPr vert="horz" wrap="square" lIns="0" tIns="97790" rIns="0" bIns="0" rtlCol="0">
            <a:spAutoFit/>
          </a:bodyPr>
          <a:lstStyle/>
          <a:p>
            <a:pPr marL="1905" algn="ctr">
              <a:lnSpc>
                <a:spcPct val="100000"/>
              </a:lnSpc>
              <a:spcBef>
                <a:spcPts val="770"/>
              </a:spcBef>
            </a:pPr>
            <a:r>
              <a:rPr sz="1400" dirty="0">
                <a:solidFill>
                  <a:srgbClr val="FFF1CD"/>
                </a:solidFill>
                <a:latin typeface="微软雅黑" panose="020B0503020204020204" pitchFamily="34" charset="-122"/>
                <a:cs typeface="微软雅黑" panose="020B0503020204020204" pitchFamily="34" charset="-122"/>
              </a:rPr>
              <a:t>时间：1956年9月15</a:t>
            </a:r>
            <a:r>
              <a:rPr sz="1400" spc="-15" dirty="0">
                <a:solidFill>
                  <a:srgbClr val="FFF1CD"/>
                </a:solidFill>
                <a:latin typeface="微软雅黑" panose="020B0503020204020204" pitchFamily="34" charset="-122"/>
                <a:cs typeface="微软雅黑" panose="020B0503020204020204" pitchFamily="34" charset="-122"/>
              </a:rPr>
              <a:t>日</a:t>
            </a:r>
            <a:r>
              <a:rPr sz="1400" spc="-5" dirty="0">
                <a:solidFill>
                  <a:srgbClr val="FFF1CD"/>
                </a:solidFill>
                <a:latin typeface="微软雅黑" panose="020B0503020204020204" pitchFamily="34" charset="-122"/>
                <a:cs typeface="微软雅黑" panose="020B0503020204020204" pitchFamily="34" charset="-122"/>
              </a:rPr>
              <a:t>-27</a:t>
            </a:r>
            <a:r>
              <a:rPr sz="1400" dirty="0">
                <a:solidFill>
                  <a:srgbClr val="FFF1CD"/>
                </a:solidFill>
                <a:latin typeface="微软雅黑" panose="020B0503020204020204" pitchFamily="34" charset="-122"/>
                <a:cs typeface="微软雅黑" panose="020B0503020204020204" pitchFamily="34" charset="-122"/>
              </a:rPr>
              <a:t>日</a:t>
            </a:r>
            <a:endParaRPr sz="1400">
              <a:latin typeface="微软雅黑" panose="020B0503020204020204" pitchFamily="34" charset="-122"/>
              <a:cs typeface="微软雅黑" panose="020B0503020204020204" pitchFamily="34" charset="-122"/>
            </a:endParaRPr>
          </a:p>
          <a:p>
            <a:pPr algn="ctr">
              <a:lnSpc>
                <a:spcPct val="100000"/>
              </a:lnSpc>
              <a:spcBef>
                <a:spcPts val="5"/>
              </a:spcBef>
            </a:pPr>
            <a:r>
              <a:rPr sz="1400" dirty="0">
                <a:solidFill>
                  <a:srgbClr val="FFF1CD"/>
                </a:solidFill>
                <a:latin typeface="微软雅黑" panose="020B0503020204020204" pitchFamily="34" charset="-122"/>
                <a:cs typeface="微软雅黑" panose="020B0503020204020204" pitchFamily="34" charset="-122"/>
              </a:rPr>
              <a:t>地点：北京</a:t>
            </a:r>
            <a:endParaRPr sz="1400">
              <a:latin typeface="微软雅黑" panose="020B0503020204020204" pitchFamily="34" charset="-122"/>
              <a:cs typeface="微软雅黑" panose="020B0503020204020204" pitchFamily="34" charset="-122"/>
            </a:endParaRPr>
          </a:p>
        </p:txBody>
      </p:sp>
      <p:sp>
        <p:nvSpPr>
          <p:cNvPr id="15" name="object 10"/>
          <p:cNvSpPr txBox="1">
            <a:spLocks noGrp="1"/>
          </p:cNvSpPr>
          <p:nvPr>
            <p:ph type="title"/>
          </p:nvPr>
        </p:nvSpPr>
        <p:spPr>
          <a:xfrm>
            <a:off x="794385" y="166370"/>
            <a:ext cx="7213600" cy="643255"/>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7.</a:t>
            </a:r>
            <a:r>
              <a:rPr sz="2700" spc="-5" dirty="0">
                <a:solidFill>
                  <a:srgbClr val="C00000"/>
                </a:solidFill>
                <a:latin typeface="微软雅黑" panose="020B0503020204020204" pitchFamily="34" charset="-122"/>
                <a:cs typeface="微软雅黑" panose="020B0503020204020204" pitchFamily="34" charset="-122"/>
              </a:rPr>
              <a:t>社会主义</a:t>
            </a:r>
            <a:r>
              <a:rPr sz="2700" spc="-5" dirty="0">
                <a:solidFill>
                  <a:srgbClr val="C00000"/>
                </a:solidFill>
                <a:latin typeface="微软雅黑" panose="020B0503020204020204" pitchFamily="34" charset="-122"/>
                <a:cs typeface="微软雅黑" panose="020B0503020204020204" pitchFamily="34" charset="-122"/>
                <a:sym typeface="+mn-ea"/>
              </a:rPr>
              <a:t>建设</a:t>
            </a:r>
            <a:r>
              <a:rPr lang="zh-CN" sz="2700" spc="-5" dirty="0">
                <a:solidFill>
                  <a:srgbClr val="C00000"/>
                </a:solidFill>
                <a:latin typeface="微软雅黑" panose="020B0503020204020204" pitchFamily="34" charset="-122"/>
                <a:cs typeface="微软雅黑" panose="020B0503020204020204" pitchFamily="34" charset="-122"/>
                <a:sym typeface="+mn-ea"/>
              </a:rPr>
              <a:t>的</a:t>
            </a:r>
            <a:r>
              <a:rPr sz="2700" spc="-5" dirty="0">
                <a:solidFill>
                  <a:srgbClr val="C00000"/>
                </a:solidFill>
                <a:latin typeface="微软雅黑" panose="020B0503020204020204" pitchFamily="34" charset="-122"/>
                <a:cs typeface="微软雅黑" panose="020B0503020204020204" pitchFamily="34" charset="-122"/>
                <a:sym typeface="+mn-ea"/>
              </a:rPr>
              <a:t>全面</a:t>
            </a:r>
            <a:r>
              <a:rPr lang="zh-CN" sz="2700" spc="-5" dirty="0">
                <a:solidFill>
                  <a:srgbClr val="C00000"/>
                </a:solidFill>
                <a:latin typeface="微软雅黑" panose="020B0503020204020204" pitchFamily="34" charset="-122"/>
                <a:cs typeface="微软雅黑" panose="020B0503020204020204" pitchFamily="34" charset="-122"/>
              </a:rPr>
              <a:t>展开和艰辛探索</a:t>
            </a:r>
            <a:br>
              <a:rPr lang="zh-CN" sz="2700" spc="-5" dirty="0">
                <a:solidFill>
                  <a:srgbClr val="C00000"/>
                </a:solidFill>
                <a:latin typeface="微软雅黑" panose="020B0503020204020204" pitchFamily="34" charset="-122"/>
                <a:cs typeface="微软雅黑" panose="020B0503020204020204" pitchFamily="34" charset="-122"/>
              </a:rPr>
            </a:b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1956.9—1966.5</a:t>
            </a:r>
            <a:r>
              <a:rPr lang="zh-CN" sz="1400" spc="-5"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0" y="1071552"/>
            <a:ext cx="9144000" cy="1000132"/>
          </a:xfrm>
          <a:prstGeom prst="rect">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357290" y="1214428"/>
            <a:ext cx="6357982" cy="707886"/>
            <a:chOff x="1500166" y="1500180"/>
            <a:chExt cx="6357982" cy="707886"/>
          </a:xfrm>
        </p:grpSpPr>
        <p:sp>
          <p:nvSpPr>
            <p:cNvPr id="2" name="五角星 1"/>
            <p:cNvSpPr/>
            <p:nvPr/>
          </p:nvSpPr>
          <p:spPr>
            <a:xfrm>
              <a:off x="1500166" y="1571618"/>
              <a:ext cx="500066" cy="500066"/>
            </a:xfrm>
            <a:prstGeom prst="star5">
              <a:avLst/>
            </a:prstGeom>
            <a:solidFill>
              <a:srgbClr val="FFFF00"/>
            </a:solidFill>
            <a:ln>
              <a:noFill/>
            </a:ln>
            <a:effectLst>
              <a:outerShdw blurRad="76200" dist="25400" dir="2400000" algn="ctr" rotWithShape="0">
                <a:schemeClr val="tx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00"/>
                </a:solidFill>
                <a:effectLst>
                  <a:outerShdw blurRad="38100" dist="38100" dir="2700000" algn="tl">
                    <a:srgbClr val="000000">
                      <a:alpha val="43137"/>
                    </a:srgbClr>
                  </a:outerShdw>
                </a:effectLst>
              </a:endParaRPr>
            </a:p>
          </p:txBody>
        </p:sp>
        <p:sp>
          <p:nvSpPr>
            <p:cNvPr id="3" name="五角星 2"/>
            <p:cNvSpPr/>
            <p:nvPr/>
          </p:nvSpPr>
          <p:spPr>
            <a:xfrm>
              <a:off x="7358082" y="1571618"/>
              <a:ext cx="500066" cy="500066"/>
            </a:xfrm>
            <a:prstGeom prst="star5">
              <a:avLst/>
            </a:prstGeom>
            <a:solidFill>
              <a:srgbClr val="FFFF00"/>
            </a:solidFill>
            <a:ln>
              <a:noFill/>
            </a:ln>
            <a:effectLst>
              <a:outerShdw blurRad="76200" dist="25400" dir="2400000" algn="ctr" rotWithShape="0">
                <a:schemeClr val="tx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00"/>
                </a:solidFill>
                <a:effectLst>
                  <a:outerShdw blurRad="38100" dist="38100" dir="2700000" algn="tl">
                    <a:srgbClr val="000000">
                      <a:alpha val="43137"/>
                    </a:srgbClr>
                  </a:outerShdw>
                </a:effectLst>
              </a:endParaRPr>
            </a:p>
          </p:txBody>
        </p:sp>
        <p:sp>
          <p:nvSpPr>
            <p:cNvPr id="4" name="矩形 3"/>
            <p:cNvSpPr/>
            <p:nvPr/>
          </p:nvSpPr>
          <p:spPr>
            <a:xfrm>
              <a:off x="2285984" y="1500180"/>
              <a:ext cx="481574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000" b="1" cap="none" spc="0" dirty="0" smtClean="0">
                  <a:ln w="11430"/>
                  <a:solidFill>
                    <a:srgbClr val="FFFF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新民主主义革命时期</a:t>
              </a:r>
              <a:endParaRPr lang="zh-CN" altLang="en-US" sz="4000" b="1" cap="none" spc="0" dirty="0">
                <a:ln w="11430"/>
                <a:solidFill>
                  <a:srgbClr val="FFFF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endParaRPr>
            </a:p>
          </p:txBody>
        </p:sp>
      </p:grpSp>
      <p:sp>
        <p:nvSpPr>
          <p:cNvPr id="8" name="矩形 7"/>
          <p:cNvSpPr/>
          <p:nvPr/>
        </p:nvSpPr>
        <p:spPr>
          <a:xfrm>
            <a:off x="1428728" y="2357436"/>
            <a:ext cx="6263640" cy="460375"/>
          </a:xfrm>
          <a:prstGeom prst="rect">
            <a:avLst/>
          </a:prstGeom>
          <a:effectLst>
            <a:outerShdw blurRad="50800" dist="50800" dir="5400000" algn="ctr" rotWithShape="0">
              <a:schemeClr val="bg1">
                <a:lumMod val="85000"/>
              </a:schemeClr>
            </a:outerShdw>
          </a:effectLst>
        </p:spPr>
        <p:txBody>
          <a:bodyPr wrap="none">
            <a:spAutoFit/>
          </a:bodyPr>
          <a:lstStyle/>
          <a:p>
            <a:r>
              <a:rPr 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1921.7</a:t>
            </a: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1949.10  </a:t>
            </a: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没有共产党就没有新中国</a:t>
            </a:r>
            <a:endParaRPr lang="zh-CN" altLang="en-US" sz="24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14414" y="0"/>
            <a:ext cx="3500461" cy="378117"/>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社会主义探索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08546" name="AutoShape 2" descr="data:image/jpeg;base64,/9j/4AAQSkZJRgABAQEAZABkAAD/2wBDAAYEBQYFBAYGBQYHBwYIChAKCgkJChQODwwQFxQYGBcUFhYaHSUfGhsjHBYWICwgIyYnKSopGR8tMC0oMCUoKSj/2wBDAQcHBwoIChMKChMoGhYaKCgoKCgoKCgoKCgoKCgoKCgoKCgoKCgoKCgoKCgoKCgoKCgoKCgoKCgoKCgoKCgoKCj/wAARCADAASwDASIAAhEBAxEB/8QAHAAAAgIDAQEAAAAAAAAAAAAABAUDBgACBwEI/8QARhAAAgEDAwEFBgMFBAgFBQAAAQIDAAQRBRIhMQYTQVFhFCJxgZGhMrHBBxUjQvBSYtHhFiQlMzVDcpImVXOT8TQ2U4LC/8QAGgEAAgMBAQAAAAAAAAAAAAAAAwQBAgUABv/EAC0RAAICAgEDBAIBAgcAAAAAAAABAhEDIRIEMUETIjJRYXEUgaEFI0KR0eHw/9oADAMBAAIRAxEAPwBpbu1172Tt7sgqp46+fjW81wkSTQ2/vFnRFLfygYJP1xUEd0ihLa42RBBJIeeTj+XPmeaJ7PzwalJJYxw7WljA7x8k4HXmvO62jXfawye4j0xLYJh247tCevIz+dWvTZWuIEuGj7rvVyI8YI5NL5NC06O8tZbjvpZA4WPcxwD5YHhT21HtEGY158B5edFhCV/gVyzjNKu5sgLMF8TwKKiteG3knaeSD6dK2sIc+8cjB+tGtgdccn60zjxpK2DjCyO1JMCbuvStwmMhRgE5yPOtgOOOle0YNWqZ4Bjpmo2hBZugDDkY8alrKlNohxTVMjSMLjgbh4itpFLLgEg+YrY1qHUsyg5ZeCPKuJUUlSA7uJlZGXPyrxrQ7ASefEZombHeIWPHOR51Xe3Pam37Naf3838SRgSsQONw8z6dKnkkgLxpsehUaJQy5Y+R/Wte5RyQFOenwrj/ALX2l7UWcdzc340y1cZjgtgclfAkk0k1Hs9f6cTcWeuXUcg5QvI2fhxQX1EU6GYdFKSO892qEYj3HBOMcE+FDTtiZgOMDBx0rkfZj9qlzbNBp3aSIv3Z2NcofezngsK6yGV/f3ZUgMD5g1TK9ULZIOGmelskFskj160WEWdVZUP9nr09aC/KmVo8Ytxk4A/tV2F7dlYq3RrKxjjWM4Y5G3FCsJppchCPADyFM+7VtpdRuHj4isjiSMYUUScXJ/gJ6di6RGhmXYufIHnNGNBvUllCv4FTU+KzPOKvFuO0SsaXcW6hHNHaSvEA8oQsNwzyB0ql9nrltRvJP3ouyWUhFR8LwB+EV0GQAg5yDng+tVq97LmfU0u47juvfDnK5KnHh+dAzwnJpxL40laK9e2l5ZrPFp1w2yFZBtx0Xcv2yc0m02O4bErX0inBZo3OMqFOMeeeafatFJoBuI2uO9FzgtLINrY5JXPlmoZr21u9PaO6Qi8eQCNvHaARgHy/xpHIoptN7HISfHStF77OzrNodg2SCYVOCeelM9u8EBsE/alfZ5IzolltO4CIbSaZAY6cVp4/ghSV2zb2c7eVz96827fAivdzDxNeFi3BPSrFUmu5nFZWYpX2ivXsdLmaEF7h/cjUeZ8fgBzn0riy26DbS8trxWa0uIpwpwe7cNj4+VY97bR3iWklxGty43LEzYZh6Dx6VQdKi9hmm0yfUHjs5Y+8eeFAo3dCu4ru8+c0PKW3w6rb3jTTRMsUSOA0pjHG45BAPy8arY1/HV9zphYeYrAwIB61Wez/ALPqN3NeQ6hd3Dj+G6SAKox0woH3FWYDAHWpTbFpx4vizhusXUXtbQbQveqG37ed2Wwftiiuxlp3d/JcQ94GbKlN5IHA5GelJtQ76aYGQ52oqofMc4/WpLXelne5OEMYbIbo2Rj51lKfF0h6cE4tLR1/SYQt0uWZ2yRljn6Uw0lQsbAN0P4fKql+zp5RBbRuzMpi3gMehyT+oq42YxLMeMEgZ+FP4ndMy1Hi6CxWNnFYPOso4U9rVxlSCcetbV4wDKQeQeDXHGsS7I1TJO0AZNe+NYPpWE4FcQe1mK0jYMODkjrW9cStmjcNnOPjXIP276VfXMunXkD5tf8A6WQKcEMzZGfQ4+orsVJu11pFd6JKsq7hGyyjJxggjmub0TDUkc1tdXhhjtbQJJuYBVQKPAYHy460k1zUluZnQBkEYAZW24z145yfpTiWLSbS99sZEWRVy0mAdoHiTSwNpN5f3TyvHLGc4KrncpyMHxFZmpbaNaMadFA1OxnvdbSOGF2a6ZViUDknAB+9fSelwy2+jadBctmaK3jRx1AIUZx/XhXG4UVtcsWs17spdJ3eBkgdK7cXJVVJyF6Gj+rzgkZfWri6PQo2q3XnBFSRTEIEbJQHPwrdrd0RXC5PU/P0qDu2DqGXG7pmpTcHoTpoa20m+IE544yfGpM+tD20LRoQT48UTTjDQutmDkV4eQRnFe1GyHfuU4b7VxZ9jcDjBOcVo+/npxyPWtgPfySckUj7R6lLaFY4RhiMk+lDyZVjVshx5aQo7eW3f2UBlgjnVJcskh4Hr6/CqgFlS9t7jI7sBwRkDqCBirF2o1GGXQxLIwj2NgAqScngH61U45HljhM8irdvnYAM9ATj6Z+tZPU8p5Lj2HMCkoHW+zZzoVkQf+Uvh6UzHSlPZX/7d0//ANJfypo7FduFLZOOPCtaHxX6FpdzevOhz514DzivauQeE0n7WXCWOh3dznbKE7tGHXLccfXPypz40Hqid9bGMWcd2TyEkICZ8zn9Aa4mNJpsp1pdtY6FGlzd6msk8TY3gMrHaTwSCSMYr3snNMuixrG+pKu5iPZ7dZEPPgcHmmcnZt7lJ7m/K3N4YSkUYG2OPjgKD5etDWOna/Y9mlgtTFFdbmDRMFY4J/EGzgGq1sceSEotLywjsSbSFL21tJZpdsu9mki2YOACOvmKtBak/ZfR/wB0WO2Qq9zK2+VhyM+lOeashTK+U20zhd3GkoimuhIdsSJtT+zk8/mTUU8Ii0m5G4SKChTgEgk4xn4ZPzqacvIohtm7uaFImRl68kgqfPrmvLK3DyYEzlXuVBjK+6F3E5+JxWQlex5tcbOkdjYAkrOuNmAFUeGBz+lWhSXDEkYJI4qo6BfpFFhWXerhRnjJJ54q2xc5JwR9+taOCqozW7kbKNsn4icjhfCh7md7dtxG6PjPHQ5ookhsdeM5r3AI9KK1aOaPV5ANZXteGpLGsjBELMcKoyTVE7YdsYreFrW0LB50YJN4Aii/2j6ndabp0MkWPZzIombphdwH5c/KuNX2bvWLhWuUmWBzHEwYMqrnIwB8aVzTd14GunxRl7mdE/ZN2pllnbQ9XuXmvGzLbO3iuMlPiOT86vV52n0azkMd1qVtC3ON7gA48j0r541aa2twjNve6/k28AZGMZpa8cl3LbPcMN/4VjBGEHVQPjg1bHlcop0Xn0seWmfTUPaLSpWXbf2hVvETKeaI1GW1m02fvpE7lo2yxPAGPOvmKG1XuAyqNuM8jpjw48alttRulEVo1zMlpIx3R7ztPlVllbui38Glal2LjKjmxnms5omBA71Wj34X0FK4jtSZYo7ZLU8t3URUsfDk/GhdO1G4iDm2k2yDjg8Nz0PFRjUpLiTddd4BnAJA2kk+YpH3bGm6+R0D9mmlW93eSXM0Yka1ZSgP8rHJzj5V0q2WNmcyRnk5GR+VfPPZPtoNA7USXndSS2UkXcvHuweud2PMHP1rvPZjtLpfaGzWbTbpWP8ANETh1PkRTuPGoRSZk9QnKdvsOx044rCgYgsASOnpWZ561tRwfc8xzmvGzxjGPHNbV4RnrXEmDkVlYBgYFQCY95ICMKnQkdai0tENpErEKpLcDz8qq+tSwNHNmRWbwBPJ8uKM1bU4xsiVv94cYA/riq3JPCku+KE+O8Pgj4AUlnyqT4otCDk7pi3Wnt49JPeuPdPOeBk8DBqtw2kjSsQVQb1IAbPdnawABHjgH41YNbFvLpV0twcW5K7m/sjdx98UBZxql+8izs2Se8jbgB9ow2PMgGk5S/3H4tJHU+y6FOz2njx7lc/Sjb0zi1k9l7s3AUsgfocfDmhtAbdo1oRz/DFD9p7Jb7S3CSpFcIQ0MjNt2t8fDPIrXhfBP8CNXOgbTtbu9T0z2yxtIy0RZJopGYNuGOFwOetL/wDSXUL0NDp9tBJccqQpkzH6tuUAfDNLr2WO81nQUhl9oPdssjW0mzvHyc88eIrNKSUdoNWiSC7LABiqXO1l/wCpt3veNSmNxxRpya/P9y36GdRazxqpg78HAMJz9fDPwpizIoBZlXPTJAqqfs3TOk3ExLbpJmzk8dAc/HJqz3Npb3SBbmCKZAcgSIGAPzqRXLHjNpkneR5/3if9wrVpYx1kT/uFCfuXTP8Ay6z/APZX/Cs/c2mf+X2n/tLUlaibW2pWdxdS20E6PLF+JVOTRuRQcGmWUEiyQWsMbgEAogGM9elFqCBjJ+1d+yG9+0+ebyUi+zCzCQwI6jgZIZh+lMez0ry3u9sPMbvMxB44RuR+tLbyVJNRiJVldY0G4r/LknP1J+lE9mgYdQMQAMLzud/XdgNj54NZqo0MlcSxafISYWQoQzNI2Tg4JyP0ro+mXAeNShyGXOT41zOxjVpWbbho9qKQMeeatPZ/UHSaC1k2lQgI+Iq2OXGYjli2rXguu58gbcVuMgc4z44rFYMoYcgjOa9rQKL7Pa8NZmva4kA1a2S6sLiOVVdSje6Vz4HmvlHU0XSL50kXdDOqujjIK56j6g19duAVIIyD4edfMH7SNLl0/tFNpjDMaOWgLnG6NyCBnxx0+VVfdX2DYW1fHuIdQvfbIkjiU93Fzknk/wBZoESGJ1eMlWUgqc9KYT2CWGnkA7ppGDMVJwg/s+pzS+9VRHCgYlipJUjjnp9qtjUe0eweblFXLuWHs1ObmGeOXlw3e/HP+dH3NhFLbvGgCEjgjwPUUh7OzCDUUBKqrjZk9Ks7CRJGJw6sfcGME+lI9RFwyaDwbcRZaRSrvOwe0Jw8ecBx5g+Bry6uFaxjhhjdZhIHPeLwoT3+T08AKLuGDEkhoJV5V24HwJ/Sobi5RrYSE7JIXRpB5AnHzHWojJt3RztqhbLp/t0ST2UewOWYs7Yzz5VraWeq2M6y2rPFIOQ0bgYxVicqi7zgKvPHwqQ8iu/lTX6KcUy59gO3N7HdRaf2kZZd2Fjux4HgBX4+9ddBzzXzHqm0WUu5iqjByOMEHIr6D7IakNX7Nafe+73kkQ7wA9HHDD6g0xgnzWxXNj400OqysrKOAMqGeNZEKkdfI4qUmo5pRFGXPOPDPWodVsh9iqX+nQvIrqSgyS+MnP8AX60nngBmMaldrH3TuzT3W5YHXY4kQfiA8GPlmq7hgM48OvXisrJqWg/TW49wW7azntb2KJ0uJ4gC0YBABBz8+aV+yg3lo8G8W7tI7sck7ipHNNUtbWJ3uGiRp5CVRvLjk/lUEky+2QZ3IRkkY4OeMZ+NCnNJ0Hg6i7OmaAu3RbMc/wC7HWvNfa2TSLlr0RmIIxHeAEbsHGM+Oazs8wOi2n/pit9W0211S3WG9j3IrBwfEEVsQfsX6FE1yt9jneg2kL3uk94IFWMN7SsjBTyTjIJBPGOlOP3V7Je6nerb2VzbsP4MS3HvYHUjH5VYNR0fStZZjKsbvH7heJ8FSPA4pYexujjGXl3N+H+KOfQcc1NUNvPGXybX9P6/YT2Ihez0pbed4xOXaQxhwSoOOoqyeFK9F0e20hZVtO8w5zl8E8fKmMkqRRs8jBUUZJJwB86lfkUyTUptohv7yGwtJLm4YiOMZOBk/KodJ1S21a17+zLGMNtO5dpB+FINRWftLKEiDLpEGXZ+nfsPBfT1qG0ln1DTk1fQ4PZZ0PdtbkgrKqjpjzHSosJ6S435LoKyqrpXaoXN0tndWV1Bdk4Kqu7Hr5gfKrKCSAefrVrTA5FLG6mj58kYvPbbwoAVemOmT1+9NtDSOG+niZwP42UXPO7J6D4UinVpY0UzOiq6ng+WePvVh0sgxwkRxDZcY8N+0g7T8+frWXo0JJ1Y0twUuZwcn3hznr+If4UbZGSHU1COqEKBkjOOooUxBribC4OMkn6j86mUqJd7Kc93nyq1WxRt7XgvelztFCVuZVfB4Kr1pmkiMuQ3B8+KoFtqHcAusae964qw6XqJni3GMZVsYbn70xjzVpgHGUO/YsAX3i3ia2oNL5D+JStTLPGzKqOCT5UwpL7OUkyQ0q1vs9pWtw93qlnFOACAWHvD4Gmuc8ZFZ5efjVibrZyHUv2Rulz/ALI1BY7bwSZdxU/rXHdb06TS9bvLKd981tIY2YdDjxr69c425HOSQK+Uu3DtJ2u1ZySd1w7DPlmpj7WMwnLJqXgRkA8Y61YbfTZWgtJrK7eFFIfYffUNjBIz0pDJHsIBIOQDx6077LzL38lszEbhuQk8ZHXj+ulCzp8OUfAeK5OhhO13DEzS93cKOW2rtbHoOhoGZQ3Z+SSVSku04DDHU9KeEYOAcEeIpbrMgFjcYBxt28+JyMUjjm26QTaTI5pZZbq4tYw7W5tUYMVxhigJA+Z+1GWOWiJWXdkjgrjbgc/41NbYNtCQDjYDj5VpDFFIrhlGeUZlODx6/SunJNsiK0Le0Uc5s1YkbVbDAZ8eldf/AGI3eNCu7B239xKHR/NXXP5g1x3XkktrZV9oMqy+6xce8QOgJ9POugfsSvSdVdCRue2KFemSrAr9iaaw6ivoD1C9rO3VlajOBmvTTAmaSusa7nJABpJd3R3HJJA97kcAUdqQVkwTknjGelJrxpH/AIMYYHgluox40p1GRrSBP3Sog1K4SW2ZEG4nhf1pJcSyQiONInCSngjnOemfIcU6MywWbd7KGbAHHXpSeGWQxyFd20Lg48B6VnqTltjWFaaiL72X2S6O+RBZEfw2P4hJ4rjyOKWWDNIS+9n7yZ/eYYOAAQR9hRus+z93cpMh2kQuwT8QXb1+Gc1BA0cTRW6SKx2Bo0C52rxjPnnIqMiVdhmFOOjqPZr/AIFZZyDs6UdezJb2ks0vMcSl29QBQfZwL+5bUAdExWazaPqKpYrlYXYNM39wH8I9T+VbGL4L9CKScqZTOz4nm069ks9j6nfSFCykZiU8lm8hyftTTRV0ieGfQIRIZIixaVhwzjHvKc5BB+wpd2dnltOzeqvbgp/HYtKFz3aAAHHmfIUZ/sX/AEcESQ3iKF75ZxA4cN/a3Yx98Vah3Irk6+ywdm01CKyeLVWDyxMUR+CWUdCaOurG3u3BuU70DojElc+eOh+dIOyMmqTpHLcXRnsmTIaRRvJ8v8+as+fPirLYrkXGTXkhuVWOzlIAVVjbjwHFV79naY7Nx+rtn7VY7mMT28sRbaJFKk+WRigdD0yPRrAWscrSqGLAsMEZ8Kit2daWNr7aD+5j73vdi97jG7HOKjfvVY7CuPWvY7uCWV44pY3kjwHUNyufOoZp5kfAjPTrjrVkBbS0zgc+0Y3gBvdIwPDqfqKPsFSKx3xu5KXSykEclTkAfLNQvZxXc6zOJFlitlfb4HGfoeDU8sLRaPAY5DiSXLADBOenTyrJlKmaj+NFvgRRdB2XcHABH1/xqIKpZWbKnu2HXr417ZyNJDHKhIyoJPlnzrASroeMA8ipcxdwXkkiUFM+6PEZPFTafcCOWJ8ghsE49QDQ6NwVPA+NTwmFRuAbPXr6Yo8OLSoBk5Ju/JaAwI4Ne5x0zmq612yzb1XGBgAE4PFMbG+75tj8t6Co14FniklbH1vd7VHe5KnxzRLzxKoZmwD0xSnJIwfCsOfOiLK0iFka0NJbhEg7w52fSvlTtO6T9pLx1JZXcnC/l+Vd87caodN0GZkYiafMSknoSOT8hXzjdSiS8kk6gsTyeoosJOch/pvjyYY9qZbZkSECQEux6kLjp96AtJTb3UcoJyjA/wBfeiZrnv3BhDI3iegGT6VDOTNMCiqMYX3T1PnV4p01IdyKNpxLO5u5Jsp3Yi45Y+Hw8/ChtZaOCykTxnORu8P64+tDaVPdd5PEfedV/E3PIOPyomaYTSyBoxHcwghY3PDjzBxSnDhP8EJ3oDeS8Fjp72pld/wtjp6ZH15o2Z760uZXhjEtu7bj5j5VvaXVpDGkRkRHCAkDoOM1pdah3qrFZOxmYBgwHTnxqNt1x0co/Qu16bvWjXvAShPu4IOOOSKffszvX0nX7a6l3ezM6qx8AGJUt8uKqF1K887PIQzHgkeOOlWXQ7pZbFURSHhGCPP1pid48aSQKS53Z9NvcRxjBOT5DmhZ7pnDBW2jwAHNBQMWijZjlioJPnxW5oUsrZkym+xh6k9SaCnuk2kEMsmcEYqeR2VXOBkAkDPWkNy1w04LKC2BggcGgZG0rTLYcfN0yMwvLLJHAPfc/iJwSMHI5rPZxaNPbyuCZBt68bsZH5V5DuV4zv6HdlecfGh2ma4u0mLO6iZY3z57W/yoVpuhtpoEVLa70m3kl2fxYUDKOMqhYfTJIoaKSwOosI5QLpzhkPU4z/XyFDwWry2OnRho41aG4tpFdsFgJMjaOpOcVLHaRDU0mjTLhmjkkP8ALheMeZPn61GRUw2F+2jqfZ//AIPbf9Ph8aZKfeB8M0u0An90W2cfh8Kn1C6WxsprqUOUiXcwUcmtXH8EKvctFH0QZ7E67gMf4j4xznO3FGia7HYgQiyYwezYM3fL9dvX5U7tdfs5oYCI50E4zGjRct8MZz8qml1i3iMaPDdozHaim3b3jgnA49Ksg7nK7cfNmnZXaOzun7Rgd0OMYxTC7tobuBobmMSRNjcp6HH/AMUv0nW7fUr66tYIZ0NuBkumAc+GOoI9aZyoskTRyDKMNp586kDK1Jt9yu9oNN0vTdJuLoWUIdRhM5/EeB41D2c0OzXQIH1CHe7AuzSEjaD08fKgNf022k1mw0vT0CmRhLMxkZsL8zxxmpO2tjaWenwrZpIs9xKEGZXIIx5E48qj8jCTcVBPbdlksNJsbN++soEjcjG5OpFGYk/sj/uNaabapZWUMCFiI128nP8AXWiDj0qyYpNW9s+envZoLtPZVUIbYK+4/wB5jx8jTt7hZtHUwEALgSIBkjyI+1VXWTKLV1hVu8SNeg5wTVj7Mqslvcu598KF27s48efkKyZRumaM37dDjRpleFo4g21OASOo9PpRbDK+90oeyBDMcdODRajJxXNe6kAxS5Y7o1GSox9KkVjg56+GKxUOTkmsVcHPhRIQlFnTnGWhNcpdapfSQW981rawe7IYsB2Y+GT4YqTQfa7TW57B7iW6gjgWZZZDllYsRg/HH2r270adruabTNQlsXn5lCoro7AYBwwOD6ivexFuIdL7190l0ZpEnkc5LsPOjxhTplZzThovNrcCZPJgcYNT55xS72iGE5ZHIPRsdKKSXMYbIA2554qklTM6jmX7XNSia7htCwAjjbJz0Jrl+2JbNt2DI43DbGzEY+FWntnBeza7KbiHG9yyucY59aVtZ3VtBCDE+5QRkqcHx8aJBpI38WJQxpPWhfpkx7jEMO8MdrZOB8CKKXT1uJlaNiqKMlCcfTil4ZSkikAsxJDdM0asJitJbmFjE8W1Ny/zHgfr9qJNPw9lm/aYHii1SFQm3Dgkg5zn9KZ38EfsFwZ+Sis6sT04OOcUjtHeS43ySZy3IbxOOPCmd9ed5oTiPo/8PnGQKFli+SK+LAGtrudInghWSIj8S4y3A4NMbOzWBYhIzRyybtquOB6fHBqWeQ2liqwMiyhVHGPsKXXk7Ty26FmVVJw68ktx/XzrrlPXZEcWlyB9UtzbSjvGRmZiSFGOOKe6fDFHBI0BBRlGD49OnypVqBVZ1jmM0sm4bu8IAI+VONJjMenxqyMhxyGNRmk/TVg6d7O66fMBpNpLKwUdwhJ8B7oolHWRAyEEedKOz+2/7PWJlycIAcHy4o+aZLaFmXJCkJgc4oTl5ZkOHu4rvZrqHdGMRykZY8ANjd6UnLGcl94X3tkaZwPWp2mae5Z9hOVzH/dFQRundLG4AcPuyB6fel27Y3ixuCNIWMRKdMb8Y88cc0Bbh4hNKF/DIkgUnjIUmpy7bhkn0oS+n9njGRlZJAp+hrk6DygnsA02Uyx2d1KYVVJJo1DctlwMBfXg/LNbPdPbX9ta7cmZyzuAcdOg+QFadlInS1mlcktlAobqPxZP04ppMIzLEp2iQElPPOOftUZe5bEqT+joXZ47tHtj/d/U1D2twOzmoHAJ7r9RUnZs50S1452n86j7WH/w3f8Ah/D/AFFauP4IUg/ev2UkvDcDSIJNqezW7OVkAZW3ep4HQdaGBhFvb6nKtrvhl3GBNqF8EY46+HWtJu8lPdRuFf2GLByegKn9DW+rRskV07yBld4AgVnI4/F+L1/yqxopLsWvsgyS6zrsyf8AMlUg5yOrVYL2G4khAtLlLeQHJZo94I8sE1XexrhtY10dWFxjPpufAqzXtwlraTTysFSNdxJqwlmVZNd9FfttIkXV7q5j1eKS/KhHHcg7Bxgbd3FSXvZ+6vbu1uLnUg727bkxbgDOc8jPPQUv0DR7q5nn1WS7a3vbgltqIjsqnoCGBxxUtjPqdxrt5p7apMEgUEOIIsnp1931qEX3b4yWl9f9Da20u7j1D2q41KSYEbWi7sKhHhxk4Oec03J28Bc0k0qzKX9zcJqk122THLG7KVB+AHGPTFN5GAbqRU9haVWfPV0ZvZ5GTK8KWYDkR7uWP0p/oTKLm72qC2xAG28keGccZxVel75pJYXJ7ue0UHAGcCRj+lWjTNpmul95SpXcSMZOPD6VmT1pmhJPjSGInghiZ3dUU+LHGaDt9e02WQqlyCwO08EYNCatYtPeW4wXjEbsUU4JIxjB+f2FV6TT3SS5hSCRHb8JLg4Y4wOKjd2Tix8onRfxIGVhg+XjXijoM/WkXt8kFnbWNveRSSplZ5FG8xkYGNo8c8fI1mianPNqstldOkhALRuoIJwcHI+lOLIrp9xOWB8eXgfZ2gfmKVaBJtvdZtiSRHciYDPg6/b8P3pjKDhtvJznknBpTagxdp51AA9otgxz0ypx/wD1XcvcrIjBcB/qE7Lpry5JVFIK56muZLN2gW7kMWpQSRcBiJlKpjzBPHhXRXJl08k7kSRWLKRyD05+VUOS00qFpU3SPJOwVThjnzxVMsuMtB+ixKUXY27Oa1qN/LP+8rFJTaqCkIdSpHPv8/AcCrTdQDXrfubq2Xp7siH8Jx4f4Vz5wlgkx02dkmdFKOwI2tny+FXrsr2ggvZkguMRThfd4wGOOaFGabst1GN49o4xqumS6ZrE0DpwrNg54wKI7QSg2VuqDAkO4AH+vOuka12dlvbvVv4KlI2MqyMMZDZOMmudS6bNJNH7wESgrgtyF9PCirJbTl4DqSnDQHae020LmKJHLFScHd18KHigupVCLbHYr8nGMGrXLoepNo8FzphihhMndd7LySMZ4H60l1DR9atoTI9wjkDvFMZxuHXPkc4q8JqW9WVlkpNeATUITPeMVUq3AILZ9P6NMU0ll2vGUQxrwQpPPHXn0qwdirK11DSjqGoNmeTcgYnG1V6kfOpNVsjDe+06RJmNSquh95SG60GeRp8L7ERbkrWxHdW9sG767KnBGN3n0+9exajalJizyIkRwXdeC3iAc+FNrTT7S71eBL+QpHBG8mC2ASWAFNNd0fTdUsH06ztzbvCNybVIHhn45qq40uRWTmnSL12ZKTdno/ZJBsZfccc8EDmsSxl3hXbfGc5OfEehPpVJ/Y/rzqLrQbvG63bMJA5K5wR8v1rozbgpeNSffY/YjirTxtSpmc8rjJ/kRd73TOYjwQVzjqKhDc5UkEjwrdy0shOMnxxSTUNWmt5JY7XT57zuk3yFCAFz0HPU0u1yeh6NRSvyNGkVFJbnnjFLr64imDxPmKVcSIXUjkdDWlxrUkVosOkQCXUJyUJdwvcgoG6nxO7A+FK5e2FzLPFp/aG0te6mJVJoG3AeGCcnmi+jXcpJyl40H294YbSaWJg7Rw7kTdw5LAZ+XNetOkt3C+6I3Ua4l2nIVeQcHzyBWi3CW7XMEIMkKRsWkCbiOhGPP8RHypfpMlj+8Y4ECzXLpuAUEYQ8+9k4oM4/RfHqDR2bsu4fQ7Qqc+5zg9Oan1qzOoaZcWayrE0y7Q7DOOnhQHZOGOHSrZkjCApjPlz0/KmOoXCWlpLdzcLChYfHw/StPG/YhJN3ruLbDs+1pBEF1C5EixhC6LGOPIEqTj0zUtxo7XMeybUbuVOoDrER90qt6S2t6bp0DLi6nvGBSORmYrzknyAx+dMtWvtSt4rT2aeJri7cKkCIGCjHPv8AjzV0xiUcnKuSbD+z+j/uu5vpfamn9pcMQVAK4J8uvXyo3UTZh4Xv7iGOFWyqSMFVm8zk848qS6W1/wD6Rz20tz3iQxgsAgVcnnoPHpzVlaNZMGRFYjpkVy2gUuSl72UbTzpc/ajV5NQltWgY7ondwFJJHRs/1itNObS27TaiJ3tRp4UFSzjZkYHBz8avYhTxjQ+P4QKrmlaXcw9qNQuprdVtZlIRtwIbkeFdQwsyaletG1jd6Jb6oLbTe5SWVR78J91iDwCehPWn0qKzDcGJx1ArdIY1OVRAevCisk904XgVNCk6k7R883byrqlsCoZDa7XPTOXfPI8ac3OoG00xWtkUHvjEGfLAADGT4k8YpW+JLtAWEW4BdzdByefvRGtRNbNFa4xAigpzneT/ADGstytmk6dJhw1ZbnSradnCXecOE8COvy9KW2N/AutwRvIjGWbb7p8cHBre5QLcRQoQgtwi56EkjcePnSaaxjndhIrl+87w465rm1/qCRlxjSLhLpxgDPb2ixwREhmB5k5z8/OkNpJLibUIiYJocCI4yMMSOM/DNTx6/JoAs4tTYXOlXZAbL4kgPTg9eOetOrS6i1HTpI9PsXGmKyus8o294qkDKr1IwTz6UVY7SkinqprhJAmm9oALmSKZmlCxg7UGWzk5P0xQmo61cQ6890LdRa20gtxn8UgYHefgPd+dGdmdJGp3Di4k/wBXi4yON564zTztBpunR6NBew2qNi4ilmJOc+8M5q0JSrYDKoKXFjIQPIrKo3x+Z4GK5zLcW8EEkCtbRzM26VpQd2PDZn0rprpHF2cuTHhZe5foepGQapeo6PDrWi2t7ZWxkKw++qY3o3GMfepyPkd0UlFteBAkomQ7FJ3jcvjwvWo1Yo4ZWKnwIPQ1bOxugz28EU1yFaG4XuQGYZ2EEsfjg/atLvsmLa8uxO7bY1YwBTnvBjrz8xQfS0mg8ssZScWxp2O19dYum0++wWjixhv+Yc85+WKHj0mxuL6exuoCJ4HM0OON6ZztOOoqu2XYue4up7r9+PapbTYXulwQcjGSPpV3nz7ZHLKEWdR7rochh5efhRmqXcA0ozagC9oLu3NpZw9z3oJ292owN2wnGPIAYqran3SQSPLbxR7AEXZJkhQOhFT9sbppO0GkAOFtjOJZFPG0kEZ9AOfrVd1KSS+EsCxsbPcRLeFCAw67U8yfOhNcqYbE1GFDHR7y0/0fJis071A0G4cD8R6fam2mPGymCJRCsqBUXO4bx5H0pb2Ws7m2ttY/ecZgQujIjKByVB4B9GFRX9tIbG71KK2kjgtEzwxzksufsDUSx++i3JKPYimvYtK7VRx3sKyJKjxIZPwhsgj06j71arxr0wiaSZETIGxRjCDz9aqz6vp+orEsYcTEBVG3c2eDnI8B50ar4jcXbzSk9Bv6Y8Kib4/Ivhx8nyQZ2I0cR9p7zWmuo1jcMvdA+8Nxzk+nFWvU9SntYbidQzxrjahPUHpzj1rnHs808peRim45KnnHHTPlXotJInDi4lKrztz1rpdQnpg/4MpScvAw/wBp67qM1r+8H0xoQjH2ZyQwJPw8h9a90WW7El1Z3V1cT3NtIAWVlXeuMgsfHrj5UPFetbxNNZKZbreFlBb3ymM+796edm9Q0y+CGeWO2twT3netsfjPLeZLED51de9UiuRent+AAIG1a7YW0ftCrCsJc+6SF2sTjxFI9ahtjf6fGkfc7AruNvWRjtXj4nPypl2g1i2vO0NrBpdpdbAzSNOq4cr090H+8Rz1qt9oTLKxhtRM7ST72nl4bKjjxPC/SirG+YJZbhouE9rc2NtJ7I3exsirJGwwW5GTny4JNBRahGNUsVs4xB3sgQIseCUBwc+PNQ9nu1D6rfSafdmGO8MZEU0RJViMH60z9knlvLC8eGJZkmXcQRllzkY8vGl8j4S4zOh71Z1/s7tfQ7TIBG3OPma21m2We0k7/DQxqzlCOHIBxn0ofsp/wW3JOTg8568miO0NyLXRbyQH3u6KqB1yeBj5mtDH8EKpXJHPNLcRwaaipMO9hl3lGYbsZIxhvrRGjXNtY2dn33fNcTQSOJUmKGHDEDafXbRUunDS9Ltpbu7uI7qGJliiEGV3Pn3c45znzouy0+6suycsmLeMPbsZQ6sXxliBnOBwRxjxqyRoSnBr+oV2InsWDgTSSahMveSNKckjPTP3+dWLU5mitW7oyrK3uqyRGQqfPb8qr/Y6C/NlYTi5j9i7sr3IQ5/Eec560+1RxDp07scKvU973eBkfzeHxqUJZn/mUivXk9+YD3V3qRZMMFjsSpYjwJJ6elGdpLyVOy0t1G08E21COCjKdw6+VKNVBlsElKI0auHV5tTJX4jB6+tG9r4LtdBvJpL9ngYqRD3a4wWGMMOcDio7BOMXKK/P/uw+0J3fR7JpZGkkeJWLuckkj/OiJgxfg0g0rTbmS1066XUp0WOJcRBF2YI5B8+PE1ZDjxAqY9gOVe7TPn2+ixedwpLFW2Zzkn+ulSapdB9Ht7eVg0hvFiRiQeOdxHoOK21K2kW8lZ2cF2QKSCQoGAfj4fWlWuX0UVhp14EbdFKyR8+7keJHr1rMS5ysfktaN+/b2rVJJ5RCjss6sBlthBAwDwDxSvUO0Peyt+7LV3yMBsY28Y/WgYEu9Xugu7bGH5kbjYueijyGafWmiW9ruWVJZI4nBlDEePHhRpOEPl3I4t6Yk1HSbu9gtbgSC7Yx5kJ4KsTyvPXwq/dh9RbU9H7hgEvrZTbsGGCARgH4UimlGnXsNkI2kinKrbGMcEseBjw6/Y1eLHQ7bSGmW1UyTSsGlc8biPyFdGUpra7Ey4Ra4vfknTGiaNZW8kQARyrSr4tjOfqKFWO61Psw1si5XlcsOM06XSxdWqSNF3uG4QnC/H86bLLbQQiFnRBtxtDdKtvyLTzRSpK3ZU7u/ZYhA7/xFjnkdVPBBUAD65rOy6PpEcIcMFliWbk9N4pLfa9pGmdoJbVojNb3L7SOrRkYJPnjOauGoRLdW6S2ikhI+B4AAVVxl3L3Fe3wwHT7S6s7fS7JJEdRbJcyOB1AXGOehJ4ptcul5p8iJIiXigiHcRzkZA+mfpS+S7V9NtnglUzvp4jMankEA4P3oPVNMttQ0E6tYhor1V7xjGSBJgYOfXHjV32sFKNtSetgeg3tsNK7ueaIShmWZcjO/cc/lQ+pa9aw7ESL2m9J2xsx284+9c7lvL+57UXNlbv3MSythlbBC5PvZ59Kf6RoYs9RFxcytJI6A73bvJORyPTyoWaTgvcxzFGM/iN1t1ublLq6gS9vGAwv/LjHkf8ACmotbq4ltxdiNLeFt5ROjt/hRjd3a2uFUIgwAAPE9OKluS4RjEUUg/z9MZpRSZaTT0Gzz2t2+68tEZsAZU46dDipry4sJdOe2gUIJfcKMNpwf6xVM168lEirDOYmVSSobAYZ6g1FALnUbR5LluIF3o4HJxnj7UVZWlYu8Ck1vSFlhYR6LarhcvK7bmxyq5wB9qmtRlHkBJDNkZ8qN1FX71lYAnqDjgg8/rSrS7hU3xFdiEkrketQ2sj32NfCvTjH6YbXkmAjZ6YrV32jPOPSoLuQ90F8Tz0pVLehjJkUU2xc/vNH3MgSb8Y8yK2voLbVlUOTFdJ7qyL1Bzn50k7UR9zc2bjcu6NjkHxBz+tE2lhrrd0P4Yj271aXJz6DHJNaSxtRU4yoyea3CStB11++Le99otkWRzD3W+FiCvIOQCevA86rGoXEwl7so0DZJ2n8Rz1JJ5/SrW11qdtal5bPvJFbaVU89cdPCiu1FlNb93ZTrbXE77SVjbdx1OKtj6icXU1ZWfT4t8HX4I/2XWVssWp3D/7/ANyMOce6pyTz4ZI+1Xc2tu6wvhSIzuRgapCQ2+iOXs4u/MyASW+/JcZzwPA1YbW4a6l7uG5jjhBQpGBtO3PI888Ut1UvUlyBww+kjqfZpgdNgReNoJ+5pnNbRXLRNKodY23qD03eB+VLuy206XDj8eCD/wBxpzWjhvgrM+tmksSTACVFcA5AYZwfOsmiSaJo5VDRsMFTyDW+a8BO7B6UQkjtreK2hWKBAka/hVeAKV9sOOzV+AM5QDH/AOwpyaFv5ZYLcyx9z7pyxmk2Ko8ycVxMW4yTOf3tnJL2WtEg0iQT7UJuVRCWHORx732qzdrY9nZGWKGMgKEAVR05FZda7dw3Nlbi1tJXuiQjxXO5PLrtqaz1K4SS4m1KSyS0VwgaOXPdnjhjjxrqDuc9OuzsP0QBdJslXle5Xk/CjXXcc/pSCHV5X7Ufu6NY3tjCJVlBOTwDjyNPwT48fOpWwEk07l52cG1IgXEqgSMqyDbjPGVBx8CaX35tk0i3kvFTAmMqDHAwMfM021KSZNa7mIFhGBy3JbPPPmRVZ7e3EbaLYrgCdnZsIMZHTOPDkVl44c5xQ/OXGOzzs4sPsM8zjMk0j7WI/ByCP8Kei7Qdzdtkhx3M6AHJ8MgfDBz6UosolgsIIwMMqjdxyTjnPzoiRUOxULcgAkHHvelVyJObbIj2J7qRYZI5FxLJp86TRZBw65OR8auMet6ddQmeG8iePzD8j4jrmue6tbtBcwGWaZo5UC4d9wBx45+NBz6fZxYlMZVRge6SMfSjQnxVX3KJ27+i+T9tbTTzJHLPJHCuSD1LE+AHWq9Z6rqF5BNKjPBDMxZQDlyD4+lUO/tBe6lDZWkbmW4kCsGbc2fX5flXb+y2mRadaf6yg71yMeOwDoMUV4dL8nQmrbS7HPuz+hzPcXTzHJjulged23Nl0DDOefGulXcw0TsjdCS4Z5FiZEIOCWIwv3IqsW79xq/am3JVT3tvcpjg7d3U/X6Yo/thPuSwg2hopJu8cHn3VHQfNhV+NNtlXc1XhBFhptxYwWJltiP9WCl9+7IwOCfOmHZVu70yezlJaF9+0eIU5p3rtzHbaI8hzjYCoA5Jrn3ZbUkj1mS3d/fnQvGG6HB54+dVirdfZKn6uN8kL7G3t9P7QTSTI28ttJ67uMD9KcQmdbhblowslxuCqfA+Gfz+Ve9p7VE1CG8C+47jvB6jFTzHvrrTbjgR5yo8sqc/Skc8Kk4yGoSqOvIWImkESyt74YSSAeOP0zS/Vb+KzvkhuGmMMwHK8gE5AGByRTWRGI7yEhnIGAehHlSu0uVuZp1ltjIYyQjbBwP7PoaFF1oG1Zvf31ksUcrAs3dGRUKfiHwx15zik9p2mhjvZI7ZAQASyPBtwfXzpX2rnit5oCshaZtoaJGy8OMAnHl7v3onUNP9nSO4g2mOY7i+RyTyaPxSVvySneiLUu0truLuzNcQ+5KNmARngj15NZcQ22o2aSwEssnIKHA+NJO0NlAuj3dywKykqFI/mbP+Ga37CW88WjM5YhZHJjVuQB/80SUIxw+pFhsOaUsnota7jtI5VABxhTxUjhOGmcFh5Cgbv95KRsgScZ8HK/aoI11YvuS3t4v+ts4pdQb3aD203GmHTW2l96JdYk2RxjdHk494+B+maPm1O2uomi0eWS4kjiwdgChVz4MxwD8MnrVPvo7q/wBQht9S27YyW2oOMfH5D610Hs5bQmzs+9jjZoN0LNsG7GMqTTKioxSbt/2Fcjak2lpinR01G30qa01OEZkmEgZnBlIPQE+J/wAaF1CO5/eVne2scKTWUgZ2ds7sfiGBknPNWSeGA2sgiiUSmTl8bmAz19PSt2tR7ZaTF1i3RlNo90k46fGq8lfJEXcOJWrvUrZL6K9W3YFQY1R8KXLHOTn4dKJ0CeO67UqxWFFRC7Kp/A2fdGfrSnX40jsXZZkilWQDcT72cnHTwqLs25urpIXiKyGRRKQu3OeT09PzqzVx5FJya02fQPZJ1fRLaQggkEdPU03y/e42+550q7JIE0G2QDCqGAB+JpzinsdcUZzWyN3K5yp2+GOSa9Cgtu5zit68zViK+zAdq+8c48aWdpj/ALA1HP8A+FvypkHzJs46Z60o7VtKmh3AhUyO20YEe8kZGePGusvj+aKVaQxD9wgrbsTuzlioY7jw/wDZoqGKIdl9XfCjM65Cnw645qzWEXdWsKLoy7duScpzxnkEUrsLb2r962lzYN7L3qusIG3J5/m4B6edVcdWNPNe34/5NdLx/pwNuD/qKY/7RVy69PvVP0bfP2onuktZI7e3gEHvDnIwMZq0pcBlyowOnQ1ykl3F88lyX6OM3iNPeSxh8TRhWjVjg5POB8aR9sIbNbexvJ4XQA7WxyFwc4I+JpjqUMkWrtICAEKMP8/pQurpHf6dLOilZAy99GfeVsnAIH0rMi6kmNSXhMVJf20h2rMm4c4Jwea0/eNtJqMUazxM/vZVW46VXtUgWS8kMEcndoPebuzgHHT8qCs2MjSPDbscKAXVc85PP6U7HpYSXJsBLLJNRL7rbQPp1u5PKlAzeZ3cAUnuS0yOsoT3jx3ZIPjnr6UstVVViMELu6jkDnafA58OtaatqYSCUxD3wTGCDk/f581SOFp0tnSnSsuP7INMF3fXOuXY3GPMEIJ59T9MD610d8Fmx08gc0h7DWK6Z2W06AD3+7DuT4sxyT98fKnbnBxg+tNclH3MtjhSKdrEbW3bSTYMJqNg0ZOerplvyWs16cPf6HyuWiJDeZJT/CpO2RMOt9nbr+T2nuH8Pxcf5fOq92jnaPtHoKGMbIoySx6e65HHzoUly34J5Rimdb1+I3VvDGxJR0AAHXPia5JKFsv2h6Rtb+D3jQ943iTmuru0l7aQmJdrLEoHPOSK47+0uKSw1m1FsXMsUwZcAkkgAkg/H867H3S+wXxxtfR0rtAhl0a4AXcyLuX0IpHotyNX09rWYBQigKVPI9as5YSRsOu7PBrlNpfzaDr9zbYKw94drFTjnw9aX6jH6yuL2NwaSpl6u7iS2Mcae/FGAjYHIcYP3FaWMyaXavNdRmOCU95uX3iAcAA4+NJbbXVt7gSXuS8jZKMOc9OmKnn7V2ttb3sNzbyM1sAwRxjeufAngkZpXHjndNFpZIxWyp3DLFeXV7prC4nZmXY/UgqF+OMAeNNY3kaGIOWBCKGXPGcYz8aSrfWP7xuruI4gL4iJUhuR0+x6Uu1HV5Li9YWzSJEq4x+HJ55p14p5KikB5Qj7rCO3F0Xkgt4sqNgB54ySTVy062W0sLe3XOI0C8+eOa59aLPquqQzNG0rq4LgIduMjFdILAkkefSh9ZBwxxxoc/w6SlOU3+KM4A8q8zxmgL3UIYm2PIqD+8efjUljP+8LZ2ssyleuwf1ikFilV0PPqYW4iSBu/wBWnkUEY4OT0waat2hPZ+6jDRPJFcfix4bcc4+ZpG0q6TcBZ7ec3chyI1BPJPSl3aS5v55IhdWM1tChIQyKRnI861MeH1Jq+xkdXniouu5fH7W6LNMc3qwwlOrxPuB8uOpFRX2s2Etqko1qKV4zkIMrgfQVzOe1uYrdLiSGZI2xtZkIU/OozDPHAGlgmWNuAzIQPrTH8KC7MS/mzumi+rfQaxqq2cErSNKAC6JhRjqenX1xVrstMhs2cqvMToEY8F22nI+mPrVT/Zhp0jPc6kXCwxr3O3GSzHDcHwx4/GrvqFvLPe2cySMYoX3MngTzzWf1VQn6cXpB8WR5I3I6F2PnH7itw4ZQFPXqOTT4ZVR1NVrsqT+6rcqXL+90+JqzYyOfEU5hbcEKKVtmA7hkdDWE4GaxQFAA4A8PKgtQlIwqNwwwaJKXFWc3SsKjmR2Kqw3DPjUnSksL7JAwbbjxxmm6YZAwzg81XHPkiISs2xUc0ZcDaxXbnAFSivGUN1FEass1aBbaVmUgoTtBycYzUcHetHlFQLk4o18bTzgEdaHZ+6wiMQAPAVRxvyD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8" name="圆角矩形 7"/>
          <p:cNvSpPr/>
          <p:nvPr/>
        </p:nvSpPr>
        <p:spPr>
          <a:xfrm>
            <a:off x="861033" y="855966"/>
            <a:ext cx="1857388" cy="428628"/>
          </a:xfrm>
          <a:prstGeom prst="roundRect">
            <a:avLst>
              <a:gd name="adj" fmla="val 0"/>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整风运动</a:t>
            </a:r>
            <a:endParaRPr lang="zh-CN" altLang="en-US"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677518" y="1284595"/>
            <a:ext cx="7715304" cy="3257110"/>
            <a:chOff x="714348" y="1142990"/>
            <a:chExt cx="7715304" cy="3257110"/>
          </a:xfrm>
        </p:grpSpPr>
        <p:sp>
          <p:nvSpPr>
            <p:cNvPr id="11" name="TextBox 10"/>
            <p:cNvSpPr txBox="1"/>
            <p:nvPr/>
          </p:nvSpPr>
          <p:spPr>
            <a:xfrm>
              <a:off x="3143240" y="1142990"/>
              <a:ext cx="5286412" cy="3257110"/>
            </a:xfrm>
            <a:prstGeom prst="rect">
              <a:avLst/>
            </a:prstGeom>
            <a:solidFill>
              <a:schemeClr val="bg1">
                <a:alpha val="0"/>
              </a:schemeClr>
            </a:solidFill>
          </p:spPr>
          <p:txBody>
            <a:bodyPr wrap="square" rtlCol="0">
              <a:spAutoFit/>
            </a:bodyPr>
            <a:lstStyle/>
            <a:p>
              <a:pPr algn="just">
                <a:lnSpc>
                  <a:spcPts val="2500"/>
                </a:lnSpc>
              </a:pPr>
              <a:r>
                <a:rPr lang="en-US" altLang="zh-CN" dirty="0" smtClean="0">
                  <a:latin typeface="黑体" panose="02010609060101010101" pitchFamily="49" charset="-122"/>
                  <a:ea typeface="黑体" panose="02010609060101010101" pitchFamily="49" charset="-122"/>
                </a:rPr>
                <a:t>1957</a:t>
              </a:r>
              <a:r>
                <a:rPr lang="zh-CN" altLang="en-US" dirty="0" smtClean="0">
                  <a:latin typeface="黑体" panose="02010609060101010101" pitchFamily="49" charset="-122"/>
                  <a:ea typeface="黑体" panose="02010609060101010101" pitchFamily="49" charset="-122"/>
                </a:rPr>
                <a:t>年的经济工作，由于认真执行中共“八大”的正确方针，是建国以来效果最好的年份之一。这一年在全党开展整风运动，发动群众向党提出批评建议，是发扬社会主义民主的正常步骤。在整风过程中，极少数资产阶级右派分子乘机鼓吹所谓“大鸣大放”，向党和新生的社会主义制度放肆地发动进攻，妄图取代共产党的领导，对这种进攻进行坚决的反击是完全正确和必要的。但是反右派斗争被严重地扩大化了，把一批知识分子、爱国人士和党内干部错划为“右派分子”，造成了不幸的后果。</a:t>
              </a:r>
              <a:endParaRPr lang="zh-CN" altLang="en-US" dirty="0">
                <a:latin typeface="黑体" panose="02010609060101010101" pitchFamily="49" charset="-122"/>
                <a:ea typeface="黑体" panose="02010609060101010101" pitchFamily="49" charset="-122"/>
              </a:endParaRPr>
            </a:p>
          </p:txBody>
        </p:sp>
        <p:pic>
          <p:nvPicPr>
            <p:cNvPr id="111618" name="Picture 2" descr="http://5b0988e595225.cdn.sohucs.com/images/20180607/26ac3831e08c48cfa1d9fd9bd983edff.jpeg"/>
            <p:cNvPicPr>
              <a:picLocks noChangeAspect="1" noChangeArrowheads="1"/>
            </p:cNvPicPr>
            <p:nvPr/>
          </p:nvPicPr>
          <p:blipFill>
            <a:blip r:embed="rId2" cstate="print"/>
            <a:srcRect/>
            <a:stretch>
              <a:fillRect/>
            </a:stretch>
          </p:blipFill>
          <p:spPr bwMode="auto">
            <a:xfrm>
              <a:off x="714348" y="2786064"/>
              <a:ext cx="2357454" cy="1589614"/>
            </a:xfrm>
            <a:prstGeom prst="rect">
              <a:avLst/>
            </a:prstGeom>
            <a:noFill/>
          </p:spPr>
        </p:pic>
        <p:pic>
          <p:nvPicPr>
            <p:cNvPr id="111620" name="Picture 4" descr="http://file3.sherc.net/files/images/35646.JPG"/>
            <p:cNvPicPr>
              <a:picLocks noChangeAspect="1" noChangeArrowheads="1"/>
            </p:cNvPicPr>
            <p:nvPr/>
          </p:nvPicPr>
          <p:blipFill>
            <a:blip r:embed="rId3" cstate="print"/>
            <a:srcRect/>
            <a:stretch>
              <a:fillRect/>
            </a:stretch>
          </p:blipFill>
          <p:spPr bwMode="auto">
            <a:xfrm>
              <a:off x="714348" y="1142990"/>
              <a:ext cx="2339090" cy="1785645"/>
            </a:xfrm>
            <a:prstGeom prst="rect">
              <a:avLst/>
            </a:prstGeom>
            <a:noFill/>
          </p:spPr>
        </p:pic>
      </p:grpSp>
      <p:sp>
        <p:nvSpPr>
          <p:cNvPr id="4" name="object 10"/>
          <p:cNvSpPr txBox="1">
            <a:spLocks noGrp="1"/>
          </p:cNvSpPr>
          <p:nvPr>
            <p:ph type="title"/>
          </p:nvPr>
        </p:nvSpPr>
        <p:spPr>
          <a:xfrm>
            <a:off x="794385" y="166370"/>
            <a:ext cx="7213600" cy="643255"/>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7.</a:t>
            </a:r>
            <a:r>
              <a:rPr sz="2700" spc="-5" dirty="0">
                <a:solidFill>
                  <a:srgbClr val="C00000"/>
                </a:solidFill>
                <a:latin typeface="微软雅黑" panose="020B0503020204020204" pitchFamily="34" charset="-122"/>
                <a:cs typeface="微软雅黑" panose="020B0503020204020204" pitchFamily="34" charset="-122"/>
              </a:rPr>
              <a:t>社会主义</a:t>
            </a:r>
            <a:r>
              <a:rPr sz="2700" spc="-5" dirty="0">
                <a:solidFill>
                  <a:srgbClr val="C00000"/>
                </a:solidFill>
                <a:latin typeface="微软雅黑" panose="020B0503020204020204" pitchFamily="34" charset="-122"/>
                <a:cs typeface="微软雅黑" panose="020B0503020204020204" pitchFamily="34" charset="-122"/>
                <a:sym typeface="+mn-ea"/>
              </a:rPr>
              <a:t>建设</a:t>
            </a:r>
            <a:r>
              <a:rPr lang="zh-CN" sz="2700" spc="-5" dirty="0">
                <a:solidFill>
                  <a:srgbClr val="C00000"/>
                </a:solidFill>
                <a:latin typeface="微软雅黑" panose="020B0503020204020204" pitchFamily="34" charset="-122"/>
                <a:cs typeface="微软雅黑" panose="020B0503020204020204" pitchFamily="34" charset="-122"/>
                <a:sym typeface="+mn-ea"/>
              </a:rPr>
              <a:t>的</a:t>
            </a:r>
            <a:r>
              <a:rPr sz="2700" spc="-5" dirty="0">
                <a:solidFill>
                  <a:srgbClr val="C00000"/>
                </a:solidFill>
                <a:latin typeface="微软雅黑" panose="020B0503020204020204" pitchFamily="34" charset="-122"/>
                <a:cs typeface="微软雅黑" panose="020B0503020204020204" pitchFamily="34" charset="-122"/>
                <a:sym typeface="+mn-ea"/>
              </a:rPr>
              <a:t>全面</a:t>
            </a:r>
            <a:r>
              <a:rPr lang="zh-CN" sz="2700" spc="-5" dirty="0">
                <a:solidFill>
                  <a:srgbClr val="C00000"/>
                </a:solidFill>
                <a:latin typeface="微软雅黑" panose="020B0503020204020204" pitchFamily="34" charset="-122"/>
                <a:cs typeface="微软雅黑" panose="020B0503020204020204" pitchFamily="34" charset="-122"/>
              </a:rPr>
              <a:t>展开和艰辛探索</a:t>
            </a:r>
            <a:br>
              <a:rPr lang="zh-CN" sz="2700" spc="-5" dirty="0">
                <a:solidFill>
                  <a:srgbClr val="C00000"/>
                </a:solidFill>
                <a:latin typeface="微软雅黑" panose="020B0503020204020204" pitchFamily="34" charset="-122"/>
                <a:cs typeface="微软雅黑" panose="020B0503020204020204" pitchFamily="34" charset="-122"/>
              </a:rPr>
            </a:b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1956.9—1966.5</a:t>
            </a:r>
            <a:r>
              <a:rPr lang="zh-CN" sz="1400" spc="-5" dirty="0">
                <a:solidFill>
                  <a:srgbClr val="C00000"/>
                </a:solidFill>
                <a:latin typeface="微软雅黑" panose="020B0503020204020204" pitchFamily="34" charset="-122"/>
                <a:cs typeface="微软雅黑" panose="020B0503020204020204" pitchFamily="34" charset="-122"/>
              </a:rPr>
              <a:t>）</a:t>
            </a:r>
          </a:p>
        </p:txBody>
      </p:sp>
      <p:sp>
        <p:nvSpPr>
          <p:cNvPr id="6"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7" name="object 4"/>
          <p:cNvSpPr/>
          <p:nvPr/>
        </p:nvSpPr>
        <p:spPr>
          <a:xfrm>
            <a:off x="7920101" y="0"/>
            <a:ext cx="1223898" cy="1058926"/>
          </a:xfrm>
          <a:prstGeom prst="rect">
            <a:avLst/>
          </a:prstGeom>
          <a:blipFill>
            <a:blip r:embed="rId4" cstate="print"/>
            <a:stretch>
              <a:fillRect/>
            </a:stretch>
          </a:blipFill>
        </p:spPr>
        <p:txBody>
          <a:bodyPr wrap="square" lIns="0" tIns="0" rIns="0" bIns="0" rtlCol="0"/>
          <a:lstStyle/>
          <a:p>
            <a:endParaRPr/>
          </a:p>
        </p:txBody>
      </p:sp>
      <p:sp>
        <p:nvSpPr>
          <p:cNvPr id="9"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ou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a:spLocks noGrp="1"/>
          </p:cNvSpPr>
          <p:nvPr>
            <p:ph type="title"/>
          </p:nvPr>
        </p:nvSpPr>
        <p:spPr>
          <a:xfrm>
            <a:off x="997585" y="217170"/>
            <a:ext cx="6654165" cy="427990"/>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8.</a:t>
            </a:r>
            <a:r>
              <a:rPr sz="2700" spc="-5" dirty="0">
                <a:solidFill>
                  <a:srgbClr val="C00000"/>
                </a:solidFill>
                <a:latin typeface="微软雅黑" panose="020B0503020204020204" pitchFamily="34" charset="-122"/>
                <a:cs typeface="微软雅黑" panose="020B0503020204020204" pitchFamily="34" charset="-122"/>
              </a:rPr>
              <a:t>文化大革命时期</a:t>
            </a: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1966.5—1976.10</a:t>
            </a:r>
            <a:r>
              <a:rPr lang="zh-CN" sz="1400" spc="-5" dirty="0">
                <a:solidFill>
                  <a:srgbClr val="C00000"/>
                </a:solidFill>
                <a:latin typeface="微软雅黑" panose="020B0503020204020204" pitchFamily="34" charset="-122"/>
                <a:cs typeface="微软雅黑" panose="020B0503020204020204" pitchFamily="34" charset="-122"/>
              </a:rPr>
              <a:t>）</a:t>
            </a:r>
          </a:p>
        </p:txBody>
      </p:sp>
      <p:sp>
        <p:nvSpPr>
          <p:cNvPr id="8" name="object 8"/>
          <p:cNvSpPr/>
          <p:nvPr/>
        </p:nvSpPr>
        <p:spPr>
          <a:xfrm>
            <a:off x="684212" y="1000125"/>
            <a:ext cx="2651125" cy="161455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84212" y="2822511"/>
            <a:ext cx="2651125" cy="1614551"/>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536696" y="3464242"/>
            <a:ext cx="5003800" cy="558165"/>
          </a:xfrm>
          <a:prstGeom prst="rect">
            <a:avLst/>
          </a:prstGeom>
          <a:solidFill>
            <a:srgbClr val="C00000"/>
          </a:solidFill>
        </p:spPr>
        <p:txBody>
          <a:bodyPr vert="horz" wrap="square" lIns="0" tIns="127635" rIns="0" bIns="0" rtlCol="0">
            <a:spAutoFit/>
          </a:bodyPr>
          <a:lstStyle/>
          <a:p>
            <a:pPr marL="289560" marR="434975" algn="just">
              <a:lnSpc>
                <a:spcPct val="100000"/>
              </a:lnSpc>
              <a:spcBef>
                <a:spcPts val="1005"/>
              </a:spcBef>
            </a:pPr>
            <a:r>
              <a:rPr sz="1400" b="1" dirty="0">
                <a:solidFill>
                  <a:srgbClr val="FFF1CD"/>
                </a:solidFill>
                <a:latin typeface="微软雅黑" panose="020B0503020204020204" pitchFamily="34" charset="-122"/>
                <a:cs typeface="微软雅黑" panose="020B0503020204020204" pitchFamily="34" charset="-122"/>
              </a:rPr>
              <a:t>文化大革命是一</a:t>
            </a:r>
            <a:r>
              <a:rPr sz="1400" b="1" spc="-15" dirty="0">
                <a:solidFill>
                  <a:srgbClr val="FFF1CD"/>
                </a:solidFill>
                <a:latin typeface="微软雅黑" panose="020B0503020204020204" pitchFamily="34" charset="-122"/>
                <a:cs typeface="微软雅黑" panose="020B0503020204020204" pitchFamily="34" charset="-122"/>
              </a:rPr>
              <a:t>场</a:t>
            </a:r>
            <a:r>
              <a:rPr sz="1400" b="1" dirty="0">
                <a:solidFill>
                  <a:srgbClr val="FFF1CD"/>
                </a:solidFill>
                <a:latin typeface="微软雅黑" panose="020B0503020204020204" pitchFamily="34" charset="-122"/>
                <a:cs typeface="微软雅黑" panose="020B0503020204020204" pitchFamily="34" charset="-122"/>
              </a:rPr>
              <a:t>由党</a:t>
            </a:r>
            <a:r>
              <a:rPr sz="1400" b="1" spc="-15" dirty="0">
                <a:solidFill>
                  <a:srgbClr val="FFF1CD"/>
                </a:solidFill>
                <a:latin typeface="微软雅黑" panose="020B0503020204020204" pitchFamily="34" charset="-122"/>
                <a:cs typeface="微软雅黑" panose="020B0503020204020204" pitchFamily="34" charset="-122"/>
              </a:rPr>
              <a:t>内</a:t>
            </a:r>
            <a:r>
              <a:rPr sz="1400" b="1" dirty="0">
                <a:solidFill>
                  <a:srgbClr val="FFF1CD"/>
                </a:solidFill>
                <a:latin typeface="微软雅黑" panose="020B0503020204020204" pitchFamily="34" charset="-122"/>
                <a:cs typeface="微软雅黑" panose="020B0503020204020204" pitchFamily="34" charset="-122"/>
              </a:rPr>
              <a:t>的最</a:t>
            </a:r>
            <a:r>
              <a:rPr sz="1400" b="1" spc="-15" dirty="0">
                <a:solidFill>
                  <a:srgbClr val="FFF1CD"/>
                </a:solidFill>
                <a:latin typeface="微软雅黑" panose="020B0503020204020204" pitchFamily="34" charset="-122"/>
                <a:cs typeface="微软雅黑" panose="020B0503020204020204" pitchFamily="34" charset="-122"/>
              </a:rPr>
              <a:t>高</a:t>
            </a:r>
            <a:r>
              <a:rPr sz="1400" b="1" dirty="0">
                <a:solidFill>
                  <a:srgbClr val="FFF1CD"/>
                </a:solidFill>
                <a:latin typeface="微软雅黑" panose="020B0503020204020204" pitchFamily="34" charset="-122"/>
                <a:cs typeface="微软雅黑" panose="020B0503020204020204" pitchFamily="34" charset="-122"/>
              </a:rPr>
              <a:t>领导</a:t>
            </a:r>
            <a:r>
              <a:rPr sz="1400" b="1" spc="-15" dirty="0">
                <a:solidFill>
                  <a:srgbClr val="FFF1CD"/>
                </a:solidFill>
                <a:latin typeface="微软雅黑" panose="020B0503020204020204" pitchFamily="34" charset="-122"/>
                <a:cs typeface="微软雅黑" panose="020B0503020204020204" pitchFamily="34" charset="-122"/>
              </a:rPr>
              <a:t>者</a:t>
            </a:r>
            <a:r>
              <a:rPr sz="1400" b="1" dirty="0">
                <a:solidFill>
                  <a:srgbClr val="FFF1CD"/>
                </a:solidFill>
                <a:latin typeface="微软雅黑" panose="020B0503020204020204" pitchFamily="34" charset="-122"/>
                <a:cs typeface="微软雅黑" panose="020B0503020204020204" pitchFamily="34" charset="-122"/>
              </a:rPr>
              <a:t>发动</a:t>
            </a:r>
            <a:r>
              <a:rPr sz="1400" b="1" spc="-15" dirty="0">
                <a:solidFill>
                  <a:srgbClr val="FFF1CD"/>
                </a:solidFill>
                <a:latin typeface="微软雅黑" panose="020B0503020204020204" pitchFamily="34" charset="-122"/>
                <a:cs typeface="微软雅黑" panose="020B0503020204020204" pitchFamily="34" charset="-122"/>
              </a:rPr>
              <a:t>的</a:t>
            </a:r>
            <a:r>
              <a:rPr sz="1400" b="1" dirty="0">
                <a:solidFill>
                  <a:srgbClr val="FFF1CD"/>
                </a:solidFill>
                <a:latin typeface="微软雅黑" panose="020B0503020204020204" pitchFamily="34" charset="-122"/>
                <a:cs typeface="微软雅黑" panose="020B0503020204020204" pitchFamily="34" charset="-122"/>
              </a:rPr>
              <a:t>，被反革命集</a:t>
            </a:r>
            <a:r>
              <a:rPr sz="1400" b="1" spc="-15" dirty="0">
                <a:solidFill>
                  <a:srgbClr val="FFF1CD"/>
                </a:solidFill>
                <a:latin typeface="微软雅黑" panose="020B0503020204020204" pitchFamily="34" charset="-122"/>
                <a:cs typeface="微软雅黑" panose="020B0503020204020204" pitchFamily="34" charset="-122"/>
              </a:rPr>
              <a:t>团</a:t>
            </a:r>
            <a:r>
              <a:rPr sz="1400" b="1" dirty="0">
                <a:solidFill>
                  <a:srgbClr val="FFF1CD"/>
                </a:solidFill>
                <a:latin typeface="微软雅黑" panose="020B0503020204020204" pitchFamily="34" charset="-122"/>
                <a:cs typeface="微软雅黑" panose="020B0503020204020204" pitchFamily="34" charset="-122"/>
              </a:rPr>
              <a:t>所利</a:t>
            </a:r>
            <a:r>
              <a:rPr sz="1400" b="1" spc="-15" dirty="0">
                <a:solidFill>
                  <a:srgbClr val="FFF1CD"/>
                </a:solidFill>
                <a:latin typeface="微软雅黑" panose="020B0503020204020204" pitchFamily="34" charset="-122"/>
                <a:cs typeface="微软雅黑" panose="020B0503020204020204" pitchFamily="34" charset="-122"/>
              </a:rPr>
              <a:t>用</a:t>
            </a:r>
            <a:r>
              <a:rPr sz="1400" b="1" dirty="0">
                <a:solidFill>
                  <a:srgbClr val="FFF1CD"/>
                </a:solidFill>
                <a:latin typeface="微软雅黑" panose="020B0503020204020204" pitchFamily="34" charset="-122"/>
                <a:cs typeface="微软雅黑" panose="020B0503020204020204" pitchFamily="34" charset="-122"/>
              </a:rPr>
              <a:t>的，</a:t>
            </a:r>
            <a:r>
              <a:rPr sz="1400" b="1" spc="-15" dirty="0">
                <a:solidFill>
                  <a:srgbClr val="FFF1CD"/>
                </a:solidFill>
                <a:latin typeface="微软雅黑" panose="020B0503020204020204" pitchFamily="34" charset="-122"/>
                <a:cs typeface="微软雅黑" panose="020B0503020204020204" pitchFamily="34" charset="-122"/>
              </a:rPr>
              <a:t>给</a:t>
            </a:r>
            <a:r>
              <a:rPr sz="1400" b="1" dirty="0">
                <a:solidFill>
                  <a:srgbClr val="FFF1CD"/>
                </a:solidFill>
                <a:latin typeface="微软雅黑" panose="020B0503020204020204" pitchFamily="34" charset="-122"/>
                <a:cs typeface="微软雅黑" panose="020B0503020204020204" pitchFamily="34" charset="-122"/>
              </a:rPr>
              <a:t>党和</a:t>
            </a:r>
            <a:r>
              <a:rPr sz="1400" b="1" spc="-15" dirty="0">
                <a:solidFill>
                  <a:srgbClr val="FFF1CD"/>
                </a:solidFill>
                <a:latin typeface="微软雅黑" panose="020B0503020204020204" pitchFamily="34" charset="-122"/>
                <a:cs typeface="微软雅黑" panose="020B0503020204020204" pitchFamily="34" charset="-122"/>
              </a:rPr>
              <a:t>人</a:t>
            </a:r>
            <a:r>
              <a:rPr sz="1400" b="1" dirty="0">
                <a:solidFill>
                  <a:srgbClr val="FFF1CD"/>
                </a:solidFill>
                <a:latin typeface="微软雅黑" panose="020B0503020204020204" pitchFamily="34" charset="-122"/>
                <a:cs typeface="微软雅黑" panose="020B0503020204020204" pitchFamily="34" charset="-122"/>
              </a:rPr>
              <a:t>民事</a:t>
            </a:r>
            <a:r>
              <a:rPr sz="1400" b="1" spc="-15" dirty="0">
                <a:solidFill>
                  <a:srgbClr val="FFF1CD"/>
                </a:solidFill>
                <a:latin typeface="微软雅黑" panose="020B0503020204020204" pitchFamily="34" charset="-122"/>
                <a:cs typeface="微软雅黑" panose="020B0503020204020204" pitchFamily="34" charset="-122"/>
              </a:rPr>
              <a:t>业</a:t>
            </a:r>
            <a:r>
              <a:rPr sz="1400" b="1" dirty="0">
                <a:solidFill>
                  <a:srgbClr val="FFF1CD"/>
                </a:solidFill>
                <a:latin typeface="微软雅黑" panose="020B0503020204020204" pitchFamily="34" charset="-122"/>
                <a:cs typeface="微软雅黑" panose="020B0503020204020204" pitchFamily="34" charset="-122"/>
              </a:rPr>
              <a:t>带来深重灾难的一场内乱。</a:t>
            </a:r>
            <a:endParaRPr sz="1400" b="1">
              <a:latin typeface="微软雅黑" panose="020B0503020204020204" pitchFamily="34" charset="-122"/>
              <a:cs typeface="微软雅黑" panose="020B0503020204020204" pitchFamily="34" charset="-122"/>
            </a:endParaRPr>
          </a:p>
        </p:txBody>
      </p:sp>
      <p:sp>
        <p:nvSpPr>
          <p:cNvPr id="11" name="object 11"/>
          <p:cNvSpPr txBox="1"/>
          <p:nvPr/>
        </p:nvSpPr>
        <p:spPr>
          <a:xfrm>
            <a:off x="3585464" y="1021842"/>
            <a:ext cx="5004435" cy="2393950"/>
          </a:xfrm>
          <a:prstGeom prst="rect">
            <a:avLst/>
          </a:prstGeom>
        </p:spPr>
        <p:txBody>
          <a:bodyPr vert="horz" wrap="square" lIns="0" tIns="12065" rIns="0" bIns="0" rtlCol="0">
            <a:spAutoFit/>
          </a:bodyPr>
          <a:lstStyle/>
          <a:p>
            <a:pPr marL="35560">
              <a:lnSpc>
                <a:spcPct val="100000"/>
              </a:lnSpc>
              <a:spcBef>
                <a:spcPts val="95"/>
              </a:spcBef>
            </a:pPr>
            <a:r>
              <a:rPr sz="2800" b="1" spc="-5" dirty="0">
                <a:solidFill>
                  <a:srgbClr val="C00000"/>
                </a:solidFill>
                <a:latin typeface="微软雅黑" panose="020B0503020204020204" pitchFamily="34" charset="-122"/>
                <a:cs typeface="微软雅黑" panose="020B0503020204020204" pitchFamily="34" charset="-122"/>
              </a:rPr>
              <a:t>文化大革命</a:t>
            </a:r>
          </a:p>
          <a:p>
            <a:pPr marL="35560">
              <a:lnSpc>
                <a:spcPct val="100000"/>
              </a:lnSpc>
              <a:spcBef>
                <a:spcPts val="95"/>
              </a:spcBef>
            </a:pPr>
            <a:r>
              <a:rPr sz="1400" b="1" dirty="0">
                <a:solidFill>
                  <a:srgbClr val="5F0E04"/>
                </a:solidFill>
                <a:latin typeface="微软雅黑" panose="020B0503020204020204" pitchFamily="34" charset="-122"/>
                <a:cs typeface="微软雅黑" panose="020B0503020204020204" pitchFamily="34" charset="-122"/>
              </a:rPr>
              <a:t>文化大革命是党史上的</a:t>
            </a:r>
            <a:r>
              <a:rPr sz="1400" b="1" spc="-15" dirty="0">
                <a:solidFill>
                  <a:srgbClr val="5F0E04"/>
                </a:solidFill>
                <a:latin typeface="微软雅黑" panose="020B0503020204020204" pitchFamily="34" charset="-122"/>
                <a:cs typeface="微软雅黑" panose="020B0503020204020204" pitchFamily="34" charset="-122"/>
              </a:rPr>
              <a:t>一</a:t>
            </a:r>
            <a:r>
              <a:rPr sz="1400" b="1" spc="5" dirty="0">
                <a:solidFill>
                  <a:srgbClr val="5F0E04"/>
                </a:solidFill>
                <a:latin typeface="微软雅黑" panose="020B0503020204020204" pitchFamily="34" charset="-122"/>
                <a:cs typeface="微软雅黑" panose="020B0503020204020204" pitchFamily="34" charset="-122"/>
              </a:rPr>
              <a:t>个</a:t>
            </a:r>
            <a:r>
              <a:rPr sz="1400" b="1" spc="5" dirty="0">
                <a:solidFill>
                  <a:srgbClr val="C00000"/>
                </a:solidFill>
                <a:latin typeface="微软雅黑" panose="020B0503020204020204" pitchFamily="34" charset="-122"/>
                <a:cs typeface="微软雅黑" panose="020B0503020204020204" pitchFamily="34" charset="-122"/>
              </a:rPr>
              <a:t>特</a:t>
            </a:r>
            <a:r>
              <a:rPr sz="1400" b="1" spc="-15" dirty="0">
                <a:solidFill>
                  <a:srgbClr val="C00000"/>
                </a:solidFill>
                <a:latin typeface="微软雅黑" panose="020B0503020204020204" pitchFamily="34" charset="-122"/>
                <a:cs typeface="微软雅黑" panose="020B0503020204020204" pitchFamily="34" charset="-122"/>
              </a:rPr>
              <a:t>殊</a:t>
            </a:r>
            <a:r>
              <a:rPr sz="1400" b="1" spc="5" dirty="0">
                <a:solidFill>
                  <a:srgbClr val="C00000"/>
                </a:solidFill>
                <a:latin typeface="微软雅黑" panose="020B0503020204020204" pitchFamily="34" charset="-122"/>
                <a:cs typeface="微软雅黑" panose="020B0503020204020204" pitchFamily="34" charset="-122"/>
              </a:rPr>
              <a:t>时</a:t>
            </a:r>
            <a:r>
              <a:rPr sz="1400" b="1" dirty="0">
                <a:solidFill>
                  <a:srgbClr val="C00000"/>
                </a:solidFill>
                <a:latin typeface="微软雅黑" panose="020B0503020204020204" pitchFamily="34" charset="-122"/>
                <a:cs typeface="微软雅黑" panose="020B0503020204020204" pitchFamily="34" charset="-122"/>
              </a:rPr>
              <a:t>期</a:t>
            </a:r>
            <a:r>
              <a:rPr sz="1400" b="1" spc="-10" dirty="0">
                <a:solidFill>
                  <a:srgbClr val="5F0E04"/>
                </a:solidFill>
                <a:latin typeface="微软雅黑" panose="020B0503020204020204" pitchFamily="34" charset="-122"/>
                <a:cs typeface="微软雅黑" panose="020B0503020204020204" pitchFamily="34" charset="-122"/>
              </a:rPr>
              <a:t>。</a:t>
            </a:r>
            <a:r>
              <a:rPr sz="1400" b="1" spc="5" dirty="0">
                <a:solidFill>
                  <a:srgbClr val="5F0E04"/>
                </a:solidFill>
                <a:latin typeface="微软雅黑" panose="020B0503020204020204" pitchFamily="34" charset="-122"/>
                <a:cs typeface="微软雅黑" panose="020B0503020204020204" pitchFamily="34" charset="-122"/>
              </a:rPr>
              <a:t>其</a:t>
            </a:r>
            <a:r>
              <a:rPr sz="1400" b="1" dirty="0">
                <a:solidFill>
                  <a:srgbClr val="5F0E04"/>
                </a:solidFill>
                <a:latin typeface="微软雅黑" panose="020B0503020204020204" pitchFamily="34" charset="-122"/>
                <a:cs typeface="微软雅黑" panose="020B0503020204020204" pitchFamily="34" charset="-122"/>
              </a:rPr>
              <a:t>主</a:t>
            </a:r>
            <a:r>
              <a:rPr sz="1400" b="1" spc="-10" dirty="0">
                <a:solidFill>
                  <a:srgbClr val="5F0E04"/>
                </a:solidFill>
                <a:latin typeface="微软雅黑" panose="020B0503020204020204" pitchFamily="34" charset="-122"/>
                <a:cs typeface="微软雅黑" panose="020B0503020204020204" pitchFamily="34" charset="-122"/>
              </a:rPr>
              <a:t>要</a:t>
            </a:r>
            <a:r>
              <a:rPr sz="1400" b="1" spc="5" dirty="0">
                <a:solidFill>
                  <a:srgbClr val="5F0E04"/>
                </a:solidFill>
                <a:latin typeface="微软雅黑" panose="020B0503020204020204" pitchFamily="34" charset="-122"/>
                <a:cs typeface="微软雅黑" panose="020B0503020204020204" pitchFamily="34" charset="-122"/>
              </a:rPr>
              <a:t>特</a:t>
            </a:r>
            <a:r>
              <a:rPr sz="1400" b="1" dirty="0">
                <a:solidFill>
                  <a:srgbClr val="5F0E04"/>
                </a:solidFill>
                <a:latin typeface="微软雅黑" panose="020B0503020204020204" pitchFamily="34" charset="-122"/>
                <a:cs typeface="微软雅黑" panose="020B0503020204020204" pitchFamily="34" charset="-122"/>
              </a:rPr>
              <a:t>点</a:t>
            </a:r>
            <a:r>
              <a:rPr sz="1400" b="1" spc="-10" dirty="0">
                <a:solidFill>
                  <a:srgbClr val="5F0E04"/>
                </a:solidFill>
                <a:latin typeface="微软雅黑" panose="020B0503020204020204" pitchFamily="34" charset="-122"/>
                <a:cs typeface="微软雅黑" panose="020B0503020204020204" pitchFamily="34" charset="-122"/>
              </a:rPr>
              <a:t>是</a:t>
            </a:r>
            <a:r>
              <a:rPr sz="1400" b="1" dirty="0">
                <a:solidFill>
                  <a:srgbClr val="5F0E04"/>
                </a:solidFill>
                <a:latin typeface="微软雅黑" panose="020B0503020204020204" pitchFamily="34" charset="-122"/>
                <a:cs typeface="微软雅黑" panose="020B0503020204020204" pitchFamily="34" charset="-122"/>
              </a:rPr>
              <a:t>：</a:t>
            </a:r>
            <a:r>
              <a:rPr sz="1400" b="1" spc="5" dirty="0">
                <a:solidFill>
                  <a:srgbClr val="C00000"/>
                </a:solidFill>
                <a:latin typeface="微软雅黑" panose="020B0503020204020204" pitchFamily="34" charset="-122"/>
                <a:cs typeface="微软雅黑" panose="020B0503020204020204" pitchFamily="34" charset="-122"/>
              </a:rPr>
              <a:t>全</a:t>
            </a:r>
            <a:r>
              <a:rPr sz="1400" b="1" spc="-15" dirty="0">
                <a:solidFill>
                  <a:srgbClr val="C00000"/>
                </a:solidFill>
                <a:latin typeface="微软雅黑" panose="020B0503020204020204" pitchFamily="34" charset="-122"/>
                <a:cs typeface="微软雅黑" panose="020B0503020204020204" pitchFamily="34" charset="-122"/>
              </a:rPr>
              <a:t>局</a:t>
            </a:r>
            <a:r>
              <a:rPr sz="1400" b="1" spc="5" dirty="0">
                <a:solidFill>
                  <a:srgbClr val="C00000"/>
                </a:solidFill>
                <a:latin typeface="微软雅黑" panose="020B0503020204020204" pitchFamily="34" charset="-122"/>
                <a:cs typeface="微软雅黑" panose="020B0503020204020204" pitchFamily="34" charset="-122"/>
              </a:rPr>
              <a:t>性</a:t>
            </a:r>
            <a:endParaRPr sz="1400" b="1">
              <a:latin typeface="微软雅黑" panose="020B0503020204020204" pitchFamily="34" charset="-122"/>
              <a:cs typeface="微软雅黑" panose="020B0503020204020204" pitchFamily="34" charset="-122"/>
            </a:endParaRPr>
          </a:p>
          <a:p>
            <a:pPr marL="12700">
              <a:lnSpc>
                <a:spcPct val="100000"/>
              </a:lnSpc>
            </a:pPr>
            <a:r>
              <a:rPr sz="1400" b="1" dirty="0">
                <a:solidFill>
                  <a:srgbClr val="C00000"/>
                </a:solidFill>
                <a:latin typeface="微软雅黑" panose="020B0503020204020204" pitchFamily="34" charset="-122"/>
                <a:cs typeface="微软雅黑" panose="020B0503020204020204" pitchFamily="34" charset="-122"/>
              </a:rPr>
              <a:t>的“左”倾严重错误始</a:t>
            </a:r>
            <a:r>
              <a:rPr sz="1400" b="1" spc="-15" dirty="0">
                <a:solidFill>
                  <a:srgbClr val="C00000"/>
                </a:solidFill>
                <a:latin typeface="微软雅黑" panose="020B0503020204020204" pitchFamily="34" charset="-122"/>
                <a:cs typeface="微软雅黑" panose="020B0503020204020204" pitchFamily="34" charset="-122"/>
              </a:rPr>
              <a:t>终</a:t>
            </a:r>
            <a:r>
              <a:rPr sz="1400" b="1" dirty="0">
                <a:solidFill>
                  <a:srgbClr val="C00000"/>
                </a:solidFill>
                <a:latin typeface="微软雅黑" panose="020B0503020204020204" pitchFamily="34" charset="-122"/>
                <a:cs typeface="微软雅黑" panose="020B0503020204020204" pitchFamily="34" charset="-122"/>
              </a:rPr>
              <a:t>占支</a:t>
            </a:r>
            <a:r>
              <a:rPr sz="1400" b="1" spc="-15" dirty="0">
                <a:solidFill>
                  <a:srgbClr val="C00000"/>
                </a:solidFill>
                <a:latin typeface="微软雅黑" panose="020B0503020204020204" pitchFamily="34" charset="-122"/>
                <a:cs typeface="微软雅黑" panose="020B0503020204020204" pitchFamily="34" charset="-122"/>
              </a:rPr>
              <a:t>配</a:t>
            </a:r>
            <a:r>
              <a:rPr sz="1400" b="1" dirty="0">
                <a:solidFill>
                  <a:srgbClr val="C00000"/>
                </a:solidFill>
                <a:latin typeface="微软雅黑" panose="020B0503020204020204" pitchFamily="34" charset="-122"/>
                <a:cs typeface="微软雅黑" panose="020B0503020204020204" pitchFamily="34" charset="-122"/>
              </a:rPr>
              <a:t>地</a:t>
            </a:r>
            <a:r>
              <a:rPr sz="1400" b="1" spc="5" dirty="0">
                <a:solidFill>
                  <a:srgbClr val="C00000"/>
                </a:solidFill>
                <a:latin typeface="微软雅黑" panose="020B0503020204020204" pitchFamily="34" charset="-122"/>
                <a:cs typeface="微软雅黑" panose="020B0503020204020204" pitchFamily="34" charset="-122"/>
              </a:rPr>
              <a:t>位</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marR="116205">
              <a:lnSpc>
                <a:spcPct val="100000"/>
              </a:lnSpc>
            </a:pPr>
            <a:r>
              <a:rPr sz="1400" b="1" dirty="0">
                <a:latin typeface="微软雅黑" panose="020B0503020204020204" pitchFamily="34" charset="-122"/>
                <a:cs typeface="微软雅黑" panose="020B0503020204020204" pitchFamily="34" charset="-122"/>
              </a:rPr>
              <a:t>1981年6月中共十一届六中全会通过的《关于建国以来党的若干历史问题的决议》指出：“1966年5月至1976年10月的‘文化大革命’，使党、国家和人民遭到建国以来最严重的挫折和损失。”“‘文化大革命’的历史，证明毛泽东同志发动‘文化大革命’的主要论点既不符合马克思列宁主义，也不符合中国实际。”“实践证明，‘文化大革命’不是也不可能是任何意义上的革命或社会进步。”</a:t>
            </a:r>
            <a:endParaRPr sz="1400" b="1">
              <a:latin typeface="微软雅黑" panose="020B0503020204020204" pitchFamily="34" charset="-122"/>
              <a:cs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634740" y="1781746"/>
            <a:ext cx="4961255" cy="2355215"/>
          </a:xfrm>
          <a:prstGeom prst="rect">
            <a:avLst/>
          </a:prstGeom>
          <a:ln w="12700">
            <a:solidFill>
              <a:srgbClr val="C00000"/>
            </a:solidFill>
          </a:ln>
        </p:spPr>
        <p:txBody>
          <a:bodyPr vert="horz" wrap="square" lIns="0" tIns="200660" rIns="0" bIns="0" rtlCol="0">
            <a:spAutoFit/>
          </a:bodyPr>
          <a:lstStyle/>
          <a:p>
            <a:pPr marL="232410">
              <a:lnSpc>
                <a:spcPct val="100000"/>
              </a:lnSpc>
              <a:spcBef>
                <a:spcPts val="1580"/>
              </a:spcBef>
            </a:pPr>
            <a:r>
              <a:rPr sz="1400" b="1" spc="20" dirty="0">
                <a:solidFill>
                  <a:srgbClr val="5F0E04"/>
                </a:solidFill>
                <a:latin typeface="微软雅黑" panose="020B0503020204020204" pitchFamily="34" charset="-122"/>
                <a:cs typeface="微软雅黑" panose="020B0503020204020204" pitchFamily="34" charset="-122"/>
              </a:rPr>
              <a:t>大</a:t>
            </a:r>
            <a:r>
              <a:rPr sz="1400" b="1" spc="35" dirty="0">
                <a:solidFill>
                  <a:srgbClr val="5F0E04"/>
                </a:solidFill>
                <a:latin typeface="微软雅黑" panose="020B0503020204020204" pitchFamily="34" charset="-122"/>
                <a:cs typeface="微软雅黑" panose="020B0503020204020204" pitchFamily="34" charset="-122"/>
              </a:rPr>
              <a:t>会</a:t>
            </a:r>
            <a:r>
              <a:rPr sz="1400" b="1" spc="20" dirty="0">
                <a:solidFill>
                  <a:srgbClr val="5F0E04"/>
                </a:solidFill>
                <a:latin typeface="微软雅黑" panose="020B0503020204020204" pitchFamily="34" charset="-122"/>
                <a:cs typeface="微软雅黑" panose="020B0503020204020204" pitchFamily="34" charset="-122"/>
              </a:rPr>
              <a:t>通过了</a:t>
            </a:r>
            <a:r>
              <a:rPr sz="1400" b="1" spc="35" dirty="0">
                <a:solidFill>
                  <a:srgbClr val="5F0E04"/>
                </a:solidFill>
                <a:latin typeface="微软雅黑" panose="020B0503020204020204" pitchFamily="34" charset="-122"/>
                <a:cs typeface="微软雅黑" panose="020B0503020204020204" pitchFamily="34" charset="-122"/>
              </a:rPr>
              <a:t>政</a:t>
            </a:r>
            <a:r>
              <a:rPr sz="1400" b="1" spc="20" dirty="0">
                <a:solidFill>
                  <a:srgbClr val="5F0E04"/>
                </a:solidFill>
                <a:latin typeface="微软雅黑" panose="020B0503020204020204" pitchFamily="34" charset="-122"/>
                <a:cs typeface="微软雅黑" panose="020B0503020204020204" pitchFamily="34" charset="-122"/>
              </a:rPr>
              <a:t>治报告</a:t>
            </a:r>
            <a:r>
              <a:rPr sz="1400" b="1" spc="35" dirty="0">
                <a:solidFill>
                  <a:srgbClr val="5F0E04"/>
                </a:solidFill>
                <a:latin typeface="微软雅黑" panose="020B0503020204020204" pitchFamily="34" charset="-122"/>
                <a:cs typeface="微软雅黑" panose="020B0503020204020204" pitchFamily="34" charset="-122"/>
              </a:rPr>
              <a:t>和</a:t>
            </a:r>
            <a:r>
              <a:rPr sz="1400" b="1" spc="20" dirty="0">
                <a:solidFill>
                  <a:srgbClr val="5F0E04"/>
                </a:solidFill>
                <a:latin typeface="微软雅黑" panose="020B0503020204020204" pitchFamily="34" charset="-122"/>
                <a:cs typeface="微软雅黑" panose="020B0503020204020204" pitchFamily="34" charset="-122"/>
              </a:rPr>
              <a:t>党章修</a:t>
            </a:r>
            <a:r>
              <a:rPr sz="1400" b="1" spc="35" dirty="0">
                <a:solidFill>
                  <a:srgbClr val="5F0E04"/>
                </a:solidFill>
                <a:latin typeface="微软雅黑" panose="020B0503020204020204" pitchFamily="34" charset="-122"/>
                <a:cs typeface="微软雅黑" panose="020B0503020204020204" pitchFamily="34" charset="-122"/>
              </a:rPr>
              <a:t>正</a:t>
            </a:r>
            <a:r>
              <a:rPr sz="1400" b="1" spc="20" dirty="0">
                <a:solidFill>
                  <a:srgbClr val="5F0E04"/>
                </a:solidFill>
                <a:latin typeface="微软雅黑" panose="020B0503020204020204" pitchFamily="34" charset="-122"/>
                <a:cs typeface="微软雅黑" panose="020B0503020204020204" pitchFamily="34" charset="-122"/>
              </a:rPr>
              <a:t>草</a:t>
            </a:r>
            <a:r>
              <a:rPr sz="1400" b="1" spc="45" dirty="0">
                <a:solidFill>
                  <a:srgbClr val="5F0E04"/>
                </a:solidFill>
                <a:latin typeface="微软雅黑" panose="020B0503020204020204" pitchFamily="34" charset="-122"/>
                <a:cs typeface="微软雅黑" panose="020B0503020204020204" pitchFamily="34" charset="-122"/>
              </a:rPr>
              <a:t>案</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九</a:t>
            </a:r>
            <a:r>
              <a:rPr sz="1400" b="1" spc="20" dirty="0">
                <a:solidFill>
                  <a:srgbClr val="5F0E04"/>
                </a:solidFill>
                <a:latin typeface="微软雅黑" panose="020B0503020204020204" pitchFamily="34" charset="-122"/>
                <a:cs typeface="微软雅黑" panose="020B0503020204020204" pitchFamily="34" charset="-122"/>
              </a:rPr>
              <a:t>大通过</a:t>
            </a:r>
            <a:r>
              <a:rPr sz="1400" b="1" spc="35" dirty="0">
                <a:solidFill>
                  <a:srgbClr val="5F0E04"/>
                </a:solidFill>
                <a:latin typeface="微软雅黑" panose="020B0503020204020204" pitchFamily="34" charset="-122"/>
                <a:cs typeface="微软雅黑" panose="020B0503020204020204" pitchFamily="34" charset="-122"/>
              </a:rPr>
              <a:t>的</a:t>
            </a:r>
            <a:r>
              <a:rPr sz="1400" b="1" spc="20" dirty="0">
                <a:solidFill>
                  <a:srgbClr val="5F0E04"/>
                </a:solidFill>
                <a:latin typeface="微软雅黑" panose="020B0503020204020204" pitchFamily="34" charset="-122"/>
                <a:cs typeface="微软雅黑" panose="020B0503020204020204" pitchFamily="34" charset="-122"/>
              </a:rPr>
              <a:t>新党</a:t>
            </a:r>
            <a:r>
              <a:rPr sz="1400" b="1" spc="45" dirty="0">
                <a:solidFill>
                  <a:srgbClr val="5F0E04"/>
                </a:solidFill>
                <a:latin typeface="微软雅黑" panose="020B0503020204020204" pitchFamily="34" charset="-122"/>
                <a:cs typeface="微软雅黑" panose="020B0503020204020204" pitchFamily="34" charset="-122"/>
              </a:rPr>
              <a:t>章</a:t>
            </a:r>
            <a:r>
              <a:rPr sz="1400" b="1" dirty="0">
                <a:solidFill>
                  <a:srgbClr val="5F0E04"/>
                </a:solidFill>
                <a:latin typeface="微软雅黑" panose="020B0503020204020204" pitchFamily="34" charset="-122"/>
                <a:cs typeface="微软雅黑" panose="020B0503020204020204" pitchFamily="34" charset="-122"/>
              </a:rPr>
              <a:t>，  </a:t>
            </a:r>
            <a:r>
              <a:rPr sz="1400" b="1" spc="35" dirty="0">
                <a:solidFill>
                  <a:srgbClr val="5F0E04"/>
                </a:solidFill>
                <a:latin typeface="微软雅黑" panose="020B0503020204020204" pitchFamily="34" charset="-122"/>
                <a:cs typeface="微软雅黑" panose="020B0503020204020204" pitchFamily="34" charset="-122"/>
              </a:rPr>
              <a:t>错</a:t>
            </a:r>
            <a:r>
              <a:rPr sz="1400" b="1" spc="20" dirty="0">
                <a:solidFill>
                  <a:srgbClr val="5F0E04"/>
                </a:solidFill>
                <a:latin typeface="微软雅黑" panose="020B0503020204020204" pitchFamily="34" charset="-122"/>
                <a:cs typeface="微软雅黑" panose="020B0503020204020204" pitchFamily="34" charset="-122"/>
              </a:rPr>
              <a:t>误地</a:t>
            </a:r>
            <a:r>
              <a:rPr sz="1400" b="1" spc="40" dirty="0">
                <a:solidFill>
                  <a:srgbClr val="5F0E04"/>
                </a:solidFill>
                <a:latin typeface="微软雅黑" panose="020B0503020204020204" pitchFamily="34" charset="-122"/>
                <a:cs typeface="微软雅黑" panose="020B0503020204020204" pitchFamily="34" charset="-122"/>
              </a:rPr>
              <a:t>把</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无</a:t>
            </a:r>
            <a:r>
              <a:rPr sz="1400" b="1" spc="20" dirty="0">
                <a:solidFill>
                  <a:srgbClr val="5F0E04"/>
                </a:solidFill>
                <a:latin typeface="微软雅黑" panose="020B0503020204020204" pitchFamily="34" charset="-122"/>
                <a:cs typeface="微软雅黑" panose="020B0503020204020204" pitchFamily="34" charset="-122"/>
              </a:rPr>
              <a:t>产阶</a:t>
            </a:r>
            <a:r>
              <a:rPr sz="1400" b="1" spc="35" dirty="0">
                <a:solidFill>
                  <a:srgbClr val="5F0E04"/>
                </a:solidFill>
                <a:latin typeface="微软雅黑" panose="020B0503020204020204" pitchFamily="34" charset="-122"/>
                <a:cs typeface="微软雅黑" panose="020B0503020204020204" pitchFamily="34" charset="-122"/>
              </a:rPr>
              <a:t>级</a:t>
            </a:r>
            <a:r>
              <a:rPr sz="1400" b="1" spc="20" dirty="0">
                <a:solidFill>
                  <a:srgbClr val="5F0E04"/>
                </a:solidFill>
                <a:latin typeface="微软雅黑" panose="020B0503020204020204" pitchFamily="34" charset="-122"/>
                <a:cs typeface="微软雅黑" panose="020B0503020204020204" pitchFamily="34" charset="-122"/>
              </a:rPr>
              <a:t>专政</a:t>
            </a:r>
            <a:r>
              <a:rPr sz="1400" b="1" spc="35" dirty="0">
                <a:solidFill>
                  <a:srgbClr val="5F0E04"/>
                </a:solidFill>
                <a:latin typeface="微软雅黑" panose="020B0503020204020204" pitchFamily="34" charset="-122"/>
                <a:cs typeface="微软雅黑" panose="020B0503020204020204" pitchFamily="34" charset="-122"/>
              </a:rPr>
              <a:t>下</a:t>
            </a:r>
            <a:r>
              <a:rPr sz="1400" b="1" spc="20" dirty="0">
                <a:solidFill>
                  <a:srgbClr val="5F0E04"/>
                </a:solidFill>
                <a:latin typeface="微软雅黑" panose="020B0503020204020204" pitchFamily="34" charset="-122"/>
                <a:cs typeface="微软雅黑" panose="020B0503020204020204" pitchFamily="34" charset="-122"/>
              </a:rPr>
              <a:t>继</a:t>
            </a:r>
            <a:r>
              <a:rPr sz="1400" b="1" spc="35" dirty="0">
                <a:solidFill>
                  <a:srgbClr val="5F0E04"/>
                </a:solidFill>
                <a:latin typeface="微软雅黑" panose="020B0503020204020204" pitchFamily="34" charset="-122"/>
                <a:cs typeface="微软雅黑" panose="020B0503020204020204" pitchFamily="34" charset="-122"/>
              </a:rPr>
              <a:t>续</a:t>
            </a:r>
            <a:r>
              <a:rPr sz="1400" b="1" spc="20" dirty="0">
                <a:solidFill>
                  <a:srgbClr val="5F0E04"/>
                </a:solidFill>
                <a:latin typeface="微软雅黑" panose="020B0503020204020204" pitchFamily="34" charset="-122"/>
                <a:cs typeface="微软雅黑" panose="020B0503020204020204" pitchFamily="34" charset="-122"/>
              </a:rPr>
              <a:t>革命</a:t>
            </a:r>
            <a:r>
              <a:rPr sz="1400" b="1" spc="35" dirty="0">
                <a:solidFill>
                  <a:srgbClr val="5F0E04"/>
                </a:solidFill>
                <a:latin typeface="微软雅黑" panose="020B0503020204020204" pitchFamily="34" charset="-122"/>
                <a:cs typeface="微软雅黑" panose="020B0503020204020204" pitchFamily="34" charset="-122"/>
              </a:rPr>
              <a:t>的</a:t>
            </a:r>
            <a:r>
              <a:rPr sz="1400" b="1" spc="20" dirty="0">
                <a:solidFill>
                  <a:srgbClr val="5F0E04"/>
                </a:solidFill>
                <a:latin typeface="微软雅黑" panose="020B0503020204020204" pitchFamily="34" charset="-122"/>
                <a:cs typeface="微软雅黑" panose="020B0503020204020204" pitchFamily="34" charset="-122"/>
              </a:rPr>
              <a:t>理</a:t>
            </a:r>
            <a:r>
              <a:rPr sz="1400" b="1" spc="40" dirty="0">
                <a:solidFill>
                  <a:srgbClr val="5F0E04"/>
                </a:solidFill>
                <a:latin typeface="微软雅黑" panose="020B0503020204020204" pitchFamily="34" charset="-122"/>
                <a:cs typeface="微软雅黑" panose="020B0503020204020204" pitchFamily="34" charset="-122"/>
              </a:rPr>
              <a:t>论</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和林</a:t>
            </a:r>
            <a:r>
              <a:rPr sz="1400" b="1" spc="35" dirty="0">
                <a:solidFill>
                  <a:srgbClr val="5F0E04"/>
                </a:solidFill>
                <a:latin typeface="微软雅黑" panose="020B0503020204020204" pitchFamily="34" charset="-122"/>
                <a:cs typeface="微软雅黑" panose="020B0503020204020204" pitchFamily="34" charset="-122"/>
              </a:rPr>
              <a:t>彪</a:t>
            </a:r>
            <a:r>
              <a:rPr sz="1400" b="1" spc="2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是 </a:t>
            </a:r>
            <a:r>
              <a:rPr sz="1400" b="1" spc="35" dirty="0">
                <a:solidFill>
                  <a:srgbClr val="5F0E04"/>
                </a:solidFill>
                <a:latin typeface="微软雅黑" panose="020B0503020204020204" pitchFamily="34" charset="-122"/>
                <a:cs typeface="微软雅黑" panose="020B0503020204020204" pitchFamily="34" charset="-122"/>
              </a:rPr>
              <a:t>毛</a:t>
            </a:r>
            <a:r>
              <a:rPr sz="1400" b="1" spc="20" dirty="0">
                <a:solidFill>
                  <a:srgbClr val="5F0E04"/>
                </a:solidFill>
                <a:latin typeface="微软雅黑" panose="020B0503020204020204" pitchFamily="34" charset="-122"/>
                <a:cs typeface="微软雅黑" panose="020B0503020204020204" pitchFamily="34" charset="-122"/>
              </a:rPr>
              <a:t>泽东</a:t>
            </a:r>
            <a:r>
              <a:rPr sz="1400" b="1" spc="35" dirty="0">
                <a:solidFill>
                  <a:srgbClr val="5F0E04"/>
                </a:solidFill>
                <a:latin typeface="微软雅黑" panose="020B0503020204020204" pitchFamily="34" charset="-122"/>
                <a:cs typeface="微软雅黑" panose="020B0503020204020204" pitchFamily="34" charset="-122"/>
              </a:rPr>
              <a:t>同</a:t>
            </a:r>
            <a:r>
              <a:rPr sz="1400" b="1" spc="20" dirty="0">
                <a:solidFill>
                  <a:srgbClr val="5F0E04"/>
                </a:solidFill>
                <a:latin typeface="微软雅黑" panose="020B0503020204020204" pitchFamily="34" charset="-122"/>
                <a:cs typeface="微软雅黑" panose="020B0503020204020204" pitchFamily="34" charset="-122"/>
              </a:rPr>
              <a:t>志</a:t>
            </a:r>
            <a:r>
              <a:rPr sz="1400" b="1" spc="35" dirty="0">
                <a:solidFill>
                  <a:srgbClr val="5F0E04"/>
                </a:solidFill>
                <a:latin typeface="微软雅黑" panose="020B0503020204020204" pitchFamily="34" charset="-122"/>
                <a:cs typeface="微软雅黑" panose="020B0503020204020204" pitchFamily="34" charset="-122"/>
              </a:rPr>
              <a:t>的</a:t>
            </a:r>
            <a:r>
              <a:rPr sz="1400" b="1" spc="20" dirty="0">
                <a:solidFill>
                  <a:srgbClr val="5F0E04"/>
                </a:solidFill>
                <a:latin typeface="微软雅黑" panose="020B0503020204020204" pitchFamily="34" charset="-122"/>
                <a:cs typeface="微软雅黑" panose="020B0503020204020204" pitchFamily="34" charset="-122"/>
              </a:rPr>
              <a:t>亲密</a:t>
            </a:r>
            <a:r>
              <a:rPr sz="1400" b="1" spc="35" dirty="0">
                <a:solidFill>
                  <a:srgbClr val="5F0E04"/>
                </a:solidFill>
                <a:latin typeface="微软雅黑" panose="020B0503020204020204" pitchFamily="34" charset="-122"/>
                <a:cs typeface="微软雅黑" panose="020B0503020204020204" pitchFamily="34" charset="-122"/>
              </a:rPr>
              <a:t>战</a:t>
            </a:r>
            <a:r>
              <a:rPr sz="1400" b="1" spc="20" dirty="0">
                <a:solidFill>
                  <a:srgbClr val="5F0E04"/>
                </a:solidFill>
                <a:latin typeface="微软雅黑" panose="020B0503020204020204" pitchFamily="34" charset="-122"/>
                <a:cs typeface="微软雅黑" panose="020B0503020204020204" pitchFamily="34" charset="-122"/>
              </a:rPr>
              <a:t>友和</a:t>
            </a:r>
            <a:r>
              <a:rPr sz="1400" b="1" spc="35" dirty="0">
                <a:solidFill>
                  <a:srgbClr val="5F0E04"/>
                </a:solidFill>
                <a:latin typeface="微软雅黑" panose="020B0503020204020204" pitchFamily="34" charset="-122"/>
                <a:cs typeface="微软雅黑" panose="020B0503020204020204" pitchFamily="34" charset="-122"/>
              </a:rPr>
              <a:t>接</a:t>
            </a:r>
            <a:r>
              <a:rPr sz="1400" b="1" spc="20" dirty="0">
                <a:solidFill>
                  <a:srgbClr val="5F0E04"/>
                </a:solidFill>
                <a:latin typeface="微软雅黑" panose="020B0503020204020204" pitchFamily="34" charset="-122"/>
                <a:cs typeface="微软雅黑" panose="020B0503020204020204" pitchFamily="34" charset="-122"/>
              </a:rPr>
              <a:t>班</a:t>
            </a:r>
            <a:r>
              <a:rPr sz="1400" b="1" spc="55" dirty="0">
                <a:solidFill>
                  <a:srgbClr val="5F0E04"/>
                </a:solidFill>
                <a:latin typeface="微软雅黑" panose="020B0503020204020204" pitchFamily="34" charset="-122"/>
                <a:cs typeface="微软雅黑" panose="020B0503020204020204" pitchFamily="34" charset="-122"/>
              </a:rPr>
              <a:t>人</a:t>
            </a:r>
            <a:r>
              <a:rPr sz="1400" b="1" spc="20" dirty="0">
                <a:solidFill>
                  <a:srgbClr val="5F0E04"/>
                </a:solidFill>
                <a:latin typeface="微软雅黑" panose="020B0503020204020204" pitchFamily="34" charset="-122"/>
                <a:cs typeface="微软雅黑" panose="020B0503020204020204" pitchFamily="34" charset="-122"/>
              </a:rPr>
              <a:t>”写</a:t>
            </a:r>
            <a:r>
              <a:rPr sz="1400" b="1" spc="35" dirty="0">
                <a:solidFill>
                  <a:srgbClr val="5F0E04"/>
                </a:solidFill>
                <a:latin typeface="微软雅黑" panose="020B0503020204020204" pitchFamily="34" charset="-122"/>
                <a:cs typeface="微软雅黑" panose="020B0503020204020204" pitchFamily="34" charset="-122"/>
              </a:rPr>
              <a:t>进</a:t>
            </a:r>
            <a:r>
              <a:rPr sz="1400" b="1" spc="20" dirty="0">
                <a:solidFill>
                  <a:srgbClr val="5F0E04"/>
                </a:solidFill>
                <a:latin typeface="微软雅黑" panose="020B0503020204020204" pitchFamily="34" charset="-122"/>
                <a:cs typeface="微软雅黑" panose="020B0503020204020204" pitchFamily="34" charset="-122"/>
              </a:rPr>
              <a:t>了总</a:t>
            </a:r>
            <a:r>
              <a:rPr sz="1400" b="1" spc="35" dirty="0">
                <a:solidFill>
                  <a:srgbClr val="5F0E04"/>
                </a:solidFill>
                <a:latin typeface="微软雅黑" panose="020B0503020204020204" pitchFamily="34" charset="-122"/>
                <a:cs typeface="微软雅黑" panose="020B0503020204020204" pitchFamily="34" charset="-122"/>
              </a:rPr>
              <a:t>纲</a:t>
            </a:r>
            <a:r>
              <a:rPr sz="1400" b="1" spc="30" dirty="0">
                <a:solidFill>
                  <a:srgbClr val="5F0E04"/>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对</a:t>
            </a:r>
            <a:r>
              <a:rPr sz="1400" b="1" spc="35" dirty="0">
                <a:solidFill>
                  <a:srgbClr val="C00000"/>
                </a:solidFill>
                <a:latin typeface="微软雅黑" panose="020B0503020204020204" pitchFamily="34" charset="-122"/>
                <a:cs typeface="微软雅黑" panose="020B0503020204020204" pitchFamily="34" charset="-122"/>
              </a:rPr>
              <a:t>毛</a:t>
            </a:r>
            <a:r>
              <a:rPr sz="1400" b="1" spc="20" dirty="0">
                <a:solidFill>
                  <a:srgbClr val="C00000"/>
                </a:solidFill>
                <a:latin typeface="微软雅黑" panose="020B0503020204020204" pitchFamily="34" charset="-122"/>
                <a:cs typeface="微软雅黑" panose="020B0503020204020204" pitchFamily="34" charset="-122"/>
              </a:rPr>
              <a:t>泽</a:t>
            </a:r>
            <a:r>
              <a:rPr sz="1400" b="1" dirty="0">
                <a:solidFill>
                  <a:srgbClr val="C00000"/>
                </a:solidFill>
                <a:latin typeface="微软雅黑" panose="020B0503020204020204" pitchFamily="34" charset="-122"/>
                <a:cs typeface="微软雅黑" panose="020B0503020204020204" pitchFamily="34" charset="-122"/>
              </a:rPr>
              <a:t>东 </a:t>
            </a:r>
            <a:r>
              <a:rPr sz="1400" b="1" spc="35" dirty="0">
                <a:solidFill>
                  <a:srgbClr val="C00000"/>
                </a:solidFill>
                <a:latin typeface="微软雅黑" panose="020B0503020204020204" pitchFamily="34" charset="-122"/>
                <a:cs typeface="微软雅黑" panose="020B0503020204020204" pitchFamily="34" charset="-122"/>
              </a:rPr>
              <a:t>思</a:t>
            </a:r>
            <a:r>
              <a:rPr sz="1400" b="1" spc="20" dirty="0">
                <a:solidFill>
                  <a:srgbClr val="C00000"/>
                </a:solidFill>
                <a:latin typeface="微软雅黑" panose="020B0503020204020204" pitchFamily="34" charset="-122"/>
                <a:cs typeface="微软雅黑" panose="020B0503020204020204" pitchFamily="34" charset="-122"/>
              </a:rPr>
              <a:t>想作</a:t>
            </a:r>
            <a:r>
              <a:rPr sz="1400" b="1" spc="35" dirty="0">
                <a:solidFill>
                  <a:srgbClr val="C00000"/>
                </a:solidFill>
                <a:latin typeface="微软雅黑" panose="020B0503020204020204" pitchFamily="34" charset="-122"/>
                <a:cs typeface="微软雅黑" panose="020B0503020204020204" pitchFamily="34" charset="-122"/>
              </a:rPr>
              <a:t>了</a:t>
            </a:r>
            <a:r>
              <a:rPr sz="1400" b="1" spc="20" dirty="0">
                <a:solidFill>
                  <a:srgbClr val="C00000"/>
                </a:solidFill>
                <a:latin typeface="微软雅黑" panose="020B0503020204020204" pitchFamily="34" charset="-122"/>
                <a:cs typeface="微软雅黑" panose="020B0503020204020204" pitchFamily="34" charset="-122"/>
              </a:rPr>
              <a:t>歪</a:t>
            </a:r>
            <a:r>
              <a:rPr sz="1400" b="1" spc="35" dirty="0">
                <a:solidFill>
                  <a:srgbClr val="C00000"/>
                </a:solidFill>
                <a:latin typeface="微软雅黑" panose="020B0503020204020204" pitchFamily="34" charset="-122"/>
                <a:cs typeface="微软雅黑" panose="020B0503020204020204" pitchFamily="34" charset="-122"/>
              </a:rPr>
              <a:t>曲</a:t>
            </a:r>
            <a:r>
              <a:rPr sz="1400" b="1" spc="20" dirty="0">
                <a:solidFill>
                  <a:srgbClr val="C00000"/>
                </a:solidFill>
                <a:latin typeface="微软雅黑" panose="020B0503020204020204" pitchFamily="34" charset="-122"/>
                <a:cs typeface="微软雅黑" panose="020B0503020204020204" pitchFamily="34" charset="-122"/>
              </a:rPr>
              <a:t>的阐</a:t>
            </a:r>
            <a:r>
              <a:rPr sz="1400" b="1" spc="45" dirty="0">
                <a:solidFill>
                  <a:srgbClr val="C00000"/>
                </a:solidFill>
                <a:latin typeface="微软雅黑" panose="020B0503020204020204" pitchFamily="34" charset="-122"/>
                <a:cs typeface="微软雅黑" panose="020B0503020204020204" pitchFamily="34" charset="-122"/>
              </a:rPr>
              <a:t>述</a:t>
            </a:r>
            <a:r>
              <a:rPr sz="1400" b="1" spc="25" dirty="0">
                <a:solidFill>
                  <a:srgbClr val="5F0E04"/>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砍</a:t>
            </a:r>
            <a:r>
              <a:rPr sz="1400" b="1" spc="35" dirty="0">
                <a:solidFill>
                  <a:srgbClr val="C00000"/>
                </a:solidFill>
                <a:latin typeface="微软雅黑" panose="020B0503020204020204" pitchFamily="34" charset="-122"/>
                <a:cs typeface="微软雅黑" panose="020B0503020204020204" pitchFamily="34" charset="-122"/>
              </a:rPr>
              <a:t>掉</a:t>
            </a:r>
            <a:r>
              <a:rPr sz="1400" b="1" spc="20" dirty="0">
                <a:solidFill>
                  <a:srgbClr val="C00000"/>
                </a:solidFill>
                <a:latin typeface="微软雅黑" panose="020B0503020204020204" pitchFamily="34" charset="-122"/>
                <a:cs typeface="微软雅黑" panose="020B0503020204020204" pitchFamily="34" charset="-122"/>
              </a:rPr>
              <a:t>了</a:t>
            </a:r>
            <a:r>
              <a:rPr sz="1400" b="1" spc="35" dirty="0">
                <a:solidFill>
                  <a:srgbClr val="C00000"/>
                </a:solidFill>
                <a:latin typeface="微软雅黑" panose="020B0503020204020204" pitchFamily="34" charset="-122"/>
                <a:cs typeface="微软雅黑" panose="020B0503020204020204" pitchFamily="34" charset="-122"/>
              </a:rPr>
              <a:t>原</a:t>
            </a:r>
            <a:r>
              <a:rPr sz="1400" b="1" spc="20" dirty="0">
                <a:solidFill>
                  <a:srgbClr val="C00000"/>
                </a:solidFill>
                <a:latin typeface="微软雅黑" panose="020B0503020204020204" pitchFamily="34" charset="-122"/>
                <a:cs typeface="微软雅黑" panose="020B0503020204020204" pitchFamily="34" charset="-122"/>
              </a:rPr>
              <a:t>党章</a:t>
            </a:r>
            <a:r>
              <a:rPr sz="1400" b="1" spc="35" dirty="0">
                <a:solidFill>
                  <a:srgbClr val="C00000"/>
                </a:solidFill>
                <a:latin typeface="微软雅黑" panose="020B0503020204020204" pitchFamily="34" charset="-122"/>
                <a:cs typeface="微软雅黑" panose="020B0503020204020204" pitchFamily="34" charset="-122"/>
              </a:rPr>
              <a:t>中</a:t>
            </a:r>
            <a:r>
              <a:rPr sz="1400" b="1" spc="20" dirty="0">
                <a:solidFill>
                  <a:srgbClr val="C00000"/>
                </a:solidFill>
                <a:latin typeface="微软雅黑" panose="020B0503020204020204" pitchFamily="34" charset="-122"/>
                <a:cs typeface="微软雅黑" panose="020B0503020204020204" pitchFamily="34" charset="-122"/>
              </a:rPr>
              <a:t>党员</a:t>
            </a:r>
            <a:r>
              <a:rPr sz="1400" b="1" spc="35" dirty="0">
                <a:solidFill>
                  <a:srgbClr val="C00000"/>
                </a:solidFill>
                <a:latin typeface="微软雅黑" panose="020B0503020204020204" pitchFamily="34" charset="-122"/>
                <a:cs typeface="微软雅黑" panose="020B0503020204020204" pitchFamily="34" charset="-122"/>
              </a:rPr>
              <a:t>权</a:t>
            </a:r>
            <a:r>
              <a:rPr sz="1400" b="1" spc="20" dirty="0">
                <a:solidFill>
                  <a:srgbClr val="C00000"/>
                </a:solidFill>
                <a:latin typeface="微软雅黑" panose="020B0503020204020204" pitchFamily="34" charset="-122"/>
                <a:cs typeface="微软雅黑" panose="020B0503020204020204" pitchFamily="34" charset="-122"/>
              </a:rPr>
              <a:t>利一</a:t>
            </a:r>
            <a:r>
              <a:rPr sz="1400" b="1" spc="50" dirty="0">
                <a:solidFill>
                  <a:srgbClr val="C00000"/>
                </a:solidFill>
                <a:latin typeface="微软雅黑" panose="020B0503020204020204" pitchFamily="34" charset="-122"/>
                <a:cs typeface="微软雅黑" panose="020B0503020204020204" pitchFamily="34" charset="-122"/>
              </a:rPr>
              <a:t>节</a:t>
            </a:r>
            <a:r>
              <a:rPr sz="1400" b="1" spc="2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取 </a:t>
            </a:r>
            <a:r>
              <a:rPr sz="1400" b="1" spc="35" dirty="0">
                <a:solidFill>
                  <a:srgbClr val="5F0E04"/>
                </a:solidFill>
                <a:latin typeface="微软雅黑" panose="020B0503020204020204" pitchFamily="34" charset="-122"/>
                <a:cs typeface="微软雅黑" panose="020B0503020204020204" pitchFamily="34" charset="-122"/>
              </a:rPr>
              <a:t>消</a:t>
            </a:r>
            <a:r>
              <a:rPr sz="1400" b="1" spc="20" dirty="0">
                <a:solidFill>
                  <a:srgbClr val="5F0E04"/>
                </a:solidFill>
                <a:latin typeface="微软雅黑" panose="020B0503020204020204" pitchFamily="34" charset="-122"/>
                <a:cs typeface="微软雅黑" panose="020B0503020204020204" pitchFamily="34" charset="-122"/>
              </a:rPr>
              <a:t>了党</a:t>
            </a:r>
            <a:r>
              <a:rPr sz="1400" b="1" spc="35" dirty="0">
                <a:solidFill>
                  <a:srgbClr val="5F0E04"/>
                </a:solidFill>
                <a:latin typeface="微软雅黑" panose="020B0503020204020204" pitchFamily="34" charset="-122"/>
                <a:cs typeface="微软雅黑" panose="020B0503020204020204" pitchFamily="34" charset="-122"/>
              </a:rPr>
              <a:t>员</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预</a:t>
            </a:r>
            <a:r>
              <a:rPr sz="1400" b="1" spc="20" dirty="0">
                <a:solidFill>
                  <a:srgbClr val="5F0E04"/>
                </a:solidFill>
                <a:latin typeface="微软雅黑" panose="020B0503020204020204" pitchFamily="34" charset="-122"/>
                <a:cs typeface="微软雅黑" panose="020B0503020204020204" pitchFamily="34" charset="-122"/>
              </a:rPr>
              <a:t>备</a:t>
            </a:r>
            <a:r>
              <a:rPr sz="1400" b="1" spc="30" dirty="0">
                <a:solidFill>
                  <a:srgbClr val="5F0E04"/>
                </a:solidFill>
                <a:latin typeface="微软雅黑" panose="020B0503020204020204" pitchFamily="34" charset="-122"/>
                <a:cs typeface="微软雅黑" panose="020B0503020204020204" pitchFamily="34" charset="-122"/>
              </a:rPr>
              <a:t>期</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取消</a:t>
            </a:r>
            <a:r>
              <a:rPr sz="1400" b="1" spc="35" dirty="0">
                <a:solidFill>
                  <a:srgbClr val="5F0E04"/>
                </a:solidFill>
                <a:latin typeface="微软雅黑" panose="020B0503020204020204" pitchFamily="34" charset="-122"/>
                <a:cs typeface="微软雅黑" panose="020B0503020204020204" pitchFamily="34" charset="-122"/>
              </a:rPr>
              <a:t>了</a:t>
            </a:r>
            <a:r>
              <a:rPr sz="1400" b="1" spc="20" dirty="0">
                <a:solidFill>
                  <a:srgbClr val="5F0E04"/>
                </a:solidFill>
                <a:latin typeface="微软雅黑" panose="020B0503020204020204" pitchFamily="34" charset="-122"/>
                <a:cs typeface="微软雅黑" panose="020B0503020204020204" pitchFamily="34" charset="-122"/>
              </a:rPr>
              <a:t>中</a:t>
            </a:r>
            <a:r>
              <a:rPr sz="1400" b="1" spc="35" dirty="0">
                <a:solidFill>
                  <a:srgbClr val="5F0E04"/>
                </a:solidFill>
                <a:latin typeface="微软雅黑" panose="020B0503020204020204" pitchFamily="34" charset="-122"/>
                <a:cs typeface="微软雅黑" panose="020B0503020204020204" pitchFamily="34" charset="-122"/>
              </a:rPr>
              <a:t>央</a:t>
            </a:r>
            <a:r>
              <a:rPr sz="1400" b="1" spc="20" dirty="0">
                <a:solidFill>
                  <a:srgbClr val="5F0E04"/>
                </a:solidFill>
                <a:latin typeface="微软雅黑" panose="020B0503020204020204" pitchFamily="34" charset="-122"/>
                <a:cs typeface="微软雅黑" panose="020B0503020204020204" pitchFamily="34" charset="-122"/>
              </a:rPr>
              <a:t>书记</a:t>
            </a:r>
            <a:r>
              <a:rPr sz="1400" b="1" spc="45" dirty="0">
                <a:solidFill>
                  <a:srgbClr val="5F0E04"/>
                </a:solidFill>
                <a:latin typeface="微软雅黑" panose="020B0503020204020204" pitchFamily="34" charset="-122"/>
                <a:cs typeface="微软雅黑" panose="020B0503020204020204" pitchFamily="34" charset="-122"/>
              </a:rPr>
              <a:t>处</a:t>
            </a:r>
            <a:r>
              <a:rPr sz="1400" b="1" spc="20" dirty="0">
                <a:solidFill>
                  <a:srgbClr val="5F0E04"/>
                </a:solidFill>
                <a:latin typeface="微软雅黑" panose="020B0503020204020204" pitchFamily="34" charset="-122"/>
                <a:cs typeface="微软雅黑" panose="020B0503020204020204" pitchFamily="34" charset="-122"/>
              </a:rPr>
              <a:t>，取</a:t>
            </a:r>
            <a:r>
              <a:rPr sz="1400" b="1" spc="35" dirty="0">
                <a:solidFill>
                  <a:srgbClr val="5F0E04"/>
                </a:solidFill>
                <a:latin typeface="微软雅黑" panose="020B0503020204020204" pitchFamily="34" charset="-122"/>
                <a:cs typeface="微软雅黑" panose="020B0503020204020204" pitchFamily="34" charset="-122"/>
              </a:rPr>
              <a:t>消</a:t>
            </a:r>
            <a:r>
              <a:rPr sz="1400" b="1" spc="20" dirty="0">
                <a:solidFill>
                  <a:srgbClr val="5F0E04"/>
                </a:solidFill>
                <a:latin typeface="微软雅黑" panose="020B0503020204020204" pitchFamily="34" charset="-122"/>
                <a:cs typeface="微软雅黑" panose="020B0503020204020204" pitchFamily="34" charset="-122"/>
              </a:rPr>
              <a:t>了中</a:t>
            </a:r>
            <a:r>
              <a:rPr sz="1400" b="1" spc="35" dirty="0">
                <a:solidFill>
                  <a:srgbClr val="5F0E04"/>
                </a:solidFill>
                <a:latin typeface="微软雅黑" panose="020B0503020204020204" pitchFamily="34" charset="-122"/>
                <a:cs typeface="微软雅黑" panose="020B0503020204020204" pitchFamily="34" charset="-122"/>
              </a:rPr>
              <a:t>央</a:t>
            </a:r>
            <a:r>
              <a:rPr sz="1400" b="1" spc="20" dirty="0">
                <a:solidFill>
                  <a:srgbClr val="5F0E04"/>
                </a:solidFill>
                <a:latin typeface="微软雅黑" panose="020B0503020204020204" pitchFamily="34" charset="-122"/>
                <a:cs typeface="微软雅黑" panose="020B0503020204020204" pitchFamily="34" charset="-122"/>
              </a:rPr>
              <a:t>监</a:t>
            </a:r>
            <a:r>
              <a:rPr sz="1400" b="1" dirty="0">
                <a:solidFill>
                  <a:srgbClr val="5F0E04"/>
                </a:solidFill>
                <a:latin typeface="微软雅黑" panose="020B0503020204020204" pitchFamily="34" charset="-122"/>
                <a:cs typeface="微软雅黑" panose="020B0503020204020204" pitchFamily="34" charset="-122"/>
              </a:rPr>
              <a:t>察 委员会等机构。</a:t>
            </a:r>
            <a:endParaRPr sz="1400" b="1">
              <a:latin typeface="微软雅黑" panose="020B0503020204020204" pitchFamily="34" charset="-122"/>
              <a:cs typeface="微软雅黑" panose="020B0503020204020204" pitchFamily="34" charset="-122"/>
            </a:endParaRPr>
          </a:p>
          <a:p>
            <a:pPr marL="232410" marR="172085" algn="just">
              <a:lnSpc>
                <a:spcPct val="100000"/>
              </a:lnSpc>
              <a:spcBef>
                <a:spcPts val="5"/>
              </a:spcBef>
            </a:pPr>
            <a:r>
              <a:rPr sz="1400" b="1" spc="35" dirty="0">
                <a:solidFill>
                  <a:srgbClr val="5F0E04"/>
                </a:solidFill>
                <a:latin typeface="微软雅黑" panose="020B0503020204020204" pitchFamily="34" charset="-122"/>
                <a:cs typeface="微软雅黑" panose="020B0503020204020204" pitchFamily="34" charset="-122"/>
              </a:rPr>
              <a:t>九</a:t>
            </a:r>
            <a:r>
              <a:rPr sz="1400" b="1" spc="20" dirty="0">
                <a:solidFill>
                  <a:srgbClr val="5F0E04"/>
                </a:solidFill>
                <a:latin typeface="微软雅黑" panose="020B0503020204020204" pitchFamily="34" charset="-122"/>
                <a:cs typeface="微软雅黑" panose="020B0503020204020204" pitchFamily="34" charset="-122"/>
              </a:rPr>
              <a:t>大自</a:t>
            </a:r>
            <a:r>
              <a:rPr sz="1400" b="1" spc="35" dirty="0">
                <a:solidFill>
                  <a:srgbClr val="5F0E04"/>
                </a:solidFill>
                <a:latin typeface="微软雅黑" panose="020B0503020204020204" pitchFamily="34" charset="-122"/>
                <a:cs typeface="微软雅黑" panose="020B0503020204020204" pitchFamily="34" charset="-122"/>
              </a:rPr>
              <a:t>始</a:t>
            </a:r>
            <a:r>
              <a:rPr sz="1400" b="1" spc="20" dirty="0">
                <a:solidFill>
                  <a:srgbClr val="5F0E04"/>
                </a:solidFill>
                <a:latin typeface="微软雅黑" panose="020B0503020204020204" pitchFamily="34" charset="-122"/>
                <a:cs typeface="微软雅黑" panose="020B0503020204020204" pitchFamily="34" charset="-122"/>
              </a:rPr>
              <a:t>至</a:t>
            </a:r>
            <a:r>
              <a:rPr sz="1400" b="1" spc="35" dirty="0">
                <a:solidFill>
                  <a:srgbClr val="5F0E04"/>
                </a:solidFill>
                <a:latin typeface="微软雅黑" panose="020B0503020204020204" pitchFamily="34" charset="-122"/>
                <a:cs typeface="微软雅黑" panose="020B0503020204020204" pitchFamily="34" charset="-122"/>
              </a:rPr>
              <a:t>终</a:t>
            </a:r>
            <a:r>
              <a:rPr sz="1400" b="1" spc="30" dirty="0">
                <a:solidFill>
                  <a:srgbClr val="5F0E04"/>
                </a:solidFill>
                <a:latin typeface="微软雅黑" panose="020B0503020204020204" pitchFamily="34" charset="-122"/>
                <a:cs typeface="微软雅黑" panose="020B0503020204020204" pitchFamily="34" charset="-122"/>
              </a:rPr>
              <a:t>被</a:t>
            </a:r>
            <a:r>
              <a:rPr sz="1400" b="1" spc="20" dirty="0">
                <a:solidFill>
                  <a:srgbClr val="C00000"/>
                </a:solidFill>
                <a:latin typeface="微软雅黑" panose="020B0503020204020204" pitchFamily="34" charset="-122"/>
                <a:cs typeface="微软雅黑" panose="020B0503020204020204" pitchFamily="34" charset="-122"/>
              </a:rPr>
              <a:t>强</a:t>
            </a:r>
            <a:r>
              <a:rPr sz="1400" b="1" spc="35" dirty="0">
                <a:solidFill>
                  <a:srgbClr val="C00000"/>
                </a:solidFill>
                <a:latin typeface="微软雅黑" panose="020B0503020204020204" pitchFamily="34" charset="-122"/>
                <a:cs typeface="微软雅黑" panose="020B0503020204020204" pitchFamily="34" charset="-122"/>
              </a:rPr>
              <a:t>烈</a:t>
            </a:r>
            <a:r>
              <a:rPr sz="1400" b="1" spc="20" dirty="0">
                <a:solidFill>
                  <a:srgbClr val="C00000"/>
                </a:solidFill>
                <a:latin typeface="微软雅黑" panose="020B0503020204020204" pitchFamily="34" charset="-122"/>
                <a:cs typeface="微软雅黑" panose="020B0503020204020204" pitchFamily="34" charset="-122"/>
              </a:rPr>
              <a:t>的个</a:t>
            </a:r>
            <a:r>
              <a:rPr sz="1400" b="1" spc="35" dirty="0">
                <a:solidFill>
                  <a:srgbClr val="C00000"/>
                </a:solidFill>
                <a:latin typeface="微软雅黑" panose="020B0503020204020204" pitchFamily="34" charset="-122"/>
                <a:cs typeface="微软雅黑" panose="020B0503020204020204" pitchFamily="34" charset="-122"/>
              </a:rPr>
              <a:t>人</a:t>
            </a:r>
            <a:r>
              <a:rPr sz="1400" b="1" spc="20" dirty="0">
                <a:solidFill>
                  <a:srgbClr val="C00000"/>
                </a:solidFill>
                <a:latin typeface="微软雅黑" panose="020B0503020204020204" pitchFamily="34" charset="-122"/>
                <a:cs typeface="微软雅黑" panose="020B0503020204020204" pitchFamily="34" charset="-122"/>
              </a:rPr>
              <a:t>崇</a:t>
            </a:r>
            <a:r>
              <a:rPr sz="1400" b="1" spc="45" dirty="0">
                <a:solidFill>
                  <a:srgbClr val="C00000"/>
                </a:solidFill>
                <a:latin typeface="微软雅黑" panose="020B0503020204020204" pitchFamily="34" charset="-122"/>
                <a:cs typeface="微软雅黑" panose="020B0503020204020204" pitchFamily="34" charset="-122"/>
              </a:rPr>
              <a:t>拜</a:t>
            </a:r>
            <a:r>
              <a:rPr sz="1400" b="1" spc="20" dirty="0">
                <a:solidFill>
                  <a:srgbClr val="5F0E04"/>
                </a:solidFill>
                <a:latin typeface="微软雅黑" panose="020B0503020204020204" pitchFamily="34" charset="-122"/>
                <a:cs typeface="微软雅黑" panose="020B0503020204020204" pitchFamily="34" charset="-122"/>
              </a:rPr>
              <a:t>和</a:t>
            </a:r>
            <a:r>
              <a:rPr sz="1400" b="1" spc="20" dirty="0">
                <a:solidFill>
                  <a:srgbClr val="C00000"/>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左</a:t>
            </a:r>
            <a:r>
              <a:rPr sz="1400" b="1" spc="20" dirty="0">
                <a:solidFill>
                  <a:srgbClr val="C00000"/>
                </a:solidFill>
                <a:latin typeface="微软雅黑" panose="020B0503020204020204" pitchFamily="34" charset="-122"/>
                <a:cs typeface="微软雅黑" panose="020B0503020204020204" pitchFamily="34" charset="-122"/>
              </a:rPr>
              <a:t>”倾</a:t>
            </a:r>
            <a:r>
              <a:rPr sz="1400" b="1" spc="35" dirty="0">
                <a:solidFill>
                  <a:srgbClr val="C00000"/>
                </a:solidFill>
                <a:latin typeface="微软雅黑" panose="020B0503020204020204" pitchFamily="34" charset="-122"/>
                <a:cs typeface="微软雅黑" panose="020B0503020204020204" pitchFamily="34" charset="-122"/>
              </a:rPr>
              <a:t>狂</a:t>
            </a:r>
            <a:r>
              <a:rPr sz="1400" b="1" spc="20" dirty="0">
                <a:solidFill>
                  <a:srgbClr val="C00000"/>
                </a:solidFill>
                <a:latin typeface="微软雅黑" panose="020B0503020204020204" pitchFamily="34" charset="-122"/>
                <a:cs typeface="微软雅黑" panose="020B0503020204020204" pitchFamily="34" charset="-122"/>
              </a:rPr>
              <a:t>热气</a:t>
            </a:r>
            <a:r>
              <a:rPr sz="1400" b="1" spc="40" dirty="0">
                <a:solidFill>
                  <a:srgbClr val="C00000"/>
                </a:solidFill>
                <a:latin typeface="微软雅黑" panose="020B0503020204020204" pitchFamily="34" charset="-122"/>
                <a:cs typeface="微软雅黑" panose="020B0503020204020204" pitchFamily="34" charset="-122"/>
              </a:rPr>
              <a:t>氛</a:t>
            </a:r>
            <a:r>
              <a:rPr sz="1400" b="1" spc="20" dirty="0">
                <a:solidFill>
                  <a:srgbClr val="5F0E04"/>
                </a:solidFill>
                <a:latin typeface="微软雅黑" panose="020B0503020204020204" pitchFamily="34" charset="-122"/>
                <a:cs typeface="微软雅黑" panose="020B0503020204020204" pitchFamily="34" charset="-122"/>
              </a:rPr>
              <a:t>所笼 </a:t>
            </a:r>
            <a:r>
              <a:rPr sz="1400" b="1" spc="35" dirty="0">
                <a:solidFill>
                  <a:srgbClr val="5F0E04"/>
                </a:solidFill>
                <a:latin typeface="微软雅黑" panose="020B0503020204020204" pitchFamily="34" charset="-122"/>
                <a:cs typeface="微软雅黑" panose="020B0503020204020204" pitchFamily="34" charset="-122"/>
              </a:rPr>
              <a:t>罩</a:t>
            </a:r>
            <a:r>
              <a:rPr sz="1400" b="1" spc="20" dirty="0">
                <a:solidFill>
                  <a:srgbClr val="5F0E04"/>
                </a:solidFill>
                <a:latin typeface="微软雅黑" panose="020B0503020204020204" pitchFamily="34" charset="-122"/>
                <a:cs typeface="微软雅黑" panose="020B0503020204020204" pitchFamily="34" charset="-122"/>
              </a:rPr>
              <a:t>。它</a:t>
            </a:r>
            <a:r>
              <a:rPr sz="1400" b="1" spc="35" dirty="0">
                <a:solidFill>
                  <a:srgbClr val="5F0E04"/>
                </a:solidFill>
                <a:latin typeface="微软雅黑" panose="020B0503020204020204" pitchFamily="34" charset="-122"/>
                <a:cs typeface="微软雅黑" panose="020B0503020204020204" pitchFamily="34" charset="-122"/>
              </a:rPr>
              <a:t>加</a:t>
            </a:r>
            <a:r>
              <a:rPr sz="1400" b="1" spc="20" dirty="0">
                <a:solidFill>
                  <a:srgbClr val="5F0E04"/>
                </a:solidFill>
                <a:latin typeface="微软雅黑" panose="020B0503020204020204" pitchFamily="34" charset="-122"/>
                <a:cs typeface="微软雅黑" panose="020B0503020204020204" pitchFamily="34" charset="-122"/>
              </a:rPr>
              <a:t>重</a:t>
            </a:r>
            <a:r>
              <a:rPr sz="1400" b="1" spc="35" dirty="0">
                <a:solidFill>
                  <a:srgbClr val="5F0E04"/>
                </a:solidFill>
                <a:latin typeface="微软雅黑" panose="020B0503020204020204" pitchFamily="34" charset="-122"/>
                <a:cs typeface="微软雅黑" panose="020B0503020204020204" pitchFamily="34" charset="-122"/>
              </a:rPr>
              <a:t>了</a:t>
            </a:r>
            <a:r>
              <a:rPr sz="1400" b="1" spc="20" dirty="0">
                <a:solidFill>
                  <a:srgbClr val="5F0E04"/>
                </a:solidFill>
                <a:latin typeface="微软雅黑" panose="020B0503020204020204" pitchFamily="34" charset="-122"/>
                <a:cs typeface="微软雅黑" panose="020B0503020204020204" pitchFamily="34" charset="-122"/>
              </a:rPr>
              <a:t>林</a:t>
            </a:r>
            <a:r>
              <a:rPr sz="1400" b="1" spc="30" dirty="0">
                <a:solidFill>
                  <a:srgbClr val="5F0E04"/>
                </a:solidFill>
                <a:latin typeface="微软雅黑" panose="020B0503020204020204" pitchFamily="34" charset="-122"/>
                <a:cs typeface="微软雅黑" panose="020B0503020204020204" pitchFamily="34" charset="-122"/>
              </a:rPr>
              <a:t>彪</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江青</a:t>
            </a:r>
            <a:r>
              <a:rPr sz="1400" b="1" spc="35" dirty="0">
                <a:solidFill>
                  <a:srgbClr val="5F0E04"/>
                </a:solidFill>
                <a:latin typeface="微软雅黑" panose="020B0503020204020204" pitchFamily="34" charset="-122"/>
                <a:cs typeface="微软雅黑" panose="020B0503020204020204" pitchFamily="34" charset="-122"/>
              </a:rPr>
              <a:t>等</a:t>
            </a:r>
            <a:r>
              <a:rPr sz="1400" b="1" spc="20" dirty="0">
                <a:solidFill>
                  <a:srgbClr val="5F0E04"/>
                </a:solidFill>
                <a:latin typeface="微软雅黑" panose="020B0503020204020204" pitchFamily="34" charset="-122"/>
                <a:cs typeface="微软雅黑" panose="020B0503020204020204" pitchFamily="34" charset="-122"/>
              </a:rPr>
              <a:t>人</a:t>
            </a:r>
            <a:r>
              <a:rPr sz="1400" b="1" spc="35" dirty="0">
                <a:solidFill>
                  <a:srgbClr val="5F0E04"/>
                </a:solidFill>
                <a:latin typeface="微软雅黑" panose="020B0503020204020204" pitchFamily="34" charset="-122"/>
                <a:cs typeface="微软雅黑" panose="020B0503020204020204" pitchFamily="34" charset="-122"/>
              </a:rPr>
              <a:t>在</a:t>
            </a:r>
            <a:r>
              <a:rPr sz="1400" b="1" spc="20" dirty="0">
                <a:solidFill>
                  <a:srgbClr val="5F0E04"/>
                </a:solidFill>
                <a:latin typeface="微软雅黑" panose="020B0503020204020204" pitchFamily="34" charset="-122"/>
                <a:cs typeface="微软雅黑" panose="020B0503020204020204" pitchFamily="34" charset="-122"/>
              </a:rPr>
              <a:t>党中</a:t>
            </a:r>
            <a:r>
              <a:rPr sz="1400" b="1" spc="35" dirty="0">
                <a:solidFill>
                  <a:srgbClr val="5F0E04"/>
                </a:solidFill>
                <a:latin typeface="微软雅黑" panose="020B0503020204020204" pitchFamily="34" charset="-122"/>
                <a:cs typeface="微软雅黑" panose="020B0503020204020204" pitchFamily="34" charset="-122"/>
              </a:rPr>
              <a:t>央</a:t>
            </a:r>
            <a:r>
              <a:rPr sz="1400" b="1" spc="20" dirty="0">
                <a:solidFill>
                  <a:srgbClr val="5F0E04"/>
                </a:solidFill>
                <a:latin typeface="微软雅黑" panose="020B0503020204020204" pitchFamily="34" charset="-122"/>
                <a:cs typeface="微软雅黑" panose="020B0503020204020204" pitchFamily="34" charset="-122"/>
              </a:rPr>
              <a:t>的地</a:t>
            </a:r>
            <a:r>
              <a:rPr sz="1400" b="1" spc="50" dirty="0">
                <a:solidFill>
                  <a:srgbClr val="5F0E04"/>
                </a:solidFill>
                <a:latin typeface="微软雅黑" panose="020B0503020204020204" pitchFamily="34" charset="-122"/>
                <a:cs typeface="微软雅黑" panose="020B0503020204020204" pitchFamily="34" charset="-122"/>
              </a:rPr>
              <a:t>位</a:t>
            </a:r>
            <a:r>
              <a:rPr sz="1400" b="1" spc="20" dirty="0">
                <a:solidFill>
                  <a:srgbClr val="5F0E04"/>
                </a:solidFill>
                <a:latin typeface="微软雅黑" panose="020B0503020204020204" pitchFamily="34" charset="-122"/>
                <a:cs typeface="微软雅黑" panose="020B0503020204020204" pitchFamily="34" charset="-122"/>
              </a:rPr>
              <a:t>，使</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文化 </a:t>
            </a:r>
            <a:r>
              <a:rPr sz="1400" b="1" spc="35" dirty="0">
                <a:solidFill>
                  <a:srgbClr val="5F0E04"/>
                </a:solidFill>
                <a:latin typeface="微软雅黑" panose="020B0503020204020204" pitchFamily="34" charset="-122"/>
                <a:cs typeface="微软雅黑" panose="020B0503020204020204" pitchFamily="34" charset="-122"/>
              </a:rPr>
              <a:t>大</a:t>
            </a:r>
            <a:r>
              <a:rPr sz="1400" b="1" spc="20" dirty="0">
                <a:solidFill>
                  <a:srgbClr val="5F0E04"/>
                </a:solidFill>
                <a:latin typeface="微软雅黑" panose="020B0503020204020204" pitchFamily="34" charset="-122"/>
                <a:cs typeface="微软雅黑" panose="020B0503020204020204" pitchFamily="34" charset="-122"/>
              </a:rPr>
              <a:t>革</a:t>
            </a:r>
            <a:r>
              <a:rPr sz="1400" b="1" spc="25" dirty="0">
                <a:solidFill>
                  <a:srgbClr val="5F0E04"/>
                </a:solidFill>
                <a:latin typeface="微软雅黑" panose="020B0503020204020204" pitchFamily="34" charset="-122"/>
                <a:cs typeface="微软雅黑" panose="020B0503020204020204" pitchFamily="34" charset="-122"/>
              </a:rPr>
              <a:t>命</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错</a:t>
            </a:r>
            <a:r>
              <a:rPr sz="1400" b="1" spc="20" dirty="0">
                <a:solidFill>
                  <a:srgbClr val="5F0E04"/>
                </a:solidFill>
                <a:latin typeface="微软雅黑" panose="020B0503020204020204" pitchFamily="34" charset="-122"/>
                <a:cs typeface="微软雅黑" panose="020B0503020204020204" pitchFamily="34" charset="-122"/>
              </a:rPr>
              <a:t>误理</a:t>
            </a:r>
            <a:r>
              <a:rPr sz="1400" b="1" spc="35" dirty="0">
                <a:solidFill>
                  <a:srgbClr val="5F0E04"/>
                </a:solidFill>
                <a:latin typeface="微软雅黑" panose="020B0503020204020204" pitchFamily="34" charset="-122"/>
                <a:cs typeface="微软雅黑" panose="020B0503020204020204" pitchFamily="34" charset="-122"/>
              </a:rPr>
              <a:t>论</a:t>
            </a:r>
            <a:r>
              <a:rPr sz="1400" b="1" spc="20" dirty="0">
                <a:solidFill>
                  <a:srgbClr val="5F0E04"/>
                </a:solidFill>
                <a:latin typeface="微软雅黑" panose="020B0503020204020204" pitchFamily="34" charset="-122"/>
                <a:cs typeface="微软雅黑" panose="020B0503020204020204" pitchFamily="34" charset="-122"/>
              </a:rPr>
              <a:t>和实</a:t>
            </a:r>
            <a:r>
              <a:rPr sz="1400" b="1" spc="35" dirty="0">
                <a:solidFill>
                  <a:srgbClr val="5F0E04"/>
                </a:solidFill>
                <a:latin typeface="微软雅黑" panose="020B0503020204020204" pitchFamily="34" charset="-122"/>
                <a:cs typeface="微软雅黑" panose="020B0503020204020204" pitchFamily="34" charset="-122"/>
              </a:rPr>
              <a:t>践</a:t>
            </a:r>
            <a:r>
              <a:rPr sz="1400" b="1" spc="20" dirty="0">
                <a:solidFill>
                  <a:srgbClr val="5F0E04"/>
                </a:solidFill>
                <a:latin typeface="微软雅黑" panose="020B0503020204020204" pitchFamily="34" charset="-122"/>
                <a:cs typeface="微软雅黑" panose="020B0503020204020204" pitchFamily="34" charset="-122"/>
              </a:rPr>
              <a:t>更</a:t>
            </a:r>
            <a:r>
              <a:rPr sz="1400" b="1" spc="35" dirty="0">
                <a:solidFill>
                  <a:srgbClr val="5F0E04"/>
                </a:solidFill>
                <a:latin typeface="微软雅黑" panose="020B0503020204020204" pitchFamily="34" charset="-122"/>
                <a:cs typeface="微软雅黑" panose="020B0503020204020204" pitchFamily="34" charset="-122"/>
              </a:rPr>
              <a:t>加</a:t>
            </a:r>
            <a:r>
              <a:rPr sz="1400" b="1" spc="20" dirty="0">
                <a:solidFill>
                  <a:srgbClr val="5F0E04"/>
                </a:solidFill>
                <a:latin typeface="微软雅黑" panose="020B0503020204020204" pitchFamily="34" charset="-122"/>
                <a:cs typeface="微软雅黑" panose="020B0503020204020204" pitchFamily="34" charset="-122"/>
              </a:rPr>
              <a:t>合法</a:t>
            </a:r>
            <a:r>
              <a:rPr sz="1400" b="1" spc="50" dirty="0">
                <a:solidFill>
                  <a:srgbClr val="5F0E04"/>
                </a:solidFill>
                <a:latin typeface="微软雅黑" panose="020B0503020204020204" pitchFamily="34" charset="-122"/>
                <a:cs typeface="微软雅黑" panose="020B0503020204020204" pitchFamily="34" charset="-122"/>
              </a:rPr>
              <a:t>化</a:t>
            </a:r>
            <a:r>
              <a:rPr sz="1400" b="1" spc="20" dirty="0">
                <a:solidFill>
                  <a:srgbClr val="5F0E04"/>
                </a:solidFill>
                <a:latin typeface="微软雅黑" panose="020B0503020204020204" pitchFamily="34" charset="-122"/>
                <a:cs typeface="微软雅黑" panose="020B0503020204020204" pitchFamily="34" charset="-122"/>
              </a:rPr>
              <a:t>。实</a:t>
            </a:r>
            <a:r>
              <a:rPr sz="1400" b="1" spc="35" dirty="0">
                <a:solidFill>
                  <a:srgbClr val="5F0E04"/>
                </a:solidFill>
                <a:latin typeface="微软雅黑" panose="020B0503020204020204" pitchFamily="34" charset="-122"/>
                <a:cs typeface="微软雅黑" panose="020B0503020204020204" pitchFamily="34" charset="-122"/>
              </a:rPr>
              <a:t>践</a:t>
            </a:r>
            <a:r>
              <a:rPr sz="1400" b="1" spc="20" dirty="0">
                <a:solidFill>
                  <a:srgbClr val="5F0E04"/>
                </a:solidFill>
                <a:latin typeface="微软雅黑" panose="020B0503020204020204" pitchFamily="34" charset="-122"/>
                <a:cs typeface="微软雅黑" panose="020B0503020204020204" pitchFamily="34" charset="-122"/>
              </a:rPr>
              <a:t>证</a:t>
            </a:r>
            <a:r>
              <a:rPr sz="1400" b="1" spc="30" dirty="0">
                <a:solidFill>
                  <a:srgbClr val="5F0E04"/>
                </a:solidFill>
                <a:latin typeface="微软雅黑" panose="020B0503020204020204" pitchFamily="34" charset="-122"/>
                <a:cs typeface="微软雅黑" panose="020B0503020204020204" pitchFamily="34" charset="-122"/>
              </a:rPr>
              <a:t>明</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九大 </a:t>
            </a:r>
            <a:r>
              <a:rPr sz="1400" b="1" dirty="0">
                <a:solidFill>
                  <a:srgbClr val="C00000"/>
                </a:solidFill>
                <a:latin typeface="微软雅黑" panose="020B0503020204020204" pitchFamily="34" charset="-122"/>
                <a:cs typeface="微软雅黑" panose="020B0503020204020204" pitchFamily="34" charset="-122"/>
              </a:rPr>
              <a:t>的思想上、政治上和组</a:t>
            </a:r>
            <a:r>
              <a:rPr sz="1400" b="1" spc="-15" dirty="0">
                <a:solidFill>
                  <a:srgbClr val="C00000"/>
                </a:solidFill>
                <a:latin typeface="微软雅黑" panose="020B0503020204020204" pitchFamily="34" charset="-122"/>
                <a:cs typeface="微软雅黑" panose="020B0503020204020204" pitchFamily="34" charset="-122"/>
              </a:rPr>
              <a:t>织</a:t>
            </a:r>
            <a:r>
              <a:rPr sz="1400" b="1" dirty="0">
                <a:solidFill>
                  <a:srgbClr val="C00000"/>
                </a:solidFill>
                <a:latin typeface="微软雅黑" panose="020B0503020204020204" pitchFamily="34" charset="-122"/>
                <a:cs typeface="微软雅黑" panose="020B0503020204020204" pitchFamily="34" charset="-122"/>
              </a:rPr>
              <a:t>上的</a:t>
            </a:r>
            <a:r>
              <a:rPr sz="1400" b="1" spc="-15" dirty="0">
                <a:solidFill>
                  <a:srgbClr val="C00000"/>
                </a:solidFill>
                <a:latin typeface="微软雅黑" panose="020B0503020204020204" pitchFamily="34" charset="-122"/>
                <a:cs typeface="微软雅黑" panose="020B0503020204020204" pitchFamily="34" charset="-122"/>
              </a:rPr>
              <a:t>指</a:t>
            </a:r>
            <a:r>
              <a:rPr sz="1400" b="1" dirty="0">
                <a:solidFill>
                  <a:srgbClr val="C00000"/>
                </a:solidFill>
                <a:latin typeface="微软雅黑" panose="020B0503020204020204" pitchFamily="34" charset="-122"/>
                <a:cs typeface="微软雅黑" panose="020B0503020204020204" pitchFamily="34" charset="-122"/>
              </a:rPr>
              <a:t>导方</a:t>
            </a:r>
            <a:r>
              <a:rPr sz="1400" b="1" spc="-15" dirty="0">
                <a:solidFill>
                  <a:srgbClr val="C00000"/>
                </a:solidFill>
                <a:latin typeface="微软雅黑" panose="020B0503020204020204" pitchFamily="34" charset="-122"/>
                <a:cs typeface="微软雅黑" panose="020B0503020204020204" pitchFamily="34" charset="-122"/>
              </a:rPr>
              <a:t>针</a:t>
            </a:r>
            <a:r>
              <a:rPr sz="1400" b="1" dirty="0">
                <a:solidFill>
                  <a:srgbClr val="C00000"/>
                </a:solidFill>
                <a:latin typeface="微软雅黑" panose="020B0503020204020204" pitchFamily="34" charset="-122"/>
                <a:cs typeface="微软雅黑" panose="020B0503020204020204" pitchFamily="34" charset="-122"/>
              </a:rPr>
              <a:t>都是</a:t>
            </a:r>
            <a:r>
              <a:rPr sz="1400" b="1" spc="-15" dirty="0">
                <a:solidFill>
                  <a:srgbClr val="C00000"/>
                </a:solidFill>
                <a:latin typeface="微软雅黑" panose="020B0503020204020204" pitchFamily="34" charset="-122"/>
                <a:cs typeface="微软雅黑" panose="020B0503020204020204" pitchFamily="34" charset="-122"/>
              </a:rPr>
              <a:t>错</a:t>
            </a:r>
            <a:r>
              <a:rPr sz="1400" b="1" dirty="0">
                <a:solidFill>
                  <a:srgbClr val="C00000"/>
                </a:solidFill>
                <a:latin typeface="微软雅黑" panose="020B0503020204020204" pitchFamily="34" charset="-122"/>
                <a:cs typeface="微软雅黑" panose="020B0503020204020204" pitchFamily="34" charset="-122"/>
              </a:rPr>
              <a:t>误</a:t>
            </a:r>
            <a:r>
              <a:rPr sz="1400" b="1" spc="5" dirty="0">
                <a:solidFill>
                  <a:srgbClr val="C00000"/>
                </a:solidFill>
                <a:latin typeface="微软雅黑" panose="020B0503020204020204" pitchFamily="34" charset="-122"/>
                <a:cs typeface="微软雅黑" panose="020B0503020204020204" pitchFamily="34" charset="-122"/>
              </a:rPr>
              <a:t>的</a:t>
            </a:r>
            <a:r>
              <a:rPr sz="1400" b="1" dirty="0">
                <a:solidFill>
                  <a:srgbClr val="C00000"/>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8" name="object 8"/>
          <p:cNvSpPr/>
          <p:nvPr/>
        </p:nvSpPr>
        <p:spPr>
          <a:xfrm>
            <a:off x="547217" y="1781937"/>
            <a:ext cx="2995167" cy="1823593"/>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47687" y="1058925"/>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中国共产党第九次全国代表大会</a:t>
            </a:r>
            <a:endParaRPr sz="2800">
              <a:latin typeface="微软雅黑" panose="020B0503020204020204" pitchFamily="34" charset="-122"/>
              <a:cs typeface="微软雅黑" panose="020B0503020204020204" pitchFamily="34" charset="-122"/>
            </a:endParaRPr>
          </a:p>
        </p:txBody>
      </p:sp>
      <p:sp>
        <p:nvSpPr>
          <p:cNvPr id="10" name="object 10"/>
          <p:cNvSpPr txBox="1"/>
          <p:nvPr/>
        </p:nvSpPr>
        <p:spPr>
          <a:xfrm>
            <a:off x="547687" y="3695382"/>
            <a:ext cx="2997200" cy="635000"/>
          </a:xfrm>
          <a:prstGeom prst="rect">
            <a:avLst/>
          </a:prstGeom>
          <a:solidFill>
            <a:srgbClr val="5F0E04"/>
          </a:solidFill>
        </p:spPr>
        <p:txBody>
          <a:bodyPr vert="horz" wrap="square" lIns="0" tIns="97790" rIns="0" bIns="0" rtlCol="0">
            <a:spAutoFit/>
          </a:bodyPr>
          <a:lstStyle/>
          <a:p>
            <a:pPr marL="1052195" marR="408305" indent="-636270">
              <a:lnSpc>
                <a:spcPct val="100000"/>
              </a:lnSpc>
              <a:spcBef>
                <a:spcPts val="770"/>
              </a:spcBef>
            </a:pPr>
            <a:r>
              <a:rPr sz="1400" dirty="0">
                <a:solidFill>
                  <a:srgbClr val="FFF1CD"/>
                </a:solidFill>
                <a:latin typeface="微软雅黑" panose="020B0503020204020204" pitchFamily="34" charset="-122"/>
                <a:cs typeface="微软雅黑" panose="020B0503020204020204" pitchFamily="34" charset="-122"/>
              </a:rPr>
              <a:t>时间：1969年4月1日</a:t>
            </a:r>
            <a:r>
              <a:rPr sz="1400" spc="-10" dirty="0">
                <a:solidFill>
                  <a:srgbClr val="FFF1CD"/>
                </a:solidFill>
                <a:latin typeface="微软雅黑" panose="020B0503020204020204" pitchFamily="34" charset="-122"/>
                <a:cs typeface="微软雅黑" panose="020B0503020204020204" pitchFamily="34" charset="-122"/>
              </a:rPr>
              <a:t>-2</a:t>
            </a:r>
            <a:r>
              <a:rPr sz="1400" dirty="0">
                <a:solidFill>
                  <a:srgbClr val="FFF1CD"/>
                </a:solidFill>
                <a:latin typeface="微软雅黑" panose="020B0503020204020204" pitchFamily="34" charset="-122"/>
                <a:cs typeface="微软雅黑" panose="020B0503020204020204" pitchFamily="34" charset="-122"/>
              </a:rPr>
              <a:t>4日 地点：北京</a:t>
            </a:r>
            <a:endParaRPr sz="1400">
              <a:latin typeface="微软雅黑" panose="020B0503020204020204" pitchFamily="34" charset="-122"/>
              <a:cs typeface="微软雅黑" panose="020B0503020204020204" pitchFamily="34" charset="-122"/>
            </a:endParaRPr>
          </a:p>
        </p:txBody>
      </p:sp>
      <p:sp>
        <p:nvSpPr>
          <p:cNvPr id="13" name="object 7"/>
          <p:cNvSpPr txBox="1">
            <a:spLocks noGrp="1"/>
          </p:cNvSpPr>
          <p:nvPr>
            <p:ph type="title"/>
          </p:nvPr>
        </p:nvSpPr>
        <p:spPr>
          <a:xfrm>
            <a:off x="997585" y="217170"/>
            <a:ext cx="6654165" cy="427990"/>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8.</a:t>
            </a:r>
            <a:r>
              <a:rPr sz="2700" spc="-5" dirty="0">
                <a:solidFill>
                  <a:srgbClr val="C00000"/>
                </a:solidFill>
                <a:latin typeface="微软雅黑" panose="020B0503020204020204" pitchFamily="34" charset="-122"/>
                <a:cs typeface="微软雅黑" panose="020B0503020204020204" pitchFamily="34" charset="-122"/>
              </a:rPr>
              <a:t>文化大革命时期</a:t>
            </a: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1966.5—1976.10</a:t>
            </a:r>
            <a:r>
              <a:rPr lang="zh-CN" sz="1400" spc="-5"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603885" y="1663700"/>
            <a:ext cx="5273675" cy="2813685"/>
          </a:xfrm>
          <a:prstGeom prst="rect">
            <a:avLst/>
          </a:prstGeom>
        </p:spPr>
        <p:txBody>
          <a:bodyPr vert="horz" wrap="square" lIns="0" tIns="13335" rIns="0" bIns="0" rtlCol="0">
            <a:spAutoFit/>
          </a:bodyPr>
          <a:lstStyle/>
          <a:p>
            <a:pPr marL="12700" marR="8890">
              <a:lnSpc>
                <a:spcPct val="100000"/>
              </a:lnSpc>
              <a:spcBef>
                <a:spcPts val="105"/>
              </a:spcBef>
            </a:pPr>
            <a:r>
              <a:rPr sz="1400" b="1" spc="35" dirty="0">
                <a:solidFill>
                  <a:srgbClr val="5F0E04"/>
                </a:solidFill>
                <a:latin typeface="微软雅黑" panose="020B0503020204020204" pitchFamily="34" charset="-122"/>
                <a:cs typeface="微软雅黑" panose="020B0503020204020204" pitchFamily="34" charset="-122"/>
              </a:rPr>
              <a:t>大会是在粉碎林</a:t>
            </a:r>
            <a:r>
              <a:rPr sz="1400" b="1" spc="20" dirty="0">
                <a:solidFill>
                  <a:srgbClr val="5F0E04"/>
                </a:solidFill>
                <a:latin typeface="微软雅黑" panose="020B0503020204020204" pitchFamily="34" charset="-122"/>
                <a:cs typeface="微软雅黑" panose="020B0503020204020204" pitchFamily="34" charset="-122"/>
              </a:rPr>
              <a:t>彪</a:t>
            </a:r>
            <a:r>
              <a:rPr sz="1400" b="1" spc="35" dirty="0">
                <a:solidFill>
                  <a:srgbClr val="5F0E04"/>
                </a:solidFill>
                <a:latin typeface="微软雅黑" panose="020B0503020204020204" pitchFamily="34" charset="-122"/>
                <a:cs typeface="微软雅黑" panose="020B0503020204020204" pitchFamily="34" charset="-122"/>
              </a:rPr>
              <a:t>反革命集团</a:t>
            </a:r>
            <a:r>
              <a:rPr sz="1400" b="1" spc="40" dirty="0">
                <a:solidFill>
                  <a:srgbClr val="5F0E04"/>
                </a:solidFill>
                <a:latin typeface="微软雅黑" panose="020B0503020204020204" pitchFamily="34" charset="-122"/>
                <a:cs typeface="微软雅黑" panose="020B0503020204020204" pitchFamily="34" charset="-122"/>
              </a:rPr>
              <a:t>后</a:t>
            </a:r>
            <a:r>
              <a:rPr sz="1400" b="1" spc="3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周</a:t>
            </a:r>
            <a:r>
              <a:rPr sz="1400" b="1" spc="35" dirty="0">
                <a:solidFill>
                  <a:srgbClr val="5F0E04"/>
                </a:solidFill>
                <a:latin typeface="微软雅黑" panose="020B0503020204020204" pitchFamily="34" charset="-122"/>
                <a:cs typeface="微软雅黑" panose="020B0503020204020204" pitchFamily="34" charset="-122"/>
              </a:rPr>
              <a:t>恩来主持中央日</a:t>
            </a:r>
            <a:r>
              <a:rPr sz="1400" b="1" spc="20" dirty="0">
                <a:solidFill>
                  <a:srgbClr val="5F0E04"/>
                </a:solidFill>
                <a:latin typeface="微软雅黑" panose="020B0503020204020204" pitchFamily="34" charset="-122"/>
                <a:cs typeface="微软雅黑" panose="020B0503020204020204" pitchFamily="34" charset="-122"/>
              </a:rPr>
              <a:t>常</a:t>
            </a:r>
            <a:r>
              <a:rPr sz="1400" b="1" spc="35" dirty="0">
                <a:solidFill>
                  <a:srgbClr val="5F0E04"/>
                </a:solidFill>
                <a:latin typeface="微软雅黑" panose="020B0503020204020204" pitchFamily="34" charset="-122"/>
                <a:cs typeface="微软雅黑" panose="020B0503020204020204" pitchFamily="34" charset="-122"/>
              </a:rPr>
              <a:t>工</a:t>
            </a:r>
            <a:r>
              <a:rPr sz="1400" b="1" spc="45" dirty="0">
                <a:solidFill>
                  <a:srgbClr val="5F0E04"/>
                </a:solidFill>
                <a:latin typeface="微软雅黑" panose="020B0503020204020204" pitchFamily="34" charset="-122"/>
                <a:cs typeface="微软雅黑" panose="020B0503020204020204" pitchFamily="34" charset="-122"/>
              </a:rPr>
              <a:t>作</a:t>
            </a:r>
            <a:r>
              <a:rPr sz="1400" b="1" spc="3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全 国各方面形势有了好转</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情况</a:t>
            </a:r>
            <a:r>
              <a:rPr sz="1400" b="1" spc="-15" dirty="0">
                <a:solidFill>
                  <a:srgbClr val="5F0E04"/>
                </a:solidFill>
                <a:latin typeface="微软雅黑" panose="020B0503020204020204" pitchFamily="34" charset="-122"/>
                <a:cs typeface="微软雅黑" panose="020B0503020204020204" pitchFamily="34" charset="-122"/>
              </a:rPr>
              <a:t>下</a:t>
            </a:r>
            <a:r>
              <a:rPr sz="1400" b="1" dirty="0">
                <a:solidFill>
                  <a:srgbClr val="5F0E04"/>
                </a:solidFill>
                <a:latin typeface="微软雅黑" panose="020B0503020204020204" pitchFamily="34" charset="-122"/>
                <a:cs typeface="微软雅黑" panose="020B0503020204020204" pitchFamily="34" charset="-122"/>
              </a:rPr>
              <a:t>召开</a:t>
            </a:r>
            <a:r>
              <a:rPr sz="1400" b="1" spc="-10"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marR="8890" algn="just">
              <a:lnSpc>
                <a:spcPct val="100000"/>
              </a:lnSpc>
            </a:pPr>
            <a:r>
              <a:rPr sz="1400" b="1" spc="35" dirty="0">
                <a:solidFill>
                  <a:srgbClr val="C00000"/>
                </a:solidFill>
                <a:latin typeface="微软雅黑" panose="020B0503020204020204" pitchFamily="34" charset="-122"/>
                <a:cs typeface="微软雅黑" panose="020B0503020204020204" pitchFamily="34" charset="-122"/>
              </a:rPr>
              <a:t>会上宣布，</a:t>
            </a:r>
            <a:r>
              <a:rPr sz="1400" b="1" spc="35" dirty="0">
                <a:solidFill>
                  <a:srgbClr val="5F0E04"/>
                </a:solidFill>
                <a:latin typeface="微软雅黑" panose="020B0503020204020204" pitchFamily="34" charset="-122"/>
                <a:cs typeface="微软雅黑" panose="020B0503020204020204" pitchFamily="34" charset="-122"/>
              </a:rPr>
              <a:t>中央</a:t>
            </a:r>
            <a:r>
              <a:rPr sz="1400" b="1" spc="20" dirty="0">
                <a:solidFill>
                  <a:srgbClr val="5F0E04"/>
                </a:solidFill>
                <a:latin typeface="微软雅黑" panose="020B0503020204020204" pitchFamily="34" charset="-122"/>
                <a:cs typeface="微软雅黑" panose="020B0503020204020204" pitchFamily="34" charset="-122"/>
              </a:rPr>
              <a:t>政</a:t>
            </a:r>
            <a:r>
              <a:rPr sz="1400" b="1" spc="35" dirty="0">
                <a:solidFill>
                  <a:srgbClr val="5F0E04"/>
                </a:solidFill>
                <a:latin typeface="微软雅黑" panose="020B0503020204020204" pitchFamily="34" charset="-122"/>
                <a:cs typeface="微软雅黑" panose="020B0503020204020204" pitchFamily="34" charset="-122"/>
              </a:rPr>
              <a:t>治局决定王洪文</a:t>
            </a:r>
            <a:r>
              <a:rPr sz="1400" b="1" spc="20" dirty="0">
                <a:solidFill>
                  <a:srgbClr val="5F0E04"/>
                </a:solidFill>
                <a:latin typeface="微软雅黑" panose="020B0503020204020204" pitchFamily="34" charset="-122"/>
                <a:cs typeface="微软雅黑" panose="020B0503020204020204" pitchFamily="34" charset="-122"/>
              </a:rPr>
              <a:t>到</a:t>
            </a:r>
            <a:r>
              <a:rPr sz="1400" b="1" spc="35" dirty="0">
                <a:solidFill>
                  <a:srgbClr val="5F0E04"/>
                </a:solidFill>
                <a:latin typeface="微软雅黑" panose="020B0503020204020204" pitchFamily="34" charset="-122"/>
                <a:cs typeface="微软雅黑" panose="020B0503020204020204" pitchFamily="34" charset="-122"/>
              </a:rPr>
              <a:t>中央工</a:t>
            </a:r>
            <a:r>
              <a:rPr sz="1400" b="1" spc="50" dirty="0">
                <a:solidFill>
                  <a:srgbClr val="5F0E04"/>
                </a:solidFill>
                <a:latin typeface="微软雅黑" panose="020B0503020204020204" pitchFamily="34" charset="-122"/>
                <a:cs typeface="微软雅黑" panose="020B0503020204020204" pitchFamily="34" charset="-122"/>
              </a:rPr>
              <a:t>作</a:t>
            </a:r>
            <a:r>
              <a:rPr sz="1400" b="1" spc="35" dirty="0">
                <a:solidFill>
                  <a:srgbClr val="5F0E04"/>
                </a:solidFill>
                <a:latin typeface="微软雅黑" panose="020B0503020204020204" pitchFamily="34" charset="-122"/>
                <a:cs typeface="微软雅黑" panose="020B0503020204020204" pitchFamily="34" charset="-122"/>
              </a:rPr>
              <a:t>，并同</a:t>
            </a:r>
            <a:r>
              <a:rPr sz="1400" b="1" spc="20" dirty="0">
                <a:solidFill>
                  <a:srgbClr val="5F0E04"/>
                </a:solidFill>
                <a:latin typeface="微软雅黑" panose="020B0503020204020204" pitchFamily="34" charset="-122"/>
                <a:cs typeface="微软雅黑" panose="020B0503020204020204" pitchFamily="34" charset="-122"/>
              </a:rPr>
              <a:t>华</a:t>
            </a:r>
            <a:r>
              <a:rPr sz="1400" b="1" spc="35" dirty="0">
                <a:solidFill>
                  <a:srgbClr val="5F0E04"/>
                </a:solidFill>
                <a:latin typeface="微软雅黑" panose="020B0503020204020204" pitchFamily="34" charset="-122"/>
                <a:cs typeface="微软雅黑" panose="020B0503020204020204" pitchFamily="34" charset="-122"/>
              </a:rPr>
              <a:t>国</a:t>
            </a:r>
            <a:r>
              <a:rPr sz="1400" b="1" spc="40" dirty="0">
                <a:solidFill>
                  <a:srgbClr val="5F0E04"/>
                </a:solidFill>
                <a:latin typeface="微软雅黑" panose="020B0503020204020204" pitchFamily="34" charset="-122"/>
                <a:cs typeface="微软雅黑" panose="020B0503020204020204" pitchFamily="34" charset="-122"/>
              </a:rPr>
              <a:t>锋</a:t>
            </a:r>
            <a:r>
              <a:rPr sz="1400" b="1" spc="3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吴</a:t>
            </a:r>
            <a:r>
              <a:rPr sz="1400" b="1" spc="35" dirty="0">
                <a:solidFill>
                  <a:srgbClr val="5F0E04"/>
                </a:solidFill>
                <a:latin typeface="微软雅黑" panose="020B0503020204020204" pitchFamily="34" charset="-122"/>
                <a:cs typeface="微软雅黑" panose="020B0503020204020204" pitchFamily="34" charset="-122"/>
              </a:rPr>
              <a:t>德一起列席政治</a:t>
            </a:r>
            <a:r>
              <a:rPr sz="1400" b="1" spc="20" dirty="0">
                <a:solidFill>
                  <a:srgbClr val="5F0E04"/>
                </a:solidFill>
                <a:latin typeface="微软雅黑" panose="020B0503020204020204" pitchFamily="34" charset="-122"/>
                <a:cs typeface="微软雅黑" panose="020B0503020204020204" pitchFamily="34" charset="-122"/>
              </a:rPr>
              <a:t>局</a:t>
            </a:r>
            <a:r>
              <a:rPr sz="1400" b="1" spc="35" dirty="0">
                <a:solidFill>
                  <a:srgbClr val="5F0E04"/>
                </a:solidFill>
                <a:latin typeface="微软雅黑" panose="020B0503020204020204" pitchFamily="34" charset="-122"/>
                <a:cs typeface="微软雅黑" panose="020B0503020204020204" pitchFamily="34" charset="-122"/>
              </a:rPr>
              <a:t>会议。会议决定</a:t>
            </a:r>
            <a:r>
              <a:rPr sz="1400" b="1" spc="20" dirty="0">
                <a:solidFill>
                  <a:srgbClr val="5F0E04"/>
                </a:solidFill>
                <a:latin typeface="微软雅黑" panose="020B0503020204020204" pitchFamily="34" charset="-122"/>
                <a:cs typeface="微软雅黑" panose="020B0503020204020204" pitchFamily="34" charset="-122"/>
              </a:rPr>
              <a:t>成</a:t>
            </a:r>
            <a:r>
              <a:rPr sz="1400" b="1" spc="35" dirty="0">
                <a:solidFill>
                  <a:srgbClr val="5F0E04"/>
                </a:solidFill>
                <a:latin typeface="微软雅黑" panose="020B0503020204020204" pitchFamily="34" charset="-122"/>
                <a:cs typeface="微软雅黑" panose="020B0503020204020204" pitchFamily="34" charset="-122"/>
              </a:rPr>
              <a:t>立由王洪文负责</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党章修</a:t>
            </a:r>
            <a:r>
              <a:rPr sz="1400" b="1" dirty="0">
                <a:solidFill>
                  <a:srgbClr val="5F0E04"/>
                </a:solidFill>
                <a:latin typeface="微软雅黑" panose="020B0503020204020204" pitchFamily="34" charset="-122"/>
                <a:cs typeface="微软雅黑" panose="020B0503020204020204" pitchFamily="34" charset="-122"/>
              </a:rPr>
              <a:t>改 小组提出党章修改草案。</a:t>
            </a:r>
            <a:endParaRPr sz="1400" b="1">
              <a:latin typeface="微软雅黑" panose="020B0503020204020204" pitchFamily="34" charset="-122"/>
              <a:cs typeface="微软雅黑" panose="020B0503020204020204" pitchFamily="34" charset="-122"/>
            </a:endParaRPr>
          </a:p>
          <a:p>
            <a:pPr marL="12700" marR="10160" algn="just">
              <a:lnSpc>
                <a:spcPct val="100000"/>
              </a:lnSpc>
            </a:pPr>
            <a:r>
              <a:rPr sz="1400" b="1" spc="35" dirty="0">
                <a:solidFill>
                  <a:srgbClr val="5F0E04"/>
                </a:solidFill>
                <a:latin typeface="微软雅黑" panose="020B0503020204020204" pitchFamily="34" charset="-122"/>
                <a:cs typeface="微软雅黑" panose="020B0503020204020204" pitchFamily="34" charset="-122"/>
              </a:rPr>
              <a:t>十大党章</a:t>
            </a:r>
            <a:r>
              <a:rPr sz="1400" b="1" spc="35" dirty="0">
                <a:solidFill>
                  <a:srgbClr val="C00000"/>
                </a:solidFill>
                <a:latin typeface="微软雅黑" panose="020B0503020204020204" pitchFamily="34" charset="-122"/>
                <a:cs typeface="微软雅黑" panose="020B0503020204020204" pitchFamily="34" charset="-122"/>
              </a:rPr>
              <a:t>在“左</a:t>
            </a:r>
            <a:r>
              <a:rPr sz="1400" b="1" spc="20" dirty="0">
                <a:solidFill>
                  <a:srgbClr val="C00000"/>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倾错误方面的新</a:t>
            </a:r>
            <a:r>
              <a:rPr sz="1400" b="1" spc="20" dirty="0">
                <a:solidFill>
                  <a:srgbClr val="C00000"/>
                </a:solidFill>
                <a:latin typeface="微软雅黑" panose="020B0503020204020204" pitchFamily="34" charset="-122"/>
                <a:cs typeface="微软雅黑" panose="020B0503020204020204" pitchFamily="34" charset="-122"/>
              </a:rPr>
              <a:t>发</a:t>
            </a:r>
            <a:r>
              <a:rPr sz="1400" b="1" spc="35" dirty="0">
                <a:solidFill>
                  <a:srgbClr val="C00000"/>
                </a:solidFill>
                <a:latin typeface="微软雅黑" panose="020B0503020204020204" pitchFamily="34" charset="-122"/>
                <a:cs typeface="微软雅黑" panose="020B0503020204020204" pitchFamily="34" charset="-122"/>
              </a:rPr>
              <a:t>展</a:t>
            </a:r>
            <a:r>
              <a:rPr sz="1400" b="1" spc="35" dirty="0">
                <a:solidFill>
                  <a:srgbClr val="5F0E04"/>
                </a:solidFill>
                <a:latin typeface="微软雅黑" panose="020B0503020204020204" pitchFamily="34" charset="-122"/>
                <a:cs typeface="微软雅黑" panose="020B0503020204020204" pitchFamily="34" charset="-122"/>
              </a:rPr>
              <a:t>，主要是</a:t>
            </a:r>
            <a:r>
              <a:rPr sz="1400" b="1" spc="35" dirty="0">
                <a:solidFill>
                  <a:srgbClr val="C00000"/>
                </a:solidFill>
                <a:latin typeface="微软雅黑" panose="020B0503020204020204" pitchFamily="34" charset="-122"/>
                <a:cs typeface="微软雅黑" panose="020B0503020204020204" pitchFamily="34" charset="-122"/>
              </a:rPr>
              <a:t>充实</a:t>
            </a:r>
            <a:r>
              <a:rPr sz="1400" b="1" spc="20" dirty="0">
                <a:solidFill>
                  <a:srgbClr val="C00000"/>
                </a:solidFill>
                <a:latin typeface="微软雅黑" panose="020B0503020204020204" pitchFamily="34" charset="-122"/>
                <a:cs typeface="微软雅黑" panose="020B0503020204020204" pitchFamily="34" charset="-122"/>
              </a:rPr>
              <a:t>所</a:t>
            </a:r>
            <a:r>
              <a:rPr sz="1400" b="1" spc="35" dirty="0">
                <a:solidFill>
                  <a:srgbClr val="C00000"/>
                </a:solidFill>
                <a:latin typeface="微软雅黑" panose="020B0503020204020204" pitchFamily="34" charset="-122"/>
                <a:cs typeface="微软雅黑" panose="020B0503020204020204" pitchFamily="34" charset="-122"/>
              </a:rPr>
              <a:t>谓两条</a:t>
            </a:r>
            <a:r>
              <a:rPr sz="1400" b="1" dirty="0">
                <a:solidFill>
                  <a:srgbClr val="C00000"/>
                </a:solidFill>
                <a:latin typeface="微软雅黑" panose="020B0503020204020204" pitchFamily="34" charset="-122"/>
                <a:cs typeface="微软雅黑" panose="020B0503020204020204" pitchFamily="34" charset="-122"/>
              </a:rPr>
              <a:t>路 </a:t>
            </a:r>
            <a:r>
              <a:rPr sz="1400" b="1" spc="35" dirty="0">
                <a:solidFill>
                  <a:srgbClr val="C00000"/>
                </a:solidFill>
                <a:latin typeface="微软雅黑" panose="020B0503020204020204" pitchFamily="34" charset="-122"/>
                <a:cs typeface="微软雅黑" panose="020B0503020204020204" pitchFamily="34" charset="-122"/>
              </a:rPr>
              <a:t>线斗争经验的内</a:t>
            </a:r>
            <a:r>
              <a:rPr sz="1400" b="1" spc="25" dirty="0">
                <a:solidFill>
                  <a:srgbClr val="C00000"/>
                </a:solidFill>
                <a:latin typeface="微软雅黑" panose="020B0503020204020204" pitchFamily="34" charset="-122"/>
                <a:cs typeface="微软雅黑" panose="020B0503020204020204" pitchFamily="34" charset="-122"/>
              </a:rPr>
              <a:t>容</a:t>
            </a:r>
            <a:r>
              <a:rPr sz="1400" b="1" spc="35" dirty="0">
                <a:solidFill>
                  <a:srgbClr val="5F0E04"/>
                </a:solidFill>
                <a:latin typeface="微软雅黑" panose="020B0503020204020204" pitchFamily="34" charset="-122"/>
                <a:cs typeface="微软雅黑" panose="020B0503020204020204" pitchFamily="34" charset="-122"/>
              </a:rPr>
              <a:t>，把“批判修正</a:t>
            </a:r>
            <a:r>
              <a:rPr sz="1400" b="1" spc="20" dirty="0">
                <a:solidFill>
                  <a:srgbClr val="5F0E04"/>
                </a:solidFill>
                <a:latin typeface="微软雅黑" panose="020B0503020204020204" pitchFamily="34" charset="-122"/>
                <a:cs typeface="微软雅黑" panose="020B0503020204020204" pitchFamily="34" charset="-122"/>
              </a:rPr>
              <a:t>主</a:t>
            </a:r>
            <a:r>
              <a:rPr sz="1400" b="1" spc="35" dirty="0">
                <a:solidFill>
                  <a:srgbClr val="5F0E04"/>
                </a:solidFill>
                <a:latin typeface="微软雅黑" panose="020B0503020204020204" pitchFamily="34" charset="-122"/>
                <a:cs typeface="微软雅黑" panose="020B0503020204020204" pitchFamily="34" charset="-122"/>
              </a:rPr>
              <a:t>义列为加强党的</a:t>
            </a:r>
            <a:r>
              <a:rPr sz="1400" b="1" spc="20" dirty="0">
                <a:solidFill>
                  <a:srgbClr val="5F0E04"/>
                </a:solidFill>
                <a:latin typeface="微软雅黑" panose="020B0503020204020204" pitchFamily="34" charset="-122"/>
                <a:cs typeface="微软雅黑" panose="020B0503020204020204" pitchFamily="34" charset="-122"/>
              </a:rPr>
              <a:t>思</a:t>
            </a:r>
            <a:r>
              <a:rPr sz="1400" b="1" spc="35" dirty="0">
                <a:solidFill>
                  <a:srgbClr val="5F0E04"/>
                </a:solidFill>
                <a:latin typeface="微软雅黑" panose="020B0503020204020204" pitchFamily="34" charset="-122"/>
                <a:cs typeface="微软雅黑" panose="020B0503020204020204" pitchFamily="34" charset="-122"/>
              </a:rPr>
              <a:t>想建设</a:t>
            </a:r>
            <a:r>
              <a:rPr sz="1400" b="1" dirty="0">
                <a:solidFill>
                  <a:srgbClr val="5F0E04"/>
                </a:solidFill>
                <a:latin typeface="微软雅黑" panose="020B0503020204020204" pitchFamily="34" charset="-122"/>
                <a:cs typeface="微软雅黑" panose="020B0503020204020204" pitchFamily="34" charset="-122"/>
              </a:rPr>
              <a:t>的 </a:t>
            </a:r>
            <a:r>
              <a:rPr sz="1400" b="1" spc="35" dirty="0">
                <a:solidFill>
                  <a:srgbClr val="5F0E04"/>
                </a:solidFill>
                <a:latin typeface="微软雅黑" panose="020B0503020204020204" pitchFamily="34" charset="-122"/>
                <a:cs typeface="微软雅黑" panose="020B0503020204020204" pitchFamily="34" charset="-122"/>
              </a:rPr>
              <a:t>长期任务”；片</a:t>
            </a:r>
            <a:r>
              <a:rPr sz="1400" b="1" spc="20" dirty="0">
                <a:solidFill>
                  <a:srgbClr val="5F0E04"/>
                </a:solidFill>
                <a:latin typeface="微软雅黑" panose="020B0503020204020204" pitchFamily="34" charset="-122"/>
                <a:cs typeface="微软雅黑" panose="020B0503020204020204" pitchFamily="34" charset="-122"/>
              </a:rPr>
              <a:t>面</a:t>
            </a:r>
            <a:r>
              <a:rPr sz="1400" b="1" spc="35" dirty="0">
                <a:solidFill>
                  <a:srgbClr val="5F0E04"/>
                </a:solidFill>
                <a:latin typeface="微软雅黑" panose="020B0503020204020204" pitchFamily="34" charset="-122"/>
                <a:cs typeface="微软雅黑" panose="020B0503020204020204" pitchFamily="34" charset="-122"/>
              </a:rPr>
              <a:t>提</a:t>
            </a:r>
            <a:r>
              <a:rPr sz="1400" b="1" spc="40" dirty="0">
                <a:solidFill>
                  <a:srgbClr val="5F0E04"/>
                </a:solidFill>
                <a:latin typeface="微软雅黑" panose="020B0503020204020204" pitchFamily="34" charset="-122"/>
                <a:cs typeface="微软雅黑" panose="020B0503020204020204" pitchFamily="34" charset="-122"/>
              </a:rPr>
              <a:t>出</a:t>
            </a:r>
            <a:r>
              <a:rPr sz="1400" b="1" spc="35" dirty="0">
                <a:solidFill>
                  <a:srgbClr val="C00000"/>
                </a:solidFill>
                <a:latin typeface="微软雅黑" panose="020B0503020204020204" pitchFamily="34" charset="-122"/>
                <a:cs typeface="微软雅黑" panose="020B0503020204020204" pitchFamily="34" charset="-122"/>
              </a:rPr>
              <a:t>“反潮流”</a:t>
            </a:r>
            <a:r>
              <a:rPr sz="1400" b="1" spc="20" dirty="0">
                <a:solidFill>
                  <a:srgbClr val="C00000"/>
                </a:solidFill>
                <a:latin typeface="微软雅黑" panose="020B0503020204020204" pitchFamily="34" charset="-122"/>
                <a:cs typeface="微软雅黑" panose="020B0503020204020204" pitchFamily="34" charset="-122"/>
              </a:rPr>
              <a:t>原</a:t>
            </a:r>
            <a:r>
              <a:rPr sz="1400" b="1" spc="35" dirty="0">
                <a:solidFill>
                  <a:srgbClr val="C00000"/>
                </a:solidFill>
                <a:latin typeface="微软雅黑" panose="020B0503020204020204" pitchFamily="34" charset="-122"/>
                <a:cs typeface="微软雅黑" panose="020B0503020204020204" pitchFamily="34" charset="-122"/>
              </a:rPr>
              <a:t>则</a:t>
            </a:r>
            <a:r>
              <a:rPr sz="1400" b="1" spc="35" dirty="0">
                <a:solidFill>
                  <a:srgbClr val="5F0E04"/>
                </a:solidFill>
                <a:latin typeface="微软雅黑" panose="020B0503020204020204" pitchFamily="34" charset="-122"/>
                <a:cs typeface="微软雅黑" panose="020B0503020204020204" pitchFamily="34" charset="-122"/>
              </a:rPr>
              <a:t>，要求党员要</a:t>
            </a:r>
            <a:r>
              <a:rPr sz="1400" b="1" spc="20" dirty="0">
                <a:solidFill>
                  <a:srgbClr val="5F0E04"/>
                </a:solidFill>
                <a:latin typeface="微软雅黑" panose="020B0503020204020204" pitchFamily="34" charset="-122"/>
                <a:cs typeface="微软雅黑" panose="020B0503020204020204" pitchFamily="34" charset="-122"/>
              </a:rPr>
              <a:t>具</a:t>
            </a:r>
            <a:r>
              <a:rPr sz="1400" b="1" spc="35" dirty="0">
                <a:solidFill>
                  <a:srgbClr val="5F0E04"/>
                </a:solidFill>
                <a:latin typeface="微软雅黑" panose="020B0503020204020204" pitchFamily="34" charset="-122"/>
                <a:cs typeface="微软雅黑" panose="020B0503020204020204" pitchFamily="34" charset="-122"/>
              </a:rPr>
              <a:t>有反潮</a:t>
            </a:r>
            <a:r>
              <a:rPr sz="1400" b="1" dirty="0">
                <a:solidFill>
                  <a:srgbClr val="5F0E04"/>
                </a:solidFill>
                <a:latin typeface="微软雅黑" panose="020B0503020204020204" pitchFamily="34" charset="-122"/>
                <a:cs typeface="微软雅黑" panose="020B0503020204020204" pitchFamily="34" charset="-122"/>
              </a:rPr>
              <a:t>流 的精神等。</a:t>
            </a:r>
            <a:endParaRPr sz="1400" b="1">
              <a:latin typeface="微软雅黑" panose="020B0503020204020204" pitchFamily="34" charset="-122"/>
              <a:cs typeface="微软雅黑" panose="020B0503020204020204" pitchFamily="34" charset="-122"/>
            </a:endParaRPr>
          </a:p>
          <a:p>
            <a:pPr marL="12700" marR="5080" algn="just">
              <a:lnSpc>
                <a:spcPct val="100000"/>
              </a:lnSpc>
            </a:pPr>
            <a:r>
              <a:rPr sz="1400" b="1" spc="35" dirty="0">
                <a:solidFill>
                  <a:srgbClr val="5F0E04"/>
                </a:solidFill>
                <a:latin typeface="微软雅黑" panose="020B0503020204020204" pitchFamily="34" charset="-122"/>
                <a:cs typeface="微软雅黑" panose="020B0503020204020204" pitchFamily="34" charset="-122"/>
              </a:rPr>
              <a:t>一些在“文化大</a:t>
            </a:r>
            <a:r>
              <a:rPr sz="1400" b="1" spc="20" dirty="0">
                <a:solidFill>
                  <a:srgbClr val="5F0E04"/>
                </a:solidFill>
                <a:latin typeface="微软雅黑" panose="020B0503020204020204" pitchFamily="34" charset="-122"/>
                <a:cs typeface="微软雅黑" panose="020B0503020204020204" pitchFamily="34" charset="-122"/>
              </a:rPr>
              <a:t>革</a:t>
            </a:r>
            <a:r>
              <a:rPr sz="1400" b="1" spc="40" dirty="0">
                <a:solidFill>
                  <a:srgbClr val="5F0E04"/>
                </a:solidFill>
                <a:latin typeface="微软雅黑" panose="020B0503020204020204" pitchFamily="34" charset="-122"/>
                <a:cs typeface="微软雅黑" panose="020B0503020204020204" pitchFamily="34" charset="-122"/>
              </a:rPr>
              <a:t>命</a:t>
            </a:r>
            <a:r>
              <a:rPr sz="1400" b="1" spc="35" dirty="0">
                <a:solidFill>
                  <a:srgbClr val="5F0E04"/>
                </a:solidFill>
                <a:latin typeface="微软雅黑" panose="020B0503020204020204" pitchFamily="34" charset="-122"/>
                <a:cs typeface="微软雅黑" panose="020B0503020204020204" pitchFamily="34" charset="-122"/>
              </a:rPr>
              <a:t>”中遭到打击</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被排斥在九届中</a:t>
            </a:r>
            <a:r>
              <a:rPr sz="1400" b="1" spc="20" dirty="0">
                <a:solidFill>
                  <a:srgbClr val="5F0E04"/>
                </a:solidFill>
                <a:latin typeface="微软雅黑" panose="020B0503020204020204" pitchFamily="34" charset="-122"/>
                <a:cs typeface="微软雅黑" panose="020B0503020204020204" pitchFamily="34" charset="-122"/>
              </a:rPr>
              <a:t>央</a:t>
            </a:r>
            <a:r>
              <a:rPr sz="1400" b="1" spc="35" dirty="0">
                <a:solidFill>
                  <a:srgbClr val="5F0E04"/>
                </a:solidFill>
                <a:latin typeface="微软雅黑" panose="020B0503020204020204" pitchFamily="34" charset="-122"/>
                <a:cs typeface="微软雅黑" panose="020B0503020204020204" pitchFamily="34" charset="-122"/>
              </a:rPr>
              <a:t>委员会之 外的老干部入选</a:t>
            </a:r>
            <a:r>
              <a:rPr sz="1400" b="1" spc="25" dirty="0">
                <a:solidFill>
                  <a:srgbClr val="5F0E04"/>
                </a:solidFill>
                <a:latin typeface="微软雅黑" panose="020B0503020204020204" pitchFamily="34" charset="-122"/>
                <a:cs typeface="微软雅黑" panose="020B0503020204020204" pitchFamily="34" charset="-122"/>
              </a:rPr>
              <a:t>中</a:t>
            </a:r>
            <a:r>
              <a:rPr sz="1400" b="1" spc="35" dirty="0">
                <a:solidFill>
                  <a:srgbClr val="5F0E04"/>
                </a:solidFill>
                <a:latin typeface="微软雅黑" panose="020B0503020204020204" pitchFamily="34" charset="-122"/>
                <a:cs typeface="微软雅黑" panose="020B0503020204020204" pitchFamily="34" charset="-122"/>
              </a:rPr>
              <a:t>央委</a:t>
            </a:r>
            <a:r>
              <a:rPr sz="1400" b="1" spc="40" dirty="0">
                <a:solidFill>
                  <a:srgbClr val="5F0E04"/>
                </a:solidFill>
                <a:latin typeface="微软雅黑" panose="020B0503020204020204" pitchFamily="34" charset="-122"/>
                <a:cs typeface="微软雅黑" panose="020B0503020204020204" pitchFamily="34" charset="-122"/>
              </a:rPr>
              <a:t>员</a:t>
            </a:r>
            <a:r>
              <a:rPr sz="1400" b="1" spc="35" dirty="0">
                <a:solidFill>
                  <a:srgbClr val="5F0E04"/>
                </a:solidFill>
                <a:latin typeface="微软雅黑" panose="020B0503020204020204" pitchFamily="34" charset="-122"/>
                <a:cs typeface="微软雅黑" panose="020B0503020204020204" pitchFamily="34" charset="-122"/>
              </a:rPr>
              <a:t>。虽然江</a:t>
            </a:r>
            <a:r>
              <a:rPr sz="1400" b="1" spc="20" dirty="0">
                <a:solidFill>
                  <a:srgbClr val="5F0E04"/>
                </a:solidFill>
                <a:latin typeface="微软雅黑" panose="020B0503020204020204" pitchFamily="34" charset="-122"/>
                <a:cs typeface="微软雅黑" panose="020B0503020204020204" pitchFamily="34" charset="-122"/>
              </a:rPr>
              <a:t>青</a:t>
            </a:r>
            <a:r>
              <a:rPr sz="1400" b="1" spc="35" dirty="0">
                <a:solidFill>
                  <a:srgbClr val="5F0E04"/>
                </a:solidFill>
                <a:latin typeface="微软雅黑" panose="020B0503020204020204" pitchFamily="34" charset="-122"/>
                <a:cs typeface="微软雅黑" panose="020B0503020204020204" pitchFamily="34" charset="-122"/>
              </a:rPr>
              <a:t>集团的骨干分子</a:t>
            </a:r>
            <a:r>
              <a:rPr sz="1400" b="1" spc="20" dirty="0">
                <a:solidFill>
                  <a:srgbClr val="5F0E04"/>
                </a:solidFill>
                <a:latin typeface="微软雅黑" panose="020B0503020204020204" pitchFamily="34" charset="-122"/>
                <a:cs typeface="微软雅黑" panose="020B0503020204020204" pitchFamily="34" charset="-122"/>
              </a:rPr>
              <a:t>更</a:t>
            </a:r>
            <a:r>
              <a:rPr sz="1400" b="1" spc="35" dirty="0">
                <a:solidFill>
                  <a:srgbClr val="5F0E04"/>
                </a:solidFill>
                <a:latin typeface="微软雅黑" panose="020B0503020204020204" pitchFamily="34" charset="-122"/>
                <a:cs typeface="微软雅黑" panose="020B0503020204020204" pitchFamily="34" charset="-122"/>
              </a:rPr>
              <a:t>多地进</a:t>
            </a:r>
            <a:r>
              <a:rPr sz="1400" b="1" spc="5" dirty="0">
                <a:solidFill>
                  <a:srgbClr val="5F0E04"/>
                </a:solidFill>
                <a:latin typeface="微软雅黑" panose="020B0503020204020204" pitchFamily="34" charset="-122"/>
                <a:cs typeface="微软雅黑" panose="020B0503020204020204" pitchFamily="34" charset="-122"/>
              </a:rPr>
              <a:t>入 </a:t>
            </a:r>
            <a:r>
              <a:rPr sz="1400" b="1" spc="35" dirty="0">
                <a:solidFill>
                  <a:srgbClr val="5F0E04"/>
                </a:solidFill>
                <a:latin typeface="微软雅黑" panose="020B0503020204020204" pitchFamily="34" charset="-122"/>
                <a:cs typeface="微软雅黑" panose="020B0503020204020204" pitchFamily="34" charset="-122"/>
              </a:rPr>
              <a:t>新的中央委员会</a:t>
            </a:r>
            <a:r>
              <a:rPr sz="1400" b="1" spc="20"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但一批众望所归</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老同志入选，</a:t>
            </a:r>
            <a:r>
              <a:rPr sz="1400" b="1" spc="35" dirty="0">
                <a:solidFill>
                  <a:srgbClr val="C00000"/>
                </a:solidFill>
                <a:latin typeface="微软雅黑" panose="020B0503020204020204" pitchFamily="34" charset="-122"/>
                <a:cs typeface="微软雅黑" panose="020B0503020204020204" pitchFamily="34" charset="-122"/>
              </a:rPr>
              <a:t>反</a:t>
            </a:r>
            <a:r>
              <a:rPr sz="1400" b="1" spc="20" dirty="0">
                <a:solidFill>
                  <a:srgbClr val="C00000"/>
                </a:solidFill>
                <a:latin typeface="微软雅黑" panose="020B0503020204020204" pitchFamily="34" charset="-122"/>
                <a:cs typeface="微软雅黑" panose="020B0503020204020204" pitchFamily="34" charset="-122"/>
              </a:rPr>
              <a:t>映</a:t>
            </a:r>
            <a:r>
              <a:rPr sz="1400" b="1" spc="35" dirty="0">
                <a:solidFill>
                  <a:srgbClr val="C00000"/>
                </a:solidFill>
                <a:latin typeface="微软雅黑" panose="020B0503020204020204" pitchFamily="34" charset="-122"/>
                <a:cs typeface="微软雅黑" panose="020B0503020204020204" pitchFamily="34" charset="-122"/>
              </a:rPr>
              <a:t>了党内</a:t>
            </a:r>
            <a:r>
              <a:rPr sz="1400" b="1" dirty="0">
                <a:solidFill>
                  <a:srgbClr val="C00000"/>
                </a:solidFill>
                <a:latin typeface="微软雅黑" panose="020B0503020204020204" pitchFamily="34" charset="-122"/>
                <a:cs typeface="微软雅黑" panose="020B0503020204020204" pitchFamily="34" charset="-122"/>
              </a:rPr>
              <a:t>健 康力量的增强。</a:t>
            </a:r>
            <a:endParaRPr sz="1400" b="1">
              <a:latin typeface="微软雅黑" panose="020B0503020204020204" pitchFamily="34" charset="-122"/>
              <a:cs typeface="微软雅黑" panose="020B0503020204020204" pitchFamily="34" charset="-122"/>
            </a:endParaRPr>
          </a:p>
        </p:txBody>
      </p:sp>
      <p:sp>
        <p:nvSpPr>
          <p:cNvPr id="8" name="object 8"/>
          <p:cNvSpPr/>
          <p:nvPr/>
        </p:nvSpPr>
        <p:spPr>
          <a:xfrm>
            <a:off x="6081776" y="1730248"/>
            <a:ext cx="2511425" cy="170662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47687" y="928750"/>
            <a:ext cx="8048625" cy="6350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中国共产党第十次全国代表大会</a:t>
            </a:r>
            <a:endParaRPr sz="2800">
              <a:latin typeface="微软雅黑" panose="020B0503020204020204" pitchFamily="34" charset="-122"/>
              <a:cs typeface="微软雅黑" panose="020B0503020204020204" pitchFamily="34" charset="-122"/>
            </a:endParaRPr>
          </a:p>
        </p:txBody>
      </p:sp>
      <p:sp>
        <p:nvSpPr>
          <p:cNvPr id="10" name="object 10"/>
          <p:cNvSpPr txBox="1"/>
          <p:nvPr/>
        </p:nvSpPr>
        <p:spPr>
          <a:xfrm>
            <a:off x="6084951" y="3603625"/>
            <a:ext cx="2511425" cy="838200"/>
          </a:xfrm>
          <a:prstGeom prst="rect">
            <a:avLst/>
          </a:prstGeom>
          <a:solidFill>
            <a:srgbClr val="5F0E04"/>
          </a:solidFill>
        </p:spPr>
        <p:txBody>
          <a:bodyPr vert="horz" wrap="square" lIns="0" tIns="199390" rIns="0" bIns="0" rtlCol="0">
            <a:spAutoFit/>
          </a:bodyPr>
          <a:lstStyle/>
          <a:p>
            <a:pPr marL="4445" algn="ctr">
              <a:lnSpc>
                <a:spcPct val="100000"/>
              </a:lnSpc>
              <a:spcBef>
                <a:spcPts val="1570"/>
              </a:spcBef>
            </a:pPr>
            <a:r>
              <a:rPr sz="1400" dirty="0">
                <a:solidFill>
                  <a:srgbClr val="FFF1CD"/>
                </a:solidFill>
                <a:latin typeface="微软雅黑" panose="020B0503020204020204" pitchFamily="34" charset="-122"/>
                <a:cs typeface="微软雅黑" panose="020B0503020204020204" pitchFamily="34" charset="-122"/>
              </a:rPr>
              <a:t>时间：1973</a:t>
            </a:r>
            <a:r>
              <a:rPr sz="1400" spc="5" dirty="0">
                <a:solidFill>
                  <a:srgbClr val="FFF1CD"/>
                </a:solidFill>
                <a:latin typeface="微软雅黑" panose="020B0503020204020204" pitchFamily="34" charset="-122"/>
                <a:cs typeface="微软雅黑" panose="020B0503020204020204" pitchFamily="34" charset="-122"/>
              </a:rPr>
              <a:t>年</a:t>
            </a:r>
            <a:r>
              <a:rPr sz="1400" dirty="0">
                <a:solidFill>
                  <a:srgbClr val="FFF1CD"/>
                </a:solidFill>
                <a:latin typeface="微软雅黑" panose="020B0503020204020204" pitchFamily="34" charset="-122"/>
                <a:cs typeface="微软雅黑" panose="020B0503020204020204" pitchFamily="34" charset="-122"/>
              </a:rPr>
              <a:t>8月24</a:t>
            </a:r>
            <a:r>
              <a:rPr sz="1400" spc="-10" dirty="0">
                <a:solidFill>
                  <a:srgbClr val="FFF1CD"/>
                </a:solidFill>
                <a:latin typeface="微软雅黑" panose="020B0503020204020204" pitchFamily="34" charset="-122"/>
                <a:cs typeface="微软雅黑" panose="020B0503020204020204" pitchFamily="34" charset="-122"/>
              </a:rPr>
              <a:t>日</a:t>
            </a:r>
            <a:r>
              <a:rPr sz="1400" dirty="0">
                <a:solidFill>
                  <a:srgbClr val="FFF1CD"/>
                </a:solidFill>
                <a:latin typeface="微软雅黑" panose="020B0503020204020204" pitchFamily="34" charset="-122"/>
                <a:cs typeface="微软雅黑" panose="020B0503020204020204" pitchFamily="34" charset="-122"/>
              </a:rPr>
              <a:t>-28</a:t>
            </a:r>
            <a:r>
              <a:rPr sz="1400" spc="5" dirty="0">
                <a:solidFill>
                  <a:srgbClr val="FFF1CD"/>
                </a:solidFill>
                <a:latin typeface="微软雅黑" panose="020B0503020204020204" pitchFamily="34" charset="-122"/>
                <a:cs typeface="微软雅黑" panose="020B0503020204020204" pitchFamily="34" charset="-122"/>
              </a:rPr>
              <a:t>日</a:t>
            </a:r>
            <a:endParaRPr sz="1400">
              <a:latin typeface="微软雅黑" panose="020B0503020204020204" pitchFamily="34" charset="-122"/>
              <a:cs typeface="微软雅黑" panose="020B0503020204020204" pitchFamily="34" charset="-122"/>
            </a:endParaRPr>
          </a:p>
          <a:p>
            <a:pPr marL="635" algn="ctr">
              <a:lnSpc>
                <a:spcPct val="100000"/>
              </a:lnSpc>
            </a:pPr>
            <a:r>
              <a:rPr sz="1400" dirty="0">
                <a:solidFill>
                  <a:srgbClr val="FFF1CD"/>
                </a:solidFill>
                <a:latin typeface="微软雅黑" panose="020B0503020204020204" pitchFamily="34" charset="-122"/>
                <a:cs typeface="微软雅黑" panose="020B0503020204020204" pitchFamily="34" charset="-122"/>
              </a:rPr>
              <a:t>地点：北京</a:t>
            </a:r>
            <a:endParaRPr sz="1400">
              <a:latin typeface="微软雅黑" panose="020B0503020204020204" pitchFamily="34" charset="-122"/>
              <a:cs typeface="微软雅黑" panose="020B0503020204020204" pitchFamily="34" charset="-122"/>
            </a:endParaRPr>
          </a:p>
        </p:txBody>
      </p:sp>
      <p:sp>
        <p:nvSpPr>
          <p:cNvPr id="13" name="object 7"/>
          <p:cNvSpPr txBox="1">
            <a:spLocks noGrp="1"/>
          </p:cNvSpPr>
          <p:nvPr>
            <p:ph type="title"/>
          </p:nvPr>
        </p:nvSpPr>
        <p:spPr>
          <a:xfrm>
            <a:off x="997585" y="217170"/>
            <a:ext cx="6654165" cy="427990"/>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8.</a:t>
            </a:r>
            <a:r>
              <a:rPr sz="2700" spc="-5" dirty="0">
                <a:solidFill>
                  <a:srgbClr val="C00000"/>
                </a:solidFill>
                <a:latin typeface="微软雅黑" panose="020B0503020204020204" pitchFamily="34" charset="-122"/>
                <a:cs typeface="微软雅黑" panose="020B0503020204020204" pitchFamily="34" charset="-122"/>
              </a:rPr>
              <a:t>文化大革命时期</a:t>
            </a: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1966.5—1976.10</a:t>
            </a:r>
            <a:r>
              <a:rPr lang="zh-CN" sz="1400" spc="-5"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9" name="object 9"/>
          <p:cNvSpPr txBox="1"/>
          <p:nvPr/>
        </p:nvSpPr>
        <p:spPr>
          <a:xfrm>
            <a:off x="547687" y="928750"/>
            <a:ext cx="8048625" cy="520700"/>
          </a:xfrm>
          <a:prstGeom prst="rect">
            <a:avLst/>
          </a:prstGeom>
          <a:solidFill>
            <a:srgbClr val="C00000"/>
          </a:solidFill>
        </p:spPr>
        <p:txBody>
          <a:bodyPr vert="horz" wrap="square" lIns="0" tIns="90170" rIns="0" bIns="0" rtlCol="0">
            <a:spAutoFit/>
          </a:bodyPr>
          <a:lstStyle/>
          <a:p>
            <a:pPr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中国共产党第十</a:t>
            </a:r>
            <a:r>
              <a:rPr lang="zh-CN" sz="2800" b="1" spc="-5" dirty="0">
                <a:solidFill>
                  <a:srgbClr val="FFF8E6"/>
                </a:solidFill>
                <a:latin typeface="微软雅黑" panose="020B0503020204020204" pitchFamily="34" charset="-122"/>
                <a:cs typeface="微软雅黑" panose="020B0503020204020204" pitchFamily="34" charset="-122"/>
              </a:rPr>
              <a:t>一</a:t>
            </a:r>
            <a:r>
              <a:rPr sz="2800" b="1" spc="-5" dirty="0">
                <a:solidFill>
                  <a:srgbClr val="FFF8E6"/>
                </a:solidFill>
                <a:latin typeface="微软雅黑" panose="020B0503020204020204" pitchFamily="34" charset="-122"/>
                <a:cs typeface="微软雅黑" panose="020B0503020204020204" pitchFamily="34" charset="-122"/>
              </a:rPr>
              <a:t>次全国代表大会</a:t>
            </a:r>
            <a:endParaRPr sz="2800">
              <a:latin typeface="微软雅黑" panose="020B0503020204020204" pitchFamily="34" charset="-122"/>
              <a:cs typeface="微软雅黑" panose="020B0503020204020204" pitchFamily="34" charset="-122"/>
            </a:endParaRPr>
          </a:p>
        </p:txBody>
      </p:sp>
      <p:sp>
        <p:nvSpPr>
          <p:cNvPr id="13" name="object 7"/>
          <p:cNvSpPr txBox="1">
            <a:spLocks noGrp="1"/>
          </p:cNvSpPr>
          <p:nvPr>
            <p:ph type="title"/>
          </p:nvPr>
        </p:nvSpPr>
        <p:spPr>
          <a:xfrm>
            <a:off x="1049655" y="208280"/>
            <a:ext cx="7134860" cy="427990"/>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9.</a:t>
            </a:r>
            <a:r>
              <a:rPr sz="2700" spc="-5" dirty="0">
                <a:solidFill>
                  <a:srgbClr val="C00000"/>
                </a:solidFill>
                <a:latin typeface="微软雅黑" panose="020B0503020204020204" pitchFamily="34" charset="-122"/>
                <a:cs typeface="微软雅黑" panose="020B0503020204020204" pitchFamily="34" charset="-122"/>
              </a:rPr>
              <a:t>党在徘徊中前进和实现伟大转折</a:t>
            </a: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1976.10—1978.12</a:t>
            </a:r>
            <a:r>
              <a:rPr lang="zh-CN" sz="1400" spc="-5" dirty="0">
                <a:solidFill>
                  <a:srgbClr val="C00000"/>
                </a:solidFill>
                <a:latin typeface="微软雅黑" panose="020B0503020204020204" pitchFamily="34" charset="-122"/>
                <a:cs typeface="微软雅黑" panose="020B0503020204020204" pitchFamily="34" charset="-122"/>
              </a:rPr>
              <a:t>）</a:t>
            </a:r>
          </a:p>
        </p:txBody>
      </p:sp>
      <p:sp>
        <p:nvSpPr>
          <p:cNvPr id="11" name="object 9"/>
          <p:cNvSpPr/>
          <p:nvPr/>
        </p:nvSpPr>
        <p:spPr>
          <a:xfrm>
            <a:off x="5851525" y="1822450"/>
            <a:ext cx="2744724" cy="1816100"/>
          </a:xfrm>
          <a:prstGeom prst="rect">
            <a:avLst/>
          </a:prstGeom>
          <a:blipFill>
            <a:blip r:embed="rId3" cstate="print"/>
            <a:stretch>
              <a:fillRect/>
            </a:stretch>
          </a:blipFill>
        </p:spPr>
        <p:txBody>
          <a:bodyPr wrap="square" lIns="0" tIns="0" rIns="0" bIns="0" rtlCol="0"/>
          <a:lstStyle/>
          <a:p>
            <a:endParaRPr/>
          </a:p>
        </p:txBody>
      </p:sp>
      <p:sp>
        <p:nvSpPr>
          <p:cNvPr id="12" name="object 11"/>
          <p:cNvSpPr txBox="1"/>
          <p:nvPr/>
        </p:nvSpPr>
        <p:spPr>
          <a:xfrm>
            <a:off x="5840476" y="3821112"/>
            <a:ext cx="2745105" cy="635000"/>
          </a:xfrm>
          <a:prstGeom prst="rect">
            <a:avLst/>
          </a:prstGeom>
          <a:solidFill>
            <a:srgbClr val="C00000"/>
          </a:solidFill>
        </p:spPr>
        <p:txBody>
          <a:bodyPr vert="horz" wrap="square" lIns="0" tIns="97790" rIns="0" bIns="0" rtlCol="0">
            <a:spAutoFit/>
          </a:bodyPr>
          <a:lstStyle/>
          <a:p>
            <a:pPr marL="926465" marR="227965" indent="-687705">
              <a:lnSpc>
                <a:spcPct val="100000"/>
              </a:lnSpc>
              <a:spcBef>
                <a:spcPts val="770"/>
              </a:spcBef>
            </a:pPr>
            <a:r>
              <a:rPr sz="1400" dirty="0">
                <a:solidFill>
                  <a:srgbClr val="FFF1CD"/>
                </a:solidFill>
                <a:latin typeface="微软雅黑" panose="020B0503020204020204" pitchFamily="34" charset="-122"/>
                <a:cs typeface="微软雅黑" panose="020B0503020204020204" pitchFamily="34" charset="-122"/>
              </a:rPr>
              <a:t>时间：1977年8月12</a:t>
            </a:r>
            <a:r>
              <a:rPr sz="1400" spc="-15" dirty="0">
                <a:solidFill>
                  <a:srgbClr val="FFF1CD"/>
                </a:solidFill>
                <a:latin typeface="微软雅黑" panose="020B0503020204020204" pitchFamily="34" charset="-122"/>
                <a:cs typeface="微软雅黑" panose="020B0503020204020204" pitchFamily="34" charset="-122"/>
              </a:rPr>
              <a:t>日</a:t>
            </a:r>
            <a:r>
              <a:rPr sz="1400" spc="-5" dirty="0">
                <a:solidFill>
                  <a:srgbClr val="FFF1CD"/>
                </a:solidFill>
                <a:latin typeface="微软雅黑" panose="020B0503020204020204" pitchFamily="34" charset="-122"/>
                <a:cs typeface="微软雅黑" panose="020B0503020204020204" pitchFamily="34" charset="-122"/>
              </a:rPr>
              <a:t>-18</a:t>
            </a:r>
            <a:r>
              <a:rPr sz="1400" dirty="0">
                <a:solidFill>
                  <a:srgbClr val="FFF1CD"/>
                </a:solidFill>
                <a:latin typeface="微软雅黑" panose="020B0503020204020204" pitchFamily="34" charset="-122"/>
                <a:cs typeface="微软雅黑" panose="020B0503020204020204" pitchFamily="34" charset="-122"/>
              </a:rPr>
              <a:t>日 地点：北京</a:t>
            </a:r>
            <a:endParaRPr sz="1400">
              <a:latin typeface="微软雅黑" panose="020B0503020204020204" pitchFamily="34" charset="-122"/>
              <a:cs typeface="微软雅黑" panose="020B0503020204020204" pitchFamily="34" charset="-122"/>
            </a:endParaRPr>
          </a:p>
        </p:txBody>
      </p:sp>
      <p:sp>
        <p:nvSpPr>
          <p:cNvPr id="14" name="object 8"/>
          <p:cNvSpPr txBox="1"/>
          <p:nvPr/>
        </p:nvSpPr>
        <p:spPr>
          <a:xfrm>
            <a:off x="637692" y="1720469"/>
            <a:ext cx="4923155" cy="1952625"/>
          </a:xfrm>
          <a:prstGeom prst="rect">
            <a:avLst/>
          </a:prstGeom>
        </p:spPr>
        <p:txBody>
          <a:bodyPr vert="horz" wrap="square" lIns="0" tIns="13335" rIns="0" bIns="0" rtlCol="0">
            <a:spAutoFit/>
          </a:bodyPr>
          <a:lstStyle/>
          <a:p>
            <a:pPr marL="12700" marR="5080" algn="just">
              <a:lnSpc>
                <a:spcPct val="100000"/>
              </a:lnSpc>
              <a:spcBef>
                <a:spcPts val="105"/>
              </a:spcBef>
            </a:pPr>
            <a:r>
              <a:rPr sz="1400" b="1" spc="20" dirty="0">
                <a:solidFill>
                  <a:srgbClr val="5F0E04"/>
                </a:solidFill>
                <a:latin typeface="微软雅黑" panose="020B0503020204020204" pitchFamily="34" charset="-122"/>
                <a:cs typeface="微软雅黑" panose="020B0503020204020204" pitchFamily="34" charset="-122"/>
              </a:rPr>
              <a:t>大会</a:t>
            </a:r>
            <a:r>
              <a:rPr sz="1400" b="1" spc="20" dirty="0">
                <a:solidFill>
                  <a:srgbClr val="C00000"/>
                </a:solidFill>
                <a:latin typeface="微软雅黑" panose="020B0503020204020204" pitchFamily="34" charset="-122"/>
                <a:cs typeface="微软雅黑" panose="020B0503020204020204" pitchFamily="34" charset="-122"/>
              </a:rPr>
              <a:t>宣告</a:t>
            </a:r>
            <a:r>
              <a:rPr sz="1400" b="1" spc="25" dirty="0">
                <a:solidFill>
                  <a:srgbClr val="C00000"/>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文化大革命”已经结束</a:t>
            </a:r>
            <a:r>
              <a:rPr sz="1400" b="1" spc="20" dirty="0">
                <a:solidFill>
                  <a:srgbClr val="5F0E04"/>
                </a:solidFill>
                <a:latin typeface="微软雅黑" panose="020B0503020204020204" pitchFamily="34" charset="-122"/>
                <a:cs typeface="微软雅黑" panose="020B0503020204020204" pitchFamily="34" charset="-122"/>
              </a:rPr>
              <a:t>，重申在本世纪内把我国建设成为社会主义现代化强国是新</a:t>
            </a:r>
            <a:r>
              <a:rPr sz="1400" b="1" dirty="0">
                <a:solidFill>
                  <a:srgbClr val="5F0E04"/>
                </a:solidFill>
                <a:latin typeface="微软雅黑" panose="020B0503020204020204" pitchFamily="34" charset="-122"/>
                <a:cs typeface="微软雅黑" panose="020B0503020204020204" pitchFamily="34" charset="-122"/>
              </a:rPr>
              <a:t>时期中国共产党的根本</a:t>
            </a:r>
            <a:r>
              <a:rPr sz="1400" b="1" spc="-15" dirty="0">
                <a:solidFill>
                  <a:srgbClr val="5F0E04"/>
                </a:solidFill>
                <a:latin typeface="微软雅黑" panose="020B0503020204020204" pitchFamily="34" charset="-122"/>
                <a:cs typeface="微软雅黑" panose="020B0503020204020204" pitchFamily="34" charset="-122"/>
              </a:rPr>
              <a:t>任</a:t>
            </a:r>
            <a:r>
              <a:rPr sz="1400" b="1" dirty="0">
                <a:solidFill>
                  <a:srgbClr val="5F0E04"/>
                </a:solidFill>
                <a:latin typeface="微软雅黑" panose="020B0503020204020204" pitchFamily="34" charset="-122"/>
                <a:cs typeface="微软雅黑" panose="020B0503020204020204" pitchFamily="34" charset="-122"/>
              </a:rPr>
              <a:t>务。</a:t>
            </a:r>
            <a:endParaRPr sz="1400" b="1">
              <a:latin typeface="Times New Roman" panose="02020603050405020304"/>
              <a:cs typeface="Times New Roman" panose="02020603050405020304"/>
            </a:endParaRPr>
          </a:p>
          <a:p>
            <a:pPr marL="12700" marR="5080" algn="just">
              <a:lnSpc>
                <a:spcPct val="100000"/>
              </a:lnSpc>
              <a:spcBef>
                <a:spcPts val="5"/>
              </a:spcBef>
            </a:pPr>
            <a:r>
              <a:rPr sz="1400" b="1" spc="20" dirty="0">
                <a:solidFill>
                  <a:srgbClr val="5F0E04"/>
                </a:solidFill>
                <a:latin typeface="微软雅黑" panose="020B0503020204020204" pitchFamily="34" charset="-122"/>
                <a:cs typeface="微软雅黑" panose="020B0503020204020204" pitchFamily="34" charset="-122"/>
              </a:rPr>
              <a:t>由于当时历史条件的限制和华国锋的错误影</a:t>
            </a:r>
            <a:r>
              <a:rPr sz="1400" b="1" spc="25" dirty="0">
                <a:solidFill>
                  <a:srgbClr val="5F0E04"/>
                </a:solidFill>
                <a:latin typeface="微软雅黑" panose="020B0503020204020204" pitchFamily="34" charset="-122"/>
                <a:cs typeface="微软雅黑" panose="020B0503020204020204" pitchFamily="34" charset="-122"/>
              </a:rPr>
              <a:t>响</a:t>
            </a:r>
            <a:r>
              <a:rPr sz="1400" b="1" spc="20" dirty="0">
                <a:solidFill>
                  <a:srgbClr val="5F0E04"/>
                </a:solidFill>
                <a:latin typeface="微软雅黑" panose="020B0503020204020204" pitchFamily="34" charset="-122"/>
                <a:cs typeface="微软雅黑" panose="020B0503020204020204" pitchFamily="34" charset="-122"/>
              </a:rPr>
              <a:t>，大会没有能够 纠正“文化大革</a:t>
            </a:r>
            <a:r>
              <a:rPr sz="1400" b="1" spc="25" dirty="0">
                <a:solidFill>
                  <a:srgbClr val="5F0E04"/>
                </a:solidFill>
                <a:latin typeface="微软雅黑" panose="020B0503020204020204" pitchFamily="34" charset="-122"/>
                <a:cs typeface="微软雅黑" panose="020B0503020204020204" pitchFamily="34" charset="-122"/>
              </a:rPr>
              <a:t>命</a:t>
            </a:r>
            <a:r>
              <a:rPr sz="1400" b="1" spc="20" dirty="0">
                <a:solidFill>
                  <a:srgbClr val="5F0E04"/>
                </a:solidFill>
                <a:latin typeface="微软雅黑" panose="020B0503020204020204" pitchFamily="34" charset="-122"/>
                <a:cs typeface="微软雅黑" panose="020B0503020204020204" pitchFamily="34" charset="-122"/>
              </a:rPr>
              <a:t>”的错误理论、政策和口</a:t>
            </a:r>
            <a:r>
              <a:rPr sz="1400" b="1" spc="25" dirty="0">
                <a:solidFill>
                  <a:srgbClr val="5F0E04"/>
                </a:solidFill>
                <a:latin typeface="微软雅黑" panose="020B0503020204020204" pitchFamily="34" charset="-122"/>
                <a:cs typeface="微软雅黑" panose="020B0503020204020204" pitchFamily="34" charset="-122"/>
              </a:rPr>
              <a:t>号</a:t>
            </a:r>
            <a:r>
              <a:rPr sz="1400" b="1" spc="20" dirty="0">
                <a:solidFill>
                  <a:srgbClr val="5F0E04"/>
                </a:solidFill>
                <a:latin typeface="微软雅黑" panose="020B0503020204020204" pitchFamily="34" charset="-122"/>
                <a:cs typeface="微软雅黑" panose="020B0503020204020204" pitchFamily="34" charset="-122"/>
              </a:rPr>
              <a:t>，错误判定“</a:t>
            </a:r>
            <a:r>
              <a:rPr sz="1400" b="1" dirty="0">
                <a:solidFill>
                  <a:srgbClr val="5F0E04"/>
                </a:solidFill>
                <a:latin typeface="微软雅黑" panose="020B0503020204020204" pitchFamily="34" charset="-122"/>
                <a:cs typeface="微软雅黑" panose="020B0503020204020204" pitchFamily="34" charset="-122"/>
              </a:rPr>
              <a:t>四 </a:t>
            </a:r>
            <a:r>
              <a:rPr sz="1400" b="1" spc="20" dirty="0">
                <a:solidFill>
                  <a:srgbClr val="5F0E04"/>
                </a:solidFill>
                <a:latin typeface="微软雅黑" panose="020B0503020204020204" pitchFamily="34" charset="-122"/>
                <a:cs typeface="微软雅黑" panose="020B0503020204020204" pitchFamily="34" charset="-122"/>
              </a:rPr>
              <a:t>人帮”推行的是</a:t>
            </a:r>
            <a:r>
              <a:rPr sz="1400" b="1" spc="20" dirty="0">
                <a:solidFill>
                  <a:srgbClr val="5F0E04"/>
                </a:solidFill>
                <a:latin typeface="微软雅黑" panose="020B0503020204020204" pitchFamily="34" charset="-122"/>
                <a:cs typeface="微软雅黑" panose="020B0503020204020204" pitchFamily="34" charset="-122"/>
                <a:sym typeface="+mn-ea"/>
              </a:rPr>
              <a:t>一</a:t>
            </a:r>
            <a:r>
              <a:rPr sz="1400" b="1" spc="20" dirty="0">
                <a:solidFill>
                  <a:srgbClr val="5F0E04"/>
                </a:solidFill>
                <a:latin typeface="微软雅黑" panose="020B0503020204020204" pitchFamily="34" charset="-122"/>
                <a:cs typeface="微软雅黑" panose="020B0503020204020204" pitchFamily="34" charset="-122"/>
              </a:rPr>
              <a:t>种所</a:t>
            </a:r>
            <a:r>
              <a:rPr sz="1400" b="1" spc="25" dirty="0">
                <a:solidFill>
                  <a:srgbClr val="5F0E04"/>
                </a:solidFill>
                <a:latin typeface="微软雅黑" panose="020B0503020204020204" pitchFamily="34" charset="-122"/>
                <a:cs typeface="微软雅黑" panose="020B0503020204020204" pitchFamily="34" charset="-122"/>
              </a:rPr>
              <a:t>谓</a:t>
            </a:r>
            <a:r>
              <a:rPr sz="1400" b="1" spc="20" dirty="0">
                <a:solidFill>
                  <a:srgbClr val="5F0E04"/>
                </a:solidFill>
                <a:latin typeface="微软雅黑" panose="020B0503020204020204" pitchFamily="34" charset="-122"/>
                <a:cs typeface="微软雅黑" panose="020B0503020204020204" pitchFamily="34" charset="-122"/>
              </a:rPr>
              <a:t>“极右的反革命的修正主义路</a:t>
            </a:r>
            <a:r>
              <a:rPr sz="1400" b="1" spc="25" dirty="0">
                <a:solidFill>
                  <a:srgbClr val="5F0E04"/>
                </a:solidFill>
                <a:latin typeface="微软雅黑" panose="020B0503020204020204" pitchFamily="34" charset="-122"/>
                <a:cs typeface="微软雅黑" panose="020B0503020204020204" pitchFamily="34" charset="-122"/>
              </a:rPr>
              <a:t>线</a:t>
            </a:r>
            <a:r>
              <a:rPr sz="1400" b="1" spc="10" dirty="0">
                <a:solidFill>
                  <a:srgbClr val="5F0E04"/>
                </a:solidFill>
                <a:latin typeface="微软雅黑" panose="020B0503020204020204" pitchFamily="34" charset="-122"/>
                <a:cs typeface="微软雅黑" panose="020B0503020204020204" pitchFamily="34" charset="-122"/>
              </a:rPr>
              <a:t>”，  </a:t>
            </a:r>
            <a:r>
              <a:rPr sz="1400" b="1" spc="20" dirty="0">
                <a:solidFill>
                  <a:srgbClr val="5F0E04"/>
                </a:solidFill>
                <a:latin typeface="微软雅黑" panose="020B0503020204020204" pitchFamily="34" charset="-122"/>
                <a:cs typeface="微软雅黑" panose="020B0503020204020204" pitchFamily="34" charset="-122"/>
              </a:rPr>
              <a:t>强调中国共产党的任务</a:t>
            </a:r>
            <a:r>
              <a:rPr sz="1400" b="1" spc="25" dirty="0">
                <a:solidFill>
                  <a:srgbClr val="5F0E04"/>
                </a:solidFill>
                <a:latin typeface="微软雅黑" panose="020B0503020204020204" pitchFamily="34" charset="-122"/>
                <a:cs typeface="微软雅黑" panose="020B0503020204020204" pitchFamily="34" charset="-122"/>
              </a:rPr>
              <a:t>是</a:t>
            </a:r>
            <a:r>
              <a:rPr sz="1400" b="1" spc="20" dirty="0">
                <a:solidFill>
                  <a:srgbClr val="5F0E04"/>
                </a:solidFill>
                <a:latin typeface="微软雅黑" panose="020B0503020204020204" pitchFamily="34" charset="-122"/>
                <a:cs typeface="微软雅黑" panose="020B0503020204020204" pitchFamily="34" charset="-122"/>
              </a:rPr>
              <a:t>“反右”而不是</a:t>
            </a:r>
            <a:r>
              <a:rPr sz="1400" b="1" spc="25" dirty="0">
                <a:solidFill>
                  <a:srgbClr val="5F0E04"/>
                </a:solidFill>
                <a:latin typeface="微软雅黑" panose="020B0503020204020204" pitchFamily="34" charset="-122"/>
                <a:cs typeface="微软雅黑" panose="020B0503020204020204" pitchFamily="34" charset="-122"/>
              </a:rPr>
              <a:t>纠</a:t>
            </a:r>
            <a:r>
              <a:rPr sz="1400" b="1" spc="20" dirty="0">
                <a:solidFill>
                  <a:srgbClr val="5F0E04"/>
                </a:solidFill>
                <a:latin typeface="微软雅黑" panose="020B0503020204020204" pitchFamily="34" charset="-122"/>
                <a:cs typeface="微软雅黑" panose="020B0503020204020204" pitchFamily="34" charset="-122"/>
              </a:rPr>
              <a:t>“左”，继续肯定 党内有“走资派</a:t>
            </a:r>
            <a:r>
              <a:rPr sz="1400" b="1" spc="25"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并继续说像“文化大革</a:t>
            </a:r>
            <a:r>
              <a:rPr sz="1400" b="1" spc="25" dirty="0">
                <a:solidFill>
                  <a:srgbClr val="5F0E04"/>
                </a:solidFill>
                <a:latin typeface="微软雅黑" panose="020B0503020204020204" pitchFamily="34" charset="-122"/>
                <a:cs typeface="微软雅黑" panose="020B0503020204020204" pitchFamily="34" charset="-122"/>
              </a:rPr>
              <a:t>命</a:t>
            </a:r>
            <a:r>
              <a:rPr sz="1400" b="1" spc="20" dirty="0">
                <a:solidFill>
                  <a:srgbClr val="5F0E04"/>
                </a:solidFill>
                <a:latin typeface="微软雅黑" panose="020B0503020204020204" pitchFamily="34" charset="-122"/>
                <a:cs typeface="微软雅黑" panose="020B0503020204020204" pitchFamily="34" charset="-122"/>
              </a:rPr>
              <a:t>”这种性质的政 治大革命还要进行多次等</a:t>
            </a:r>
            <a:r>
              <a:rPr sz="1400" b="1" spc="25" dirty="0">
                <a:solidFill>
                  <a:srgbClr val="5F0E04"/>
                </a:solidFill>
                <a:latin typeface="微软雅黑" panose="020B0503020204020204" pitchFamily="34" charset="-122"/>
                <a:cs typeface="微软雅黑" panose="020B0503020204020204" pitchFamily="34" charset="-122"/>
              </a:rPr>
              <a:t>等</a:t>
            </a:r>
            <a:r>
              <a:rPr sz="1400" b="1" spc="20" dirty="0">
                <a:solidFill>
                  <a:srgbClr val="5F0E04"/>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因而这次大会未能完成从理论上 </a:t>
            </a:r>
            <a:r>
              <a:rPr sz="1400" b="1" dirty="0">
                <a:solidFill>
                  <a:srgbClr val="C00000"/>
                </a:solidFill>
                <a:latin typeface="微软雅黑" panose="020B0503020204020204" pitchFamily="34" charset="-122"/>
                <a:cs typeface="微软雅黑" panose="020B0503020204020204" pitchFamily="34" charset="-122"/>
              </a:rPr>
              <a:t>和中国共产党的指导方</a:t>
            </a:r>
            <a:r>
              <a:rPr sz="1400" b="1" spc="-15" dirty="0">
                <a:solidFill>
                  <a:srgbClr val="C00000"/>
                </a:solidFill>
                <a:latin typeface="微软雅黑" panose="020B0503020204020204" pitchFamily="34" charset="-122"/>
                <a:cs typeface="微软雅黑" panose="020B0503020204020204" pitchFamily="34" charset="-122"/>
              </a:rPr>
              <a:t>针</a:t>
            </a:r>
            <a:r>
              <a:rPr sz="1400" b="1" dirty="0">
                <a:solidFill>
                  <a:srgbClr val="C00000"/>
                </a:solidFill>
                <a:latin typeface="微软雅黑" panose="020B0503020204020204" pitchFamily="34" charset="-122"/>
                <a:cs typeface="微软雅黑" panose="020B0503020204020204" pitchFamily="34" charset="-122"/>
              </a:rPr>
              <a:t>上根</a:t>
            </a:r>
            <a:r>
              <a:rPr sz="1400" b="1" spc="-15" dirty="0">
                <a:solidFill>
                  <a:srgbClr val="C00000"/>
                </a:solidFill>
                <a:latin typeface="微软雅黑" panose="020B0503020204020204" pitchFamily="34" charset="-122"/>
                <a:cs typeface="微软雅黑" panose="020B0503020204020204" pitchFamily="34" charset="-122"/>
              </a:rPr>
              <a:t>本</a:t>
            </a:r>
            <a:r>
              <a:rPr sz="1400" b="1" dirty="0">
                <a:solidFill>
                  <a:srgbClr val="C00000"/>
                </a:solidFill>
                <a:latin typeface="微软雅黑" panose="020B0503020204020204" pitchFamily="34" charset="-122"/>
                <a:cs typeface="微软雅黑" panose="020B0503020204020204" pitchFamily="34" charset="-122"/>
              </a:rPr>
              <a:t>拨乱</a:t>
            </a:r>
            <a:r>
              <a:rPr sz="1400" b="1" spc="-15" dirty="0">
                <a:solidFill>
                  <a:srgbClr val="C00000"/>
                </a:solidFill>
                <a:latin typeface="微软雅黑" panose="020B0503020204020204" pitchFamily="34" charset="-122"/>
                <a:cs typeface="微软雅黑" panose="020B0503020204020204" pitchFamily="34" charset="-122"/>
              </a:rPr>
              <a:t>反</a:t>
            </a:r>
            <a:r>
              <a:rPr sz="1400" b="1" dirty="0">
                <a:solidFill>
                  <a:srgbClr val="C00000"/>
                </a:solidFill>
                <a:latin typeface="微软雅黑" panose="020B0503020204020204" pitchFamily="34" charset="-122"/>
                <a:cs typeface="微软雅黑" panose="020B0503020204020204" pitchFamily="34" charset="-122"/>
              </a:rPr>
              <a:t>正的</a:t>
            </a:r>
            <a:r>
              <a:rPr sz="1400" b="1" spc="-15" dirty="0">
                <a:solidFill>
                  <a:srgbClr val="C00000"/>
                </a:solidFill>
                <a:latin typeface="微软雅黑" panose="020B0503020204020204" pitchFamily="34" charset="-122"/>
                <a:cs typeface="微软雅黑" panose="020B0503020204020204" pitchFamily="34" charset="-122"/>
              </a:rPr>
              <a:t>任</a:t>
            </a:r>
            <a:r>
              <a:rPr sz="1400" b="1" spc="5" dirty="0">
                <a:solidFill>
                  <a:srgbClr val="C00000"/>
                </a:solidFill>
                <a:latin typeface="微软雅黑" panose="020B0503020204020204" pitchFamily="34" charset="-122"/>
                <a:cs typeface="微软雅黑" panose="020B0503020204020204" pitchFamily="34" charset="-122"/>
              </a:rPr>
              <a:t>务</a:t>
            </a:r>
            <a:r>
              <a:rPr sz="1400" b="1" dirty="0">
                <a:solidFill>
                  <a:srgbClr val="C00000"/>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1571635"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真理大讨论</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5954" name="Picture 2" descr="https://timgsa.baidu.com/timg?image&amp;quality=80&amp;size=b9999_10000&amp;sec=1566233828712&amp;di=edb36617925aa8d87ac7c83ff8635494&amp;imgtype=0&amp;src=http%3A%2F%2Fimages2.china.com%2Fnews%2Fzh_cn%2Fhistory%2Fall%2F11025807%2F20141118%2Fr_18978014_2014111816010252466700.jpg"/>
          <p:cNvPicPr>
            <a:picLocks noChangeAspect="1" noChangeArrowheads="1"/>
          </p:cNvPicPr>
          <p:nvPr/>
        </p:nvPicPr>
        <p:blipFill>
          <a:blip r:embed="rId2" cstate="print"/>
          <a:srcRect/>
          <a:stretch>
            <a:fillRect/>
          </a:stretch>
        </p:blipFill>
        <p:spPr bwMode="auto">
          <a:xfrm>
            <a:off x="822960" y="1516380"/>
            <a:ext cx="2571750" cy="2018665"/>
          </a:xfrm>
          <a:prstGeom prst="rect">
            <a:avLst/>
          </a:prstGeom>
          <a:noFill/>
        </p:spPr>
      </p:pic>
      <p:sp>
        <p:nvSpPr>
          <p:cNvPr id="14" name="TextBox 13"/>
          <p:cNvSpPr txBox="1"/>
          <p:nvPr/>
        </p:nvSpPr>
        <p:spPr>
          <a:xfrm>
            <a:off x="681355" y="3663950"/>
            <a:ext cx="7565390" cy="975995"/>
          </a:xfrm>
          <a:prstGeom prst="rect">
            <a:avLst/>
          </a:prstGeom>
          <a:noFill/>
        </p:spPr>
        <p:txBody>
          <a:bodyPr wrap="square" rtlCol="0">
            <a:spAutoFit/>
          </a:bodyPr>
          <a:lstStyle/>
          <a:p>
            <a:pPr>
              <a:lnSpc>
                <a:spcPts val="2300"/>
              </a:lnSpc>
            </a:pPr>
            <a:r>
              <a:rPr lang="zh-CN" altLang="en-US" sz="1600" dirty="0" smtClean="0">
                <a:latin typeface="黑体" panose="02010609060101010101" pitchFamily="49" charset="-122"/>
                <a:ea typeface="黑体" panose="02010609060101010101" pitchFamily="49" charset="-122"/>
              </a:rPr>
              <a:t>中国共产党在十一届三中全会前后领导和支持了关于真理标准的大讨论。这场讨论冲破个人崇拜和“两个凡是”的束缚，重新确立了解放思想，实事求是的思想路线。这是思想路线的拨乱反正。</a:t>
            </a:r>
            <a:endParaRPr lang="zh-CN" altLang="en-US" sz="1600" dirty="0">
              <a:latin typeface="黑体" panose="02010609060101010101" pitchFamily="49" charset="-122"/>
              <a:ea typeface="黑体" panose="02010609060101010101" pitchFamily="49" charset="-122"/>
            </a:endParaRPr>
          </a:p>
        </p:txBody>
      </p:sp>
      <p:sp>
        <p:nvSpPr>
          <p:cNvPr id="8" name="圆角矩形 7"/>
          <p:cNvSpPr/>
          <p:nvPr/>
        </p:nvSpPr>
        <p:spPr>
          <a:xfrm>
            <a:off x="875638" y="885176"/>
            <a:ext cx="1857388" cy="428628"/>
          </a:xfrm>
          <a:prstGeom prst="roundRect">
            <a:avLst>
              <a:gd name="adj" fmla="val 0"/>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真理标准大讨论</a:t>
            </a:r>
          </a:p>
        </p:txBody>
      </p:sp>
      <p:sp>
        <p:nvSpPr>
          <p:cNvPr id="4" name="object 7"/>
          <p:cNvSpPr txBox="1">
            <a:spLocks noGrp="1"/>
          </p:cNvSpPr>
          <p:nvPr>
            <p:ph type="title"/>
          </p:nvPr>
        </p:nvSpPr>
        <p:spPr>
          <a:xfrm>
            <a:off x="1049655" y="208280"/>
            <a:ext cx="7134860" cy="427990"/>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9.</a:t>
            </a:r>
            <a:r>
              <a:rPr sz="2700" spc="-5" dirty="0">
                <a:solidFill>
                  <a:srgbClr val="C00000"/>
                </a:solidFill>
                <a:latin typeface="微软雅黑" panose="020B0503020204020204" pitchFamily="34" charset="-122"/>
                <a:cs typeface="微软雅黑" panose="020B0503020204020204" pitchFamily="34" charset="-122"/>
              </a:rPr>
              <a:t>党在徘徊中前进和实现伟大转折</a:t>
            </a: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1976.10—1978.12</a:t>
            </a:r>
            <a:r>
              <a:rPr lang="zh-CN" sz="1400" spc="-5" dirty="0">
                <a:solidFill>
                  <a:srgbClr val="C00000"/>
                </a:solidFill>
                <a:latin typeface="微软雅黑" panose="020B0503020204020204" pitchFamily="34" charset="-122"/>
                <a:cs typeface="微软雅黑" panose="020B0503020204020204" pitchFamily="34" charset="-122"/>
              </a:rPr>
              <a:t>）</a:t>
            </a:r>
          </a:p>
        </p:txBody>
      </p:sp>
      <p:sp>
        <p:nvSpPr>
          <p:cNvPr id="5"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6" name="object 4"/>
          <p:cNvSpPr/>
          <p:nvPr/>
        </p:nvSpPr>
        <p:spPr>
          <a:xfrm>
            <a:off x="7920101" y="0"/>
            <a:ext cx="1223898" cy="1058926"/>
          </a:xfrm>
          <a:prstGeom prst="rect">
            <a:avLst/>
          </a:prstGeom>
          <a:blipFill>
            <a:blip r:embed="rId3" cstate="print"/>
            <a:stretch>
              <a:fillRect/>
            </a:stretch>
          </a:blipFill>
        </p:spPr>
        <p:txBody>
          <a:bodyPr wrap="square" lIns="0" tIns="0" rIns="0" bIns="0" rtlCol="0"/>
          <a:lstStyle/>
          <a:p>
            <a:endParaRPr/>
          </a:p>
        </p:txBody>
      </p:sp>
      <p:sp>
        <p:nvSpPr>
          <p:cNvPr id="9"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pic>
        <p:nvPicPr>
          <p:cNvPr id="10" name="图片 9"/>
          <p:cNvPicPr>
            <a:picLocks noChangeAspect="1"/>
          </p:cNvPicPr>
          <p:nvPr/>
        </p:nvPicPr>
        <p:blipFill>
          <a:blip r:embed="rId4"/>
          <a:stretch>
            <a:fillRect/>
          </a:stretch>
        </p:blipFill>
        <p:spPr>
          <a:xfrm>
            <a:off x="4016375" y="1446530"/>
            <a:ext cx="2997200" cy="2158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13" name="object 7"/>
          <p:cNvSpPr txBox="1">
            <a:spLocks noGrp="1"/>
          </p:cNvSpPr>
          <p:nvPr>
            <p:ph type="title"/>
          </p:nvPr>
        </p:nvSpPr>
        <p:spPr>
          <a:xfrm>
            <a:off x="909955" y="229235"/>
            <a:ext cx="7077710" cy="427990"/>
          </a:xfrm>
          <a:prstGeom prst="rect">
            <a:avLst/>
          </a:prstGeom>
        </p:spPr>
        <p:txBody>
          <a:bodyPr vert="horz" wrap="square" lIns="0" tIns="12700" rIns="0" bIns="0" rtlCol="0">
            <a:spAutoFit/>
          </a:bodyPr>
          <a:lstStyle/>
          <a:p>
            <a:pPr marL="12700">
              <a:lnSpc>
                <a:spcPct val="100000"/>
              </a:lnSpc>
              <a:spcBef>
                <a:spcPts val="100"/>
              </a:spcBef>
            </a:pPr>
            <a:r>
              <a:rPr lang="en-US" sz="2700" spc="-5" dirty="0">
                <a:solidFill>
                  <a:srgbClr val="C00000"/>
                </a:solidFill>
                <a:latin typeface="微软雅黑" panose="020B0503020204020204" pitchFamily="34" charset="-122"/>
                <a:cs typeface="微软雅黑" panose="020B0503020204020204" pitchFamily="34" charset="-122"/>
              </a:rPr>
              <a:t>9.</a:t>
            </a:r>
            <a:r>
              <a:rPr sz="2700" spc="-5" dirty="0">
                <a:solidFill>
                  <a:srgbClr val="C00000"/>
                </a:solidFill>
                <a:latin typeface="微软雅黑" panose="020B0503020204020204" pitchFamily="34" charset="-122"/>
                <a:cs typeface="微软雅黑" panose="020B0503020204020204" pitchFamily="34" charset="-122"/>
              </a:rPr>
              <a:t>党在徘徊中前进和实现伟大转折</a:t>
            </a:r>
            <a:r>
              <a:rPr lang="zh-CN" sz="1400" spc="-5" dirty="0">
                <a:solidFill>
                  <a:srgbClr val="C00000"/>
                </a:solidFill>
                <a:latin typeface="微软雅黑" panose="020B0503020204020204" pitchFamily="34" charset="-122"/>
                <a:cs typeface="微软雅黑" panose="020B0503020204020204" pitchFamily="34" charset="-122"/>
              </a:rPr>
              <a:t>（</a:t>
            </a:r>
            <a:r>
              <a:rPr lang="en-US" altLang="zh-CN" sz="1400" spc="-5" dirty="0">
                <a:solidFill>
                  <a:srgbClr val="C00000"/>
                </a:solidFill>
                <a:latin typeface="微软雅黑" panose="020B0503020204020204" pitchFamily="34" charset="-122"/>
                <a:cs typeface="微软雅黑" panose="020B0503020204020204" pitchFamily="34" charset="-122"/>
              </a:rPr>
              <a:t>1976.10—1978.12</a:t>
            </a:r>
            <a:r>
              <a:rPr lang="zh-CN" sz="1400" spc="-5" dirty="0">
                <a:solidFill>
                  <a:srgbClr val="C00000"/>
                </a:solidFill>
                <a:latin typeface="微软雅黑" panose="020B0503020204020204" pitchFamily="34" charset="-122"/>
                <a:cs typeface="微软雅黑" panose="020B0503020204020204" pitchFamily="34" charset="-122"/>
              </a:rPr>
              <a:t>）</a:t>
            </a:r>
          </a:p>
        </p:txBody>
      </p:sp>
      <p:sp>
        <p:nvSpPr>
          <p:cNvPr id="5" name="object 9"/>
          <p:cNvSpPr/>
          <p:nvPr/>
        </p:nvSpPr>
        <p:spPr>
          <a:xfrm>
            <a:off x="506730" y="1406525"/>
            <a:ext cx="1613535" cy="126174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275840" y="1406525"/>
            <a:ext cx="1616075" cy="1261110"/>
          </a:xfrm>
          <a:prstGeom prst="rect">
            <a:avLst/>
          </a:prstGeom>
          <a:blipFill>
            <a:blip r:embed="rId4" cstate="print"/>
            <a:stretch>
              <a:fillRect/>
            </a:stretch>
          </a:blipFill>
        </p:spPr>
        <p:txBody>
          <a:bodyPr wrap="square" lIns="0" tIns="0" rIns="0" bIns="0" rtlCol="0"/>
          <a:lstStyle/>
          <a:p>
            <a:endParaRPr/>
          </a:p>
        </p:txBody>
      </p:sp>
      <p:sp>
        <p:nvSpPr>
          <p:cNvPr id="7" name="object 11"/>
          <p:cNvSpPr/>
          <p:nvPr/>
        </p:nvSpPr>
        <p:spPr>
          <a:xfrm>
            <a:off x="4086606" y="1454785"/>
            <a:ext cx="1617599" cy="1212850"/>
          </a:xfrm>
          <a:prstGeom prst="rect">
            <a:avLst/>
          </a:prstGeom>
          <a:blipFill>
            <a:blip r:embed="rId5" cstate="print"/>
            <a:stretch>
              <a:fillRect/>
            </a:stretch>
          </a:blipFill>
        </p:spPr>
        <p:txBody>
          <a:bodyPr wrap="square" lIns="0" tIns="0" rIns="0" bIns="0" rtlCol="0"/>
          <a:lstStyle/>
          <a:p>
            <a:endParaRPr/>
          </a:p>
        </p:txBody>
      </p:sp>
      <p:sp>
        <p:nvSpPr>
          <p:cNvPr id="10" name="object 13"/>
          <p:cNvSpPr txBox="1"/>
          <p:nvPr/>
        </p:nvSpPr>
        <p:spPr>
          <a:xfrm>
            <a:off x="5849620" y="1340485"/>
            <a:ext cx="2834640" cy="2160270"/>
          </a:xfrm>
          <a:prstGeom prst="rect">
            <a:avLst/>
          </a:prstGeom>
          <a:solidFill>
            <a:srgbClr val="C00000"/>
          </a:solidFill>
        </p:spPr>
        <p:txBody>
          <a:bodyPr vert="horz" wrap="square" lIns="0" tIns="152400" rIns="0" bIns="0" rtlCol="0">
            <a:spAutoFit/>
          </a:bodyPr>
          <a:lstStyle/>
          <a:p>
            <a:pPr marL="503555" marR="238760" indent="-123825">
              <a:lnSpc>
                <a:spcPct val="100000"/>
              </a:lnSpc>
              <a:spcBef>
                <a:spcPts val="1200"/>
              </a:spcBef>
            </a:pPr>
            <a:r>
              <a:rPr sz="1800" b="1" dirty="0">
                <a:solidFill>
                  <a:srgbClr val="FFF8E6"/>
                </a:solidFill>
                <a:latin typeface="微软雅黑" panose="020B0503020204020204" pitchFamily="34" charset="-122"/>
                <a:cs typeface="微软雅黑" panose="020B0503020204020204" pitchFamily="34" charset="-122"/>
              </a:rPr>
              <a:t>伟大的历史转折</a:t>
            </a:r>
            <a:r>
              <a:rPr sz="1800" b="1" spc="-5" dirty="0">
                <a:solidFill>
                  <a:srgbClr val="FFF8E6"/>
                </a:solidFill>
                <a:latin typeface="微软雅黑" panose="020B0503020204020204" pitchFamily="34" charset="-122"/>
                <a:cs typeface="微软雅黑" panose="020B0503020204020204" pitchFamily="34" charset="-122"/>
              </a:rPr>
              <a:t>—</a:t>
            </a:r>
            <a:r>
              <a:rPr sz="1800" b="1" dirty="0">
                <a:solidFill>
                  <a:srgbClr val="FFF8E6"/>
                </a:solidFill>
                <a:latin typeface="微软雅黑" panose="020B0503020204020204" pitchFamily="34" charset="-122"/>
                <a:cs typeface="微软雅黑" panose="020B0503020204020204" pitchFamily="34" charset="-122"/>
              </a:rPr>
              <a:t>党的十一届三中全会</a:t>
            </a:r>
            <a:endParaRPr sz="1800">
              <a:latin typeface="微软雅黑" panose="020B0503020204020204" pitchFamily="34" charset="-122"/>
              <a:cs typeface="微软雅黑" panose="020B0503020204020204" pitchFamily="34" charset="-122"/>
            </a:endParaRPr>
          </a:p>
          <a:p>
            <a:pPr marL="219075" marR="267970" algn="just">
              <a:lnSpc>
                <a:spcPct val="100000"/>
              </a:lnSpc>
              <a:spcBef>
                <a:spcPts val="1260"/>
              </a:spcBef>
            </a:pPr>
            <a:r>
              <a:rPr sz="1400" dirty="0">
                <a:solidFill>
                  <a:srgbClr val="FFF8E6"/>
                </a:solidFill>
                <a:latin typeface="微软雅黑" panose="020B0503020204020204" pitchFamily="34" charset="-122"/>
                <a:cs typeface="微软雅黑" panose="020B0503020204020204" pitchFamily="34" charset="-122"/>
              </a:rPr>
              <a:t>1978</a:t>
            </a:r>
            <a:r>
              <a:rPr sz="1400" spc="-295" dirty="0">
                <a:solidFill>
                  <a:srgbClr val="FFF8E6"/>
                </a:solidFill>
                <a:latin typeface="微软雅黑" panose="020B0503020204020204" pitchFamily="34" charset="-122"/>
                <a:cs typeface="微软雅黑" panose="020B0503020204020204" pitchFamily="34" charset="-122"/>
              </a:rPr>
              <a:t> </a:t>
            </a:r>
            <a:r>
              <a:rPr sz="1400" spc="140" dirty="0">
                <a:solidFill>
                  <a:srgbClr val="FFF8E6"/>
                </a:solidFill>
                <a:latin typeface="微软雅黑" panose="020B0503020204020204" pitchFamily="34" charset="-122"/>
                <a:cs typeface="微软雅黑" panose="020B0503020204020204" pitchFamily="34" charset="-122"/>
              </a:rPr>
              <a:t>年底</a:t>
            </a:r>
            <a:r>
              <a:rPr sz="1400" dirty="0">
                <a:solidFill>
                  <a:srgbClr val="FFF8E6"/>
                </a:solidFill>
                <a:latin typeface="微软雅黑" panose="020B0503020204020204" pitchFamily="34" charset="-122"/>
                <a:cs typeface="微软雅黑" panose="020B0503020204020204" pitchFamily="34" charset="-122"/>
              </a:rPr>
              <a:t>，</a:t>
            </a:r>
            <a:r>
              <a:rPr sz="1400" spc="-295" dirty="0">
                <a:solidFill>
                  <a:srgbClr val="FFF8E6"/>
                </a:solidFill>
                <a:latin typeface="微软雅黑" panose="020B0503020204020204" pitchFamily="34" charset="-122"/>
                <a:cs typeface="微软雅黑" panose="020B0503020204020204" pitchFamily="34" charset="-122"/>
              </a:rPr>
              <a:t> </a:t>
            </a:r>
            <a:r>
              <a:rPr sz="1400" spc="140" dirty="0">
                <a:solidFill>
                  <a:srgbClr val="FFF8E6"/>
                </a:solidFill>
                <a:latin typeface="微软雅黑" panose="020B0503020204020204" pitchFamily="34" charset="-122"/>
                <a:cs typeface="微软雅黑" panose="020B0503020204020204" pitchFamily="34" charset="-122"/>
              </a:rPr>
              <a:t>中共中央在北</a:t>
            </a:r>
            <a:r>
              <a:rPr sz="1400" spc="35" dirty="0">
                <a:solidFill>
                  <a:srgbClr val="FFF8E6"/>
                </a:solidFill>
                <a:latin typeface="微软雅黑" panose="020B0503020204020204" pitchFamily="34" charset="-122"/>
                <a:cs typeface="微软雅黑" panose="020B0503020204020204" pitchFamily="34" charset="-122"/>
              </a:rPr>
              <a:t>京召开了十一届</a:t>
            </a:r>
            <a:r>
              <a:rPr sz="1400" spc="45" dirty="0">
                <a:solidFill>
                  <a:srgbClr val="FFF8E6"/>
                </a:solidFill>
                <a:latin typeface="微软雅黑" panose="020B0503020204020204" pitchFamily="34" charset="-122"/>
                <a:cs typeface="微软雅黑" panose="020B0503020204020204" pitchFamily="34" charset="-122"/>
              </a:rPr>
              <a:t>三</a:t>
            </a:r>
            <a:r>
              <a:rPr sz="1400" spc="35" dirty="0">
                <a:solidFill>
                  <a:srgbClr val="FFF8E6"/>
                </a:solidFill>
                <a:latin typeface="微软雅黑" panose="020B0503020204020204" pitchFamily="34" charset="-122"/>
                <a:cs typeface="微软雅黑" panose="020B0503020204020204" pitchFamily="34" charset="-122"/>
              </a:rPr>
              <a:t>中全</a:t>
            </a:r>
            <a:r>
              <a:rPr sz="1400" spc="40" dirty="0">
                <a:solidFill>
                  <a:srgbClr val="FFF8E6"/>
                </a:solidFill>
                <a:latin typeface="微软雅黑" panose="020B0503020204020204" pitchFamily="34" charset="-122"/>
                <a:cs typeface="微软雅黑" panose="020B0503020204020204" pitchFamily="34" charset="-122"/>
              </a:rPr>
              <a:t>会</a:t>
            </a:r>
            <a:r>
              <a:rPr sz="1400" spc="5" dirty="0">
                <a:solidFill>
                  <a:srgbClr val="FFF8E6"/>
                </a:solidFill>
                <a:latin typeface="微软雅黑" panose="020B0503020204020204" pitchFamily="34" charset="-122"/>
                <a:cs typeface="微软雅黑" panose="020B0503020204020204" pitchFamily="34" charset="-122"/>
              </a:rPr>
              <a:t>， </a:t>
            </a:r>
            <a:r>
              <a:rPr sz="1400" spc="35" dirty="0">
                <a:solidFill>
                  <a:srgbClr val="FFF8E6"/>
                </a:solidFill>
                <a:latin typeface="微软雅黑" panose="020B0503020204020204" pitchFamily="34" charset="-122"/>
                <a:cs typeface="微软雅黑" panose="020B0503020204020204" pitchFamily="34" charset="-122"/>
              </a:rPr>
              <a:t>从此，中国进入</a:t>
            </a:r>
            <a:r>
              <a:rPr sz="1400" spc="45" dirty="0">
                <a:solidFill>
                  <a:srgbClr val="FFF8E6"/>
                </a:solidFill>
                <a:latin typeface="微软雅黑" panose="020B0503020204020204" pitchFamily="34" charset="-122"/>
                <a:cs typeface="微软雅黑" panose="020B0503020204020204" pitchFamily="34" charset="-122"/>
              </a:rPr>
              <a:t>社</a:t>
            </a:r>
            <a:r>
              <a:rPr sz="1400" spc="35" dirty="0">
                <a:solidFill>
                  <a:srgbClr val="FFF8E6"/>
                </a:solidFill>
                <a:latin typeface="微软雅黑" panose="020B0503020204020204" pitchFamily="34" charset="-122"/>
                <a:cs typeface="微软雅黑" panose="020B0503020204020204" pitchFamily="34" charset="-122"/>
              </a:rPr>
              <a:t>会主义</a:t>
            </a:r>
            <a:r>
              <a:rPr sz="1400" dirty="0">
                <a:solidFill>
                  <a:srgbClr val="FFF8E6"/>
                </a:solidFill>
                <a:latin typeface="微软雅黑" panose="020B0503020204020204" pitchFamily="34" charset="-122"/>
                <a:cs typeface="微软雅黑" panose="020B0503020204020204" pitchFamily="34" charset="-122"/>
              </a:rPr>
              <a:t>现</a:t>
            </a:r>
            <a:r>
              <a:rPr sz="1400" spc="35" dirty="0">
                <a:solidFill>
                  <a:srgbClr val="FFF8E6"/>
                </a:solidFill>
                <a:latin typeface="微软雅黑" panose="020B0503020204020204" pitchFamily="34" charset="-122"/>
                <a:cs typeface="微软雅黑" panose="020B0503020204020204" pitchFamily="34" charset="-122"/>
              </a:rPr>
              <a:t>代化建设的新时</a:t>
            </a:r>
            <a:r>
              <a:rPr sz="1400" spc="45" dirty="0">
                <a:solidFill>
                  <a:srgbClr val="FFF8E6"/>
                </a:solidFill>
                <a:latin typeface="微软雅黑" panose="020B0503020204020204" pitchFamily="34" charset="-122"/>
                <a:cs typeface="微软雅黑" panose="020B0503020204020204" pitchFamily="34" charset="-122"/>
              </a:rPr>
              <a:t>期</a:t>
            </a:r>
            <a:r>
              <a:rPr sz="1400" spc="35" dirty="0">
                <a:solidFill>
                  <a:srgbClr val="FFF8E6"/>
                </a:solidFill>
                <a:latin typeface="微软雅黑" panose="020B0503020204020204" pitchFamily="34" charset="-122"/>
                <a:cs typeface="微软雅黑" panose="020B0503020204020204" pitchFamily="34" charset="-122"/>
              </a:rPr>
              <a:t>，全会作出了把党和国家</a:t>
            </a:r>
            <a:r>
              <a:rPr sz="1400" spc="45" dirty="0">
                <a:solidFill>
                  <a:srgbClr val="FFF8E6"/>
                </a:solidFill>
                <a:latin typeface="微软雅黑" panose="020B0503020204020204" pitchFamily="34" charset="-122"/>
                <a:cs typeface="微软雅黑" panose="020B0503020204020204" pitchFamily="34" charset="-122"/>
              </a:rPr>
              <a:t>的</a:t>
            </a:r>
            <a:r>
              <a:rPr sz="1400" spc="35" dirty="0">
                <a:solidFill>
                  <a:srgbClr val="FFF8E6"/>
                </a:solidFill>
                <a:latin typeface="微软雅黑" panose="020B0503020204020204" pitchFamily="34" charset="-122"/>
                <a:cs typeface="微软雅黑" panose="020B0503020204020204" pitchFamily="34" charset="-122"/>
              </a:rPr>
              <a:t>工作重心转移到经济建设</a:t>
            </a:r>
            <a:r>
              <a:rPr sz="1400" spc="45" dirty="0">
                <a:solidFill>
                  <a:srgbClr val="FFF8E6"/>
                </a:solidFill>
                <a:latin typeface="微软雅黑" panose="020B0503020204020204" pitchFamily="34" charset="-122"/>
                <a:cs typeface="微软雅黑" panose="020B0503020204020204" pitchFamily="34" charset="-122"/>
              </a:rPr>
              <a:t>上</a:t>
            </a:r>
            <a:r>
              <a:rPr sz="1400" spc="35" dirty="0">
                <a:solidFill>
                  <a:srgbClr val="FFF8E6"/>
                </a:solidFill>
                <a:latin typeface="微软雅黑" panose="020B0503020204020204" pitchFamily="34" charset="-122"/>
                <a:cs typeface="微软雅黑" panose="020B0503020204020204" pitchFamily="34" charset="-122"/>
              </a:rPr>
              <a:t>来，实行</a:t>
            </a:r>
            <a:r>
              <a:rPr sz="1400" dirty="0">
                <a:solidFill>
                  <a:srgbClr val="FFF8E6"/>
                </a:solidFill>
                <a:latin typeface="微软雅黑" panose="020B0503020204020204" pitchFamily="34" charset="-122"/>
                <a:cs typeface="微软雅黑" panose="020B0503020204020204" pitchFamily="34" charset="-122"/>
              </a:rPr>
              <a:t>改革开放的伟大决策。</a:t>
            </a:r>
            <a:endParaRPr sz="1400">
              <a:latin typeface="微软雅黑" panose="020B0503020204020204" pitchFamily="34" charset="-122"/>
              <a:cs typeface="微软雅黑" panose="020B0503020204020204" pitchFamily="34" charset="-122"/>
            </a:endParaRPr>
          </a:p>
        </p:txBody>
      </p:sp>
      <p:sp>
        <p:nvSpPr>
          <p:cNvPr id="15" name="object 10"/>
          <p:cNvSpPr txBox="1"/>
          <p:nvPr/>
        </p:nvSpPr>
        <p:spPr>
          <a:xfrm>
            <a:off x="581380" y="2891612"/>
            <a:ext cx="5005070" cy="136652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5F0E04"/>
                </a:solidFill>
                <a:latin typeface="微软雅黑" panose="020B0503020204020204" pitchFamily="34" charset="-122"/>
                <a:cs typeface="微软雅黑" panose="020B0503020204020204" pitchFamily="34" charset="-122"/>
              </a:rPr>
              <a:t>端正了三条路线：</a:t>
            </a:r>
            <a:endParaRPr sz="1600" b="1">
              <a:latin typeface="微软雅黑" panose="020B0503020204020204" pitchFamily="34" charset="-122"/>
              <a:cs typeface="微软雅黑" panose="020B0503020204020204" pitchFamily="34" charset="-122"/>
            </a:endParaRPr>
          </a:p>
          <a:p>
            <a:pPr marL="12700" marR="5080" algn="just">
              <a:lnSpc>
                <a:spcPct val="100000"/>
              </a:lnSpc>
              <a:spcBef>
                <a:spcPts val="10"/>
              </a:spcBef>
            </a:pPr>
            <a:r>
              <a:rPr sz="1400" b="1" dirty="0">
                <a:solidFill>
                  <a:srgbClr val="C00000"/>
                </a:solidFill>
                <a:latin typeface="微软雅黑" panose="020B0503020204020204" pitchFamily="34" charset="-122"/>
                <a:cs typeface="微软雅黑" panose="020B0503020204020204" pitchFamily="34" charset="-122"/>
              </a:rPr>
              <a:t>端正了</a:t>
            </a:r>
            <a:r>
              <a:rPr sz="1400" b="1" spc="-15" dirty="0">
                <a:solidFill>
                  <a:srgbClr val="C00000"/>
                </a:solidFill>
                <a:latin typeface="微软雅黑" panose="020B0503020204020204" pitchFamily="34" charset="-122"/>
                <a:cs typeface="微软雅黑" panose="020B0503020204020204" pitchFamily="34" charset="-122"/>
              </a:rPr>
              <a:t>党</a:t>
            </a:r>
            <a:r>
              <a:rPr sz="1400" b="1" dirty="0">
                <a:solidFill>
                  <a:srgbClr val="C00000"/>
                </a:solidFill>
                <a:latin typeface="微软雅黑" panose="020B0503020204020204" pitchFamily="34" charset="-122"/>
                <a:cs typeface="微软雅黑" panose="020B0503020204020204" pitchFamily="34" charset="-122"/>
              </a:rPr>
              <a:t>的思</a:t>
            </a:r>
            <a:r>
              <a:rPr sz="1400" b="1" spc="-15" dirty="0">
                <a:solidFill>
                  <a:srgbClr val="C00000"/>
                </a:solidFill>
                <a:latin typeface="微软雅黑" panose="020B0503020204020204" pitchFamily="34" charset="-122"/>
                <a:cs typeface="微软雅黑" panose="020B0503020204020204" pitchFamily="34" charset="-122"/>
              </a:rPr>
              <a:t>想路</a:t>
            </a:r>
            <a:r>
              <a:rPr sz="1400" b="1" dirty="0">
                <a:solidFill>
                  <a:srgbClr val="C00000"/>
                </a:solidFill>
                <a:latin typeface="微软雅黑" panose="020B0503020204020204" pitchFamily="34" charset="-122"/>
                <a:cs typeface="微软雅黑" panose="020B0503020204020204" pitchFamily="34" charset="-122"/>
              </a:rPr>
              <a:t>线</a:t>
            </a:r>
            <a:r>
              <a:rPr sz="1400" b="1" dirty="0">
                <a:solidFill>
                  <a:srgbClr val="5F0E04"/>
                </a:solidFill>
                <a:latin typeface="微软雅黑" panose="020B0503020204020204" pitchFamily="34" charset="-122"/>
                <a:cs typeface="微软雅黑" panose="020B0503020204020204" pitchFamily="34" charset="-122"/>
              </a:rPr>
              <a:t>，重</a:t>
            </a:r>
            <a:r>
              <a:rPr sz="1400" b="1" spc="-15" dirty="0">
                <a:solidFill>
                  <a:srgbClr val="5F0E04"/>
                </a:solidFill>
                <a:latin typeface="微软雅黑" panose="020B0503020204020204" pitchFamily="34" charset="-122"/>
                <a:cs typeface="微软雅黑" panose="020B0503020204020204" pitchFamily="34" charset="-122"/>
              </a:rPr>
              <a:t>新</a:t>
            </a:r>
            <a:r>
              <a:rPr sz="1400" b="1" dirty="0">
                <a:solidFill>
                  <a:srgbClr val="5F0E04"/>
                </a:solidFill>
                <a:latin typeface="微软雅黑" panose="020B0503020204020204" pitchFamily="34" charset="-122"/>
                <a:cs typeface="微软雅黑" panose="020B0503020204020204" pitchFamily="34" charset="-122"/>
              </a:rPr>
              <a:t>确立</a:t>
            </a:r>
            <a:r>
              <a:rPr sz="1400" b="1" spc="-15" dirty="0">
                <a:solidFill>
                  <a:srgbClr val="5F0E04"/>
                </a:solidFill>
                <a:latin typeface="微软雅黑" panose="020B0503020204020204" pitchFamily="34" charset="-122"/>
                <a:cs typeface="微软雅黑" panose="020B0503020204020204" pitchFamily="34" charset="-122"/>
              </a:rPr>
              <a:t>了解</a:t>
            </a:r>
            <a:r>
              <a:rPr sz="1400" b="1" dirty="0">
                <a:solidFill>
                  <a:srgbClr val="5F0E04"/>
                </a:solidFill>
                <a:latin typeface="微软雅黑" panose="020B0503020204020204" pitchFamily="34" charset="-122"/>
                <a:cs typeface="微软雅黑" panose="020B0503020204020204" pitchFamily="34" charset="-122"/>
              </a:rPr>
              <a:t>放思想</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实事</a:t>
            </a:r>
            <a:r>
              <a:rPr sz="1400" b="1" spc="-15" dirty="0">
                <a:solidFill>
                  <a:srgbClr val="5F0E04"/>
                </a:solidFill>
                <a:latin typeface="微软雅黑" panose="020B0503020204020204" pitchFamily="34" charset="-122"/>
                <a:cs typeface="微软雅黑" panose="020B0503020204020204" pitchFamily="34" charset="-122"/>
              </a:rPr>
              <a:t>求是</a:t>
            </a:r>
            <a:r>
              <a:rPr sz="1400" b="1" dirty="0">
                <a:solidFill>
                  <a:srgbClr val="5F0E04"/>
                </a:solidFill>
                <a:latin typeface="微软雅黑" panose="020B0503020204020204" pitchFamily="34" charset="-122"/>
                <a:cs typeface="微软雅黑" panose="020B0503020204020204" pitchFamily="34" charset="-122"/>
              </a:rPr>
              <a:t>的思想路 线；</a:t>
            </a:r>
            <a:r>
              <a:rPr sz="1400" b="1" dirty="0">
                <a:solidFill>
                  <a:srgbClr val="C00000"/>
                </a:solidFill>
                <a:latin typeface="微软雅黑" panose="020B0503020204020204" pitchFamily="34" charset="-122"/>
                <a:cs typeface="微软雅黑" panose="020B0503020204020204" pitchFamily="34" charset="-122"/>
              </a:rPr>
              <a:t>端</a:t>
            </a:r>
            <a:r>
              <a:rPr sz="1400" b="1" spc="-15" dirty="0">
                <a:solidFill>
                  <a:srgbClr val="C00000"/>
                </a:solidFill>
                <a:latin typeface="微软雅黑" panose="020B0503020204020204" pitchFamily="34" charset="-122"/>
                <a:cs typeface="微软雅黑" panose="020B0503020204020204" pitchFamily="34" charset="-122"/>
              </a:rPr>
              <a:t>正</a:t>
            </a:r>
            <a:r>
              <a:rPr sz="1400" b="1" dirty="0">
                <a:solidFill>
                  <a:srgbClr val="C00000"/>
                </a:solidFill>
                <a:latin typeface="微软雅黑" panose="020B0503020204020204" pitchFamily="34" charset="-122"/>
                <a:cs typeface="微软雅黑" panose="020B0503020204020204" pitchFamily="34" charset="-122"/>
              </a:rPr>
              <a:t>了党</a:t>
            </a:r>
            <a:r>
              <a:rPr sz="1400" b="1" spc="-15" dirty="0">
                <a:solidFill>
                  <a:srgbClr val="C00000"/>
                </a:solidFill>
                <a:latin typeface="微软雅黑" panose="020B0503020204020204" pitchFamily="34" charset="-122"/>
                <a:cs typeface="微软雅黑" panose="020B0503020204020204" pitchFamily="34" charset="-122"/>
              </a:rPr>
              <a:t>的政</a:t>
            </a:r>
            <a:r>
              <a:rPr sz="1400" b="1" dirty="0">
                <a:solidFill>
                  <a:srgbClr val="C00000"/>
                </a:solidFill>
                <a:latin typeface="微软雅黑" panose="020B0503020204020204" pitchFamily="34" charset="-122"/>
                <a:cs typeface="微软雅黑" panose="020B0503020204020204" pitchFamily="34" charset="-122"/>
              </a:rPr>
              <a:t>治路线</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把工</a:t>
            </a:r>
            <a:r>
              <a:rPr sz="1400" b="1" spc="-15" dirty="0">
                <a:solidFill>
                  <a:srgbClr val="5F0E04"/>
                </a:solidFill>
                <a:latin typeface="微软雅黑" panose="020B0503020204020204" pitchFamily="34" charset="-122"/>
                <a:cs typeface="微软雅黑" panose="020B0503020204020204" pitchFamily="34" charset="-122"/>
              </a:rPr>
              <a:t>作重</a:t>
            </a:r>
            <a:r>
              <a:rPr sz="1400" b="1" dirty="0">
                <a:solidFill>
                  <a:srgbClr val="5F0E04"/>
                </a:solidFill>
                <a:latin typeface="微软雅黑" panose="020B0503020204020204" pitchFamily="34" charset="-122"/>
                <a:cs typeface="微软雅黑" panose="020B0503020204020204" pitchFamily="34" charset="-122"/>
              </a:rPr>
              <a:t>点从阶</a:t>
            </a:r>
            <a:r>
              <a:rPr sz="1400" b="1" spc="-15" dirty="0">
                <a:solidFill>
                  <a:srgbClr val="5F0E04"/>
                </a:solidFill>
                <a:latin typeface="微软雅黑" panose="020B0503020204020204" pitchFamily="34" charset="-122"/>
                <a:cs typeface="微软雅黑" panose="020B0503020204020204" pitchFamily="34" charset="-122"/>
              </a:rPr>
              <a:t>级</a:t>
            </a:r>
            <a:r>
              <a:rPr sz="1400" b="1" dirty="0">
                <a:solidFill>
                  <a:srgbClr val="5F0E04"/>
                </a:solidFill>
                <a:latin typeface="微软雅黑" panose="020B0503020204020204" pitchFamily="34" charset="-122"/>
                <a:cs typeface="微软雅黑" panose="020B0503020204020204" pitchFamily="34" charset="-122"/>
              </a:rPr>
              <a:t>斗争</a:t>
            </a:r>
            <a:r>
              <a:rPr sz="1400" b="1" spc="-15" dirty="0">
                <a:solidFill>
                  <a:srgbClr val="5F0E04"/>
                </a:solidFill>
                <a:latin typeface="微软雅黑" panose="020B0503020204020204" pitchFamily="34" charset="-122"/>
                <a:cs typeface="微软雅黑" panose="020B0503020204020204" pitchFamily="34" charset="-122"/>
              </a:rPr>
              <a:t>为纲</a:t>
            </a:r>
            <a:r>
              <a:rPr sz="1400" b="1" dirty="0">
                <a:solidFill>
                  <a:srgbClr val="5F0E04"/>
                </a:solidFill>
                <a:latin typeface="微软雅黑" panose="020B0503020204020204" pitchFamily="34" charset="-122"/>
                <a:cs typeface="微软雅黑" panose="020B0503020204020204" pitchFamily="34" charset="-122"/>
              </a:rPr>
              <a:t>转到以经 济建设</a:t>
            </a:r>
            <a:r>
              <a:rPr sz="1400" b="1" spc="-15" dirty="0">
                <a:solidFill>
                  <a:srgbClr val="5F0E04"/>
                </a:solidFill>
                <a:latin typeface="微软雅黑" panose="020B0503020204020204" pitchFamily="34" charset="-122"/>
                <a:cs typeface="微软雅黑" panose="020B0503020204020204" pitchFamily="34" charset="-122"/>
              </a:rPr>
              <a:t>为</a:t>
            </a:r>
            <a:r>
              <a:rPr sz="1400" b="1" dirty="0">
                <a:solidFill>
                  <a:srgbClr val="5F0E04"/>
                </a:solidFill>
                <a:latin typeface="微软雅黑" panose="020B0503020204020204" pitchFamily="34" charset="-122"/>
                <a:cs typeface="微软雅黑" panose="020B0503020204020204" pitchFamily="34" charset="-122"/>
              </a:rPr>
              <a:t>中心</a:t>
            </a:r>
            <a:r>
              <a:rPr sz="1400" b="1" spc="-10" dirty="0">
                <a:solidFill>
                  <a:srgbClr val="5F0E04"/>
                </a:solidFill>
                <a:latin typeface="微软雅黑" panose="020B0503020204020204" pitchFamily="34" charset="-122"/>
                <a:cs typeface="微软雅黑" panose="020B0503020204020204" pitchFamily="34" charset="-122"/>
              </a:rPr>
              <a:t>；</a:t>
            </a:r>
            <a:r>
              <a:rPr sz="1400" b="1" spc="-15" dirty="0">
                <a:solidFill>
                  <a:srgbClr val="C00000"/>
                </a:solidFill>
                <a:latin typeface="微软雅黑" panose="020B0503020204020204" pitchFamily="34" charset="-122"/>
                <a:cs typeface="微软雅黑" panose="020B0503020204020204" pitchFamily="34" charset="-122"/>
              </a:rPr>
              <a:t>端</a:t>
            </a:r>
            <a:r>
              <a:rPr sz="1400" b="1" dirty="0">
                <a:solidFill>
                  <a:srgbClr val="C00000"/>
                </a:solidFill>
                <a:latin typeface="微软雅黑" panose="020B0503020204020204" pitchFamily="34" charset="-122"/>
                <a:cs typeface="微软雅黑" panose="020B0503020204020204" pitchFamily="34" charset="-122"/>
              </a:rPr>
              <a:t>正了党</a:t>
            </a:r>
            <a:r>
              <a:rPr sz="1400" b="1" spc="-15" dirty="0">
                <a:solidFill>
                  <a:srgbClr val="C00000"/>
                </a:solidFill>
                <a:latin typeface="微软雅黑" panose="020B0503020204020204" pitchFamily="34" charset="-122"/>
                <a:cs typeface="微软雅黑" panose="020B0503020204020204" pitchFamily="34" charset="-122"/>
              </a:rPr>
              <a:t>的</a:t>
            </a:r>
            <a:r>
              <a:rPr sz="1400" b="1" dirty="0">
                <a:solidFill>
                  <a:srgbClr val="C00000"/>
                </a:solidFill>
                <a:latin typeface="微软雅黑" panose="020B0503020204020204" pitchFamily="34" charset="-122"/>
                <a:cs typeface="微软雅黑" panose="020B0503020204020204" pitchFamily="34" charset="-122"/>
              </a:rPr>
              <a:t>组织</a:t>
            </a:r>
            <a:r>
              <a:rPr sz="1400" b="1" spc="-15" dirty="0">
                <a:solidFill>
                  <a:srgbClr val="C00000"/>
                </a:solidFill>
                <a:latin typeface="微软雅黑" panose="020B0503020204020204" pitchFamily="34" charset="-122"/>
                <a:cs typeface="微软雅黑" panose="020B0503020204020204" pitchFamily="34" charset="-122"/>
              </a:rPr>
              <a:t>路</a:t>
            </a:r>
            <a:r>
              <a:rPr sz="1400" b="1" spc="-10" dirty="0">
                <a:solidFill>
                  <a:srgbClr val="C00000"/>
                </a:solidFill>
                <a:latin typeface="微软雅黑" panose="020B0503020204020204" pitchFamily="34" charset="-122"/>
                <a:cs typeface="微软雅黑" panose="020B0503020204020204" pitchFamily="34" charset="-122"/>
              </a:rPr>
              <a:t>线</a:t>
            </a:r>
            <a:r>
              <a:rPr sz="1400" b="1" dirty="0">
                <a:solidFill>
                  <a:srgbClr val="5F0E04"/>
                </a:solidFill>
                <a:latin typeface="微软雅黑" panose="020B0503020204020204" pitchFamily="34" charset="-122"/>
                <a:cs typeface="微软雅黑" panose="020B0503020204020204" pitchFamily="34" charset="-122"/>
              </a:rPr>
              <a:t>，开始</a:t>
            </a:r>
            <a:r>
              <a:rPr sz="1400" b="1" spc="-15" dirty="0">
                <a:solidFill>
                  <a:srgbClr val="5F0E04"/>
                </a:solidFill>
                <a:latin typeface="微软雅黑" panose="020B0503020204020204" pitchFamily="34" charset="-122"/>
                <a:cs typeface="微软雅黑" panose="020B0503020204020204" pitchFamily="34" charset="-122"/>
              </a:rPr>
              <a:t>确</a:t>
            </a:r>
            <a:r>
              <a:rPr sz="1400" b="1" dirty="0">
                <a:solidFill>
                  <a:srgbClr val="5F0E04"/>
                </a:solidFill>
                <a:latin typeface="微软雅黑" panose="020B0503020204020204" pitchFamily="34" charset="-122"/>
                <a:cs typeface="微软雅黑" panose="020B0503020204020204" pitchFamily="34" charset="-122"/>
              </a:rPr>
              <a:t>立了</a:t>
            </a:r>
            <a:r>
              <a:rPr sz="1400" b="1" spc="-15" dirty="0">
                <a:solidFill>
                  <a:srgbClr val="5F0E04"/>
                </a:solidFill>
                <a:latin typeface="微软雅黑" panose="020B0503020204020204" pitchFamily="34" charset="-122"/>
                <a:cs typeface="微软雅黑" panose="020B0503020204020204" pitchFamily="34" charset="-122"/>
              </a:rPr>
              <a:t>以邓</a:t>
            </a:r>
            <a:r>
              <a:rPr sz="1400" b="1" dirty="0">
                <a:solidFill>
                  <a:srgbClr val="5F0E04"/>
                </a:solidFill>
                <a:latin typeface="微软雅黑" panose="020B0503020204020204" pitchFamily="34" charset="-122"/>
                <a:cs typeface="微软雅黑" panose="020B0503020204020204" pitchFamily="34" charset="-122"/>
              </a:rPr>
              <a:t>小平为核 心的第二代中央领导集体</a:t>
            </a:r>
            <a:endParaRPr sz="1400" b="1">
              <a:latin typeface="微软雅黑" panose="020B0503020204020204" pitchFamily="34" charset="-122"/>
              <a:cs typeface="微软雅黑" panose="020B0503020204020204" pitchFamily="34" charset="-122"/>
            </a:endParaRPr>
          </a:p>
          <a:p>
            <a:pPr marL="12700">
              <a:lnSpc>
                <a:spcPts val="1915"/>
              </a:lnSpc>
            </a:pPr>
            <a:r>
              <a:rPr sz="1600" b="1" spc="-10" dirty="0">
                <a:solidFill>
                  <a:srgbClr val="5F0E04"/>
                </a:solidFill>
                <a:latin typeface="微软雅黑" panose="020B0503020204020204" pitchFamily="34" charset="-122"/>
                <a:cs typeface="微软雅黑" panose="020B0503020204020204" pitchFamily="34" charset="-122"/>
              </a:rPr>
              <a:t>确立了一个方针：</a:t>
            </a:r>
            <a:r>
              <a:rPr sz="1400" b="1" dirty="0">
                <a:solidFill>
                  <a:srgbClr val="5F0E04"/>
                </a:solidFill>
                <a:latin typeface="微软雅黑" panose="020B0503020204020204" pitchFamily="34" charset="-122"/>
                <a:cs typeface="微软雅黑" panose="020B0503020204020204" pitchFamily="34" charset="-122"/>
              </a:rPr>
              <a:t>改革开放</a:t>
            </a:r>
            <a:endParaRPr sz="1400" b="1">
              <a:latin typeface="微软雅黑" panose="020B0503020204020204" pitchFamily="34" charset="-122"/>
              <a:cs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1071552"/>
            <a:ext cx="9144000" cy="1071570"/>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14348" y="1285866"/>
            <a:ext cx="7715304" cy="645160"/>
            <a:chOff x="714348" y="1285866"/>
            <a:chExt cx="7715304" cy="645160"/>
          </a:xfrm>
        </p:grpSpPr>
        <p:sp>
          <p:nvSpPr>
            <p:cNvPr id="9" name="五角星 8"/>
            <p:cNvSpPr/>
            <p:nvPr/>
          </p:nvSpPr>
          <p:spPr>
            <a:xfrm>
              <a:off x="714348" y="1357304"/>
              <a:ext cx="500066" cy="500066"/>
            </a:xfrm>
            <a:prstGeom prst="star5">
              <a:avLst/>
            </a:prstGeom>
            <a:solidFill>
              <a:srgbClr val="FFFF00"/>
            </a:solidFill>
            <a:ln>
              <a:noFill/>
            </a:ln>
            <a:effectLst>
              <a:outerShdw blurRad="76200" dist="25400" dir="2400000" algn="ctr" rotWithShape="0">
                <a:schemeClr val="tx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00"/>
                </a:solidFill>
                <a:effectLst>
                  <a:outerShdw blurRad="38100" dist="38100" dir="2700000" algn="tl">
                    <a:srgbClr val="000000">
                      <a:alpha val="43137"/>
                    </a:srgbClr>
                  </a:outerShdw>
                </a:effectLst>
              </a:endParaRPr>
            </a:p>
          </p:txBody>
        </p:sp>
        <p:sp>
          <p:nvSpPr>
            <p:cNvPr id="10" name="五角星 9"/>
            <p:cNvSpPr/>
            <p:nvPr/>
          </p:nvSpPr>
          <p:spPr>
            <a:xfrm>
              <a:off x="7929586" y="1357304"/>
              <a:ext cx="500066" cy="500066"/>
            </a:xfrm>
            <a:prstGeom prst="star5">
              <a:avLst/>
            </a:prstGeom>
            <a:solidFill>
              <a:srgbClr val="FFFF00"/>
            </a:solidFill>
            <a:ln>
              <a:noFill/>
            </a:ln>
            <a:effectLst>
              <a:outerShdw blurRad="76200" dist="25400" dir="2400000" algn="ctr" rotWithShape="0">
                <a:schemeClr val="tx1">
                  <a:alpha val="9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FF00"/>
                </a:solidFill>
                <a:effectLst>
                  <a:outerShdw blurRad="38100" dist="38100" dir="2700000" algn="tl">
                    <a:srgbClr val="000000">
                      <a:alpha val="43137"/>
                    </a:srgbClr>
                  </a:outerShdw>
                </a:effectLst>
              </a:endParaRPr>
            </a:p>
          </p:txBody>
        </p:sp>
        <p:sp>
          <p:nvSpPr>
            <p:cNvPr id="11" name="矩形 10"/>
            <p:cNvSpPr/>
            <p:nvPr/>
          </p:nvSpPr>
          <p:spPr>
            <a:xfrm>
              <a:off x="1142977" y="1285866"/>
              <a:ext cx="6858047" cy="6451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3600" b="1" cap="none" spc="0" dirty="0" smtClean="0">
                  <a:ln w="11430"/>
                  <a:solidFill>
                    <a:srgbClr val="FFFF00"/>
                  </a:solidFill>
                  <a:effectLst>
                    <a:outerShdw blurRad="50800" dist="39000" dir="5460000" algn="tl">
                      <a:srgbClr val="000000">
                        <a:alpha val="38000"/>
                      </a:srgbClr>
                    </a:outerShdw>
                  </a:effectLst>
                  <a:latin typeface="微软雅黑" panose="020B0503020204020204" pitchFamily="34" charset="-122"/>
                  <a:ea typeface="微软雅黑" panose="020B0503020204020204" pitchFamily="34" charset="-122"/>
                </a:rPr>
                <a:t>改革开放和现代化建设的新时期</a:t>
              </a:r>
            </a:p>
          </p:txBody>
        </p:sp>
      </p:grpSp>
      <p:sp>
        <p:nvSpPr>
          <p:cNvPr id="14" name="矩形 13"/>
          <p:cNvSpPr/>
          <p:nvPr/>
        </p:nvSpPr>
        <p:spPr>
          <a:xfrm>
            <a:off x="928662" y="2500312"/>
            <a:ext cx="7429552" cy="461665"/>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1978.12</a:t>
            </a: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至今</a:t>
            </a:r>
            <a:r>
              <a:rPr 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dirty="0" smtClean="0">
                <a:solidFill>
                  <a:srgbClr val="E2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中国特色社会主义道路是中国必由之路</a:t>
            </a:r>
            <a:endParaRPr lang="zh-CN" altLang="en-US" sz="2400" dirty="0">
              <a:solidFill>
                <a:srgbClr val="E2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3422776" y="1303731"/>
            <a:ext cx="4497705" cy="2212340"/>
          </a:xfrm>
          <a:prstGeom prst="rect">
            <a:avLst/>
          </a:prstGeom>
        </p:spPr>
        <p:txBody>
          <a:bodyPr vert="horz" wrap="square" lIns="0" tIns="12065" rIns="0" bIns="0" rtlCol="0">
            <a:spAutoFit/>
          </a:bodyPr>
          <a:lstStyle/>
          <a:p>
            <a:pPr marL="12700" marR="5080" algn="just">
              <a:lnSpc>
                <a:spcPct val="100000"/>
              </a:lnSpc>
              <a:spcBef>
                <a:spcPts val="1830"/>
              </a:spcBef>
            </a:pPr>
            <a:r>
              <a:rPr lang="zh-CN" sz="2800" b="1" spc="-10" dirty="0">
                <a:solidFill>
                  <a:srgbClr val="C00000"/>
                </a:solidFill>
                <a:latin typeface="微软雅黑" panose="020B0503020204020204" pitchFamily="34" charset="-122"/>
                <a:cs typeface="微软雅黑" panose="020B0503020204020204" pitchFamily="34" charset="-122"/>
              </a:rPr>
              <a:t>农村和城镇改革</a:t>
            </a:r>
          </a:p>
          <a:p>
            <a:pPr algn="dist">
              <a:lnSpc>
                <a:spcPts val="2300"/>
              </a:lnSpc>
            </a:pPr>
            <a:r>
              <a:rPr lang="zh-CN" altLang="en-US" sz="1400" dirty="0" smtClean="0">
                <a:latin typeface="黑体" panose="02010609060101010101" pitchFamily="49" charset="-122"/>
                <a:ea typeface="黑体" panose="02010609060101010101" pitchFamily="49" charset="-122"/>
                <a:sym typeface="+mn-ea"/>
              </a:rPr>
              <a:t>改革从农村开始，这是符合中国国情的战略决策。实行</a:t>
            </a:r>
            <a:endParaRPr lang="en-US" altLang="zh-CN" sz="1400" dirty="0" smtClean="0">
              <a:latin typeface="黑体" panose="02010609060101010101" pitchFamily="49" charset="-122"/>
              <a:ea typeface="黑体" panose="02010609060101010101" pitchFamily="49" charset="-122"/>
            </a:endParaRPr>
          </a:p>
          <a:p>
            <a:pPr algn="dist">
              <a:lnSpc>
                <a:spcPts val="2300"/>
              </a:lnSpc>
            </a:pPr>
            <a:r>
              <a:rPr lang="zh-CN" altLang="en-US" sz="1400" dirty="0" smtClean="0">
                <a:latin typeface="黑体" panose="02010609060101010101" pitchFamily="49" charset="-122"/>
                <a:ea typeface="黑体" panose="02010609060101010101" pitchFamily="49" charset="-122"/>
                <a:sym typeface="+mn-ea"/>
              </a:rPr>
              <a:t>家庭联产承包，是中国农民的伟大创造。乡镇企业异军突起，是中国农民的又一个伟大创造。它为农村剩余劳动力从土地上转移出来，为农村致富和逐步实现现代化，为促进工业和整个经济的改革和发展，开辟了一条新路。</a:t>
            </a:r>
            <a:endParaRPr lang="zh-CN" altLang="en-US" sz="1400" dirty="0">
              <a:latin typeface="黑体" panose="02010609060101010101" pitchFamily="49" charset="-122"/>
              <a:ea typeface="黑体" panose="02010609060101010101" pitchFamily="49" charset="-122"/>
            </a:endParaRPr>
          </a:p>
          <a:p>
            <a:pPr algn="dist">
              <a:lnSpc>
                <a:spcPts val="2300"/>
              </a:lnSpc>
            </a:pPr>
            <a:endParaRPr sz="1400">
              <a:latin typeface="微软雅黑" panose="020B0503020204020204" pitchFamily="34" charset="-122"/>
              <a:cs typeface="微软雅黑" panose="020B0503020204020204" pitchFamily="34" charset="-122"/>
            </a:endParaRPr>
          </a:p>
        </p:txBody>
      </p:sp>
      <p:sp>
        <p:nvSpPr>
          <p:cNvPr id="8" name="object 8"/>
          <p:cNvSpPr/>
          <p:nvPr/>
        </p:nvSpPr>
        <p:spPr>
          <a:xfrm>
            <a:off x="3540760" y="3270885"/>
            <a:ext cx="2370455" cy="1560195"/>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992177" y="3776027"/>
            <a:ext cx="2482850" cy="535305"/>
          </a:xfrm>
          <a:prstGeom prst="rect">
            <a:avLst/>
          </a:prstGeom>
          <a:solidFill>
            <a:srgbClr val="5F0E04"/>
          </a:solidFill>
        </p:spPr>
        <p:txBody>
          <a:bodyPr vert="horz" wrap="square" lIns="0" tIns="47625" rIns="0" bIns="0" rtlCol="0">
            <a:spAutoFit/>
          </a:bodyPr>
          <a:lstStyle/>
          <a:p>
            <a:pPr marL="438785" marR="59055" indent="-370840">
              <a:lnSpc>
                <a:spcPct val="100000"/>
              </a:lnSpc>
              <a:spcBef>
                <a:spcPts val="375"/>
              </a:spcBef>
            </a:pPr>
            <a:r>
              <a:rPr sz="1400" dirty="0">
                <a:solidFill>
                  <a:srgbClr val="FFF8E6"/>
                </a:solidFill>
                <a:latin typeface="微软雅黑" panose="020B0503020204020204" pitchFamily="34" charset="-122"/>
                <a:cs typeface="微软雅黑" panose="020B0503020204020204" pitchFamily="34" charset="-122"/>
              </a:rPr>
              <a:t>小岗村1</a:t>
            </a:r>
            <a:r>
              <a:rPr sz="1400" spc="5" dirty="0">
                <a:solidFill>
                  <a:srgbClr val="FFF8E6"/>
                </a:solidFill>
                <a:latin typeface="微软雅黑" panose="020B0503020204020204" pitchFamily="34" charset="-122"/>
                <a:cs typeface="微软雅黑" panose="020B0503020204020204" pitchFamily="34" charset="-122"/>
              </a:rPr>
              <a:t>8</a:t>
            </a:r>
            <a:r>
              <a:rPr sz="1400" dirty="0">
                <a:solidFill>
                  <a:srgbClr val="FFF8E6"/>
                </a:solidFill>
                <a:latin typeface="微软雅黑" panose="020B0503020204020204" pitchFamily="34" charset="-122"/>
                <a:cs typeface="微软雅黑" panose="020B0503020204020204" pitchFamily="34" charset="-122"/>
              </a:rPr>
              <a:t>户农民分田到</a:t>
            </a:r>
            <a:r>
              <a:rPr sz="1400" spc="-15" dirty="0">
                <a:solidFill>
                  <a:srgbClr val="FFF8E6"/>
                </a:solidFill>
                <a:latin typeface="微软雅黑" panose="020B0503020204020204" pitchFamily="34" charset="-122"/>
                <a:cs typeface="微软雅黑" panose="020B0503020204020204" pitchFamily="34" charset="-122"/>
              </a:rPr>
              <a:t>户，</a:t>
            </a:r>
            <a:r>
              <a:rPr sz="1400" dirty="0">
                <a:solidFill>
                  <a:srgbClr val="FFF8E6"/>
                </a:solidFill>
                <a:latin typeface="微软雅黑" panose="020B0503020204020204" pitchFamily="34" charset="-122"/>
                <a:cs typeface="微软雅黑" panose="020B0503020204020204" pitchFamily="34" charset="-122"/>
              </a:rPr>
              <a:t>掀 开了农村改革的序幕</a:t>
            </a:r>
            <a:endParaRPr sz="1400">
              <a:latin typeface="微软雅黑" panose="020B0503020204020204" pitchFamily="34" charset="-122"/>
              <a:cs typeface="微软雅黑" panose="020B0503020204020204" pitchFamily="34" charset="-122"/>
            </a:endParaRPr>
          </a:p>
        </p:txBody>
      </p:sp>
      <p:sp>
        <p:nvSpPr>
          <p:cNvPr id="10" name="object 10"/>
          <p:cNvSpPr txBox="1">
            <a:spLocks noGrp="1"/>
          </p:cNvSpPr>
          <p:nvPr>
            <p:ph type="title"/>
          </p:nvPr>
        </p:nvSpPr>
        <p:spPr>
          <a:xfrm>
            <a:off x="930910" y="241618"/>
            <a:ext cx="6976745"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pic>
        <p:nvPicPr>
          <p:cNvPr id="123906" name="Picture 2" descr="https://ss2.bdstatic.com/70cFvnSh_Q1YnxGkpoWK1HF6hhy/it/u=86465158,819788194&amp;fm=26&amp;gp=0.jpg"/>
          <p:cNvPicPr>
            <a:picLocks noChangeAspect="1" noChangeArrowheads="1"/>
          </p:cNvPicPr>
          <p:nvPr/>
        </p:nvPicPr>
        <p:blipFill>
          <a:blip r:embed="rId4" cstate="print"/>
          <a:srcRect/>
          <a:stretch>
            <a:fillRect/>
          </a:stretch>
        </p:blipFill>
        <p:spPr bwMode="auto">
          <a:xfrm>
            <a:off x="323215" y="1626235"/>
            <a:ext cx="2865755" cy="21494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1571635" cy="378117"/>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改革开放</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12417" y="1463350"/>
            <a:ext cx="8001056" cy="2631490"/>
            <a:chOff x="571472" y="1500180"/>
            <a:chExt cx="8001056" cy="2631490"/>
          </a:xfrm>
        </p:grpSpPr>
        <p:sp>
          <p:nvSpPr>
            <p:cNvPr id="11" name="TextBox 10"/>
            <p:cNvSpPr txBox="1"/>
            <p:nvPr/>
          </p:nvSpPr>
          <p:spPr>
            <a:xfrm>
              <a:off x="3714744" y="1500180"/>
              <a:ext cx="4857784" cy="2631490"/>
            </a:xfrm>
            <a:prstGeom prst="rect">
              <a:avLst/>
            </a:prstGeom>
            <a:noFill/>
          </p:spPr>
          <p:txBody>
            <a:bodyPr wrap="square" rtlCol="0">
              <a:spAutoFit/>
            </a:bodyPr>
            <a:lstStyle/>
            <a:p>
              <a:pPr algn="just">
                <a:lnSpc>
                  <a:spcPts val="2200"/>
                </a:lnSpc>
              </a:pPr>
              <a:r>
                <a:rPr lang="zh-CN" altLang="en-US" sz="1600" dirty="0" smtClean="0">
                  <a:latin typeface="黑体" panose="02010609060101010101" pitchFamily="49" charset="-122"/>
                  <a:ea typeface="黑体" panose="02010609060101010101" pitchFamily="49" charset="-122"/>
                </a:rPr>
                <a:t>兴办深圳、珠海、汕头、厦门四个经济特区是对外开放的重大步骤，是利用国外资金、技术、管理经验来发展社会主义经济的崭新试验，取得了很大成就。实践证明，经济特区姓“社”不姓“资”。在兴办经济特区之后，又相继开放沿海十几个城市，在长江三角洲、珠江三角洲、闽东南地区、环渤海地区开辟经济开放区，批准海南建省并成为经济特区。对外开放不断扩大，两亿人口的沿海地带迅速发展，有力地推动了全国的改革开放和经济建设。</a:t>
              </a:r>
              <a:endParaRPr lang="zh-CN" altLang="en-US" sz="1600" dirty="0">
                <a:latin typeface="黑体" panose="02010609060101010101" pitchFamily="49" charset="-122"/>
                <a:ea typeface="黑体" panose="02010609060101010101" pitchFamily="49" charset="-122"/>
              </a:endParaRPr>
            </a:p>
          </p:txBody>
        </p:sp>
        <p:pic>
          <p:nvPicPr>
            <p:cNvPr id="126978" name="Picture 2" descr="https://ss2.bdstatic.com/70cFvnSh_Q1YnxGkpoWK1HF6hhy/it/u=1855753232,4110033034&amp;fm=26&amp;gp=0.jpg"/>
            <p:cNvPicPr>
              <a:picLocks noChangeAspect="1" noChangeArrowheads="1"/>
            </p:cNvPicPr>
            <p:nvPr/>
          </p:nvPicPr>
          <p:blipFill>
            <a:blip r:embed="rId2" cstate="print"/>
            <a:srcRect/>
            <a:stretch>
              <a:fillRect/>
            </a:stretch>
          </p:blipFill>
          <p:spPr bwMode="auto">
            <a:xfrm>
              <a:off x="571472" y="1571618"/>
              <a:ext cx="3071834" cy="2470928"/>
            </a:xfrm>
            <a:prstGeom prst="rect">
              <a:avLst/>
            </a:prstGeom>
            <a:noFill/>
          </p:spPr>
        </p:pic>
      </p:grpSp>
      <p:sp>
        <p:nvSpPr>
          <p:cNvPr id="4" name="文本框 3"/>
          <p:cNvSpPr txBox="1"/>
          <p:nvPr/>
        </p:nvSpPr>
        <p:spPr>
          <a:xfrm>
            <a:off x="3943985" y="1012825"/>
            <a:ext cx="2115820" cy="521970"/>
          </a:xfrm>
          <a:prstGeom prst="rect">
            <a:avLst/>
          </a:prstGeom>
          <a:noFill/>
        </p:spPr>
        <p:txBody>
          <a:bodyPr wrap="none" rtlCol="0">
            <a:spAutoFit/>
          </a:bodyPr>
          <a:lstStyle/>
          <a:p>
            <a:pPr algn="l"/>
            <a:r>
              <a:rPr lang="zh-CN" sz="2800" b="1" spc="-10" dirty="0">
                <a:solidFill>
                  <a:srgbClr val="C00000"/>
                </a:solidFill>
                <a:latin typeface="微软雅黑" panose="020B0503020204020204" pitchFamily="34" charset="-122"/>
                <a:cs typeface="微软雅黑" panose="020B0503020204020204" pitchFamily="34" charset="-122"/>
                <a:sym typeface="+mn-ea"/>
              </a:rPr>
              <a:t>创建经济特区</a:t>
            </a:r>
            <a:endParaRPr lang="zh-CN" altLang="en-US" sz="2000" b="1" dirty="0">
              <a:latin typeface="微软雅黑" panose="020B0503020204020204" pitchFamily="34" charset="-122"/>
              <a:ea typeface="微软雅黑" panose="020B0503020204020204" pitchFamily="34" charset="-122"/>
            </a:endParaRPr>
          </a:p>
        </p:txBody>
      </p:sp>
      <p:sp>
        <p:nvSpPr>
          <p:cNvPr id="10" name="object 10"/>
          <p:cNvSpPr txBox="1">
            <a:spLocks noGrp="1"/>
          </p:cNvSpPr>
          <p:nvPr>
            <p:ph type="title"/>
          </p:nvPr>
        </p:nvSpPr>
        <p:spPr>
          <a:xfrm>
            <a:off x="930910" y="241618"/>
            <a:ext cx="6976745"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5"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6" name="object 4"/>
          <p:cNvSpPr/>
          <p:nvPr/>
        </p:nvSpPr>
        <p:spPr>
          <a:xfrm>
            <a:off x="7920101" y="0"/>
            <a:ext cx="1223898" cy="1058926"/>
          </a:xfrm>
          <a:prstGeom prst="rect">
            <a:avLst/>
          </a:prstGeom>
          <a:blipFill>
            <a:blip r:embed="rId3" cstate="print"/>
            <a:stretch>
              <a:fillRect/>
            </a:stretch>
          </a:blipFill>
        </p:spPr>
        <p:txBody>
          <a:bodyPr wrap="square" lIns="0" tIns="0" rIns="0" bIns="0" rtlCol="0"/>
          <a:lstStyle/>
          <a:p>
            <a:endParaRPr/>
          </a:p>
        </p:txBody>
      </p:sp>
      <p:sp>
        <p:nvSpPr>
          <p:cNvPr id="8"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181100" y="1570100"/>
            <a:ext cx="3476625" cy="574675"/>
          </a:xfrm>
          <a:custGeom>
            <a:avLst/>
            <a:gdLst/>
            <a:ahLst/>
            <a:cxnLst/>
            <a:rect l="l" t="t" r="r" b="b"/>
            <a:pathLst>
              <a:path w="3476625" h="574675">
                <a:moveTo>
                  <a:pt x="0" y="574675"/>
                </a:moveTo>
                <a:lnTo>
                  <a:pt x="3476625" y="574675"/>
                </a:lnTo>
                <a:lnTo>
                  <a:pt x="3476625" y="0"/>
                </a:lnTo>
                <a:lnTo>
                  <a:pt x="0" y="0"/>
                </a:lnTo>
                <a:lnTo>
                  <a:pt x="0" y="574675"/>
                </a:lnTo>
                <a:close/>
              </a:path>
            </a:pathLst>
          </a:custGeom>
          <a:ln w="12700">
            <a:solidFill>
              <a:srgbClr val="C00000"/>
            </a:solidFill>
          </a:ln>
        </p:spPr>
        <p:txBody>
          <a:bodyPr wrap="square" lIns="0" tIns="0" rIns="0" bIns="0" rtlCol="0"/>
          <a:lstStyle/>
          <a:p>
            <a:endParaRPr/>
          </a:p>
        </p:txBody>
      </p:sp>
      <p:sp>
        <p:nvSpPr>
          <p:cNvPr id="8" name="object 8"/>
          <p:cNvSpPr txBox="1"/>
          <p:nvPr/>
        </p:nvSpPr>
        <p:spPr>
          <a:xfrm>
            <a:off x="2095880" y="1715515"/>
            <a:ext cx="1647189"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00000"/>
                </a:solidFill>
                <a:latin typeface="微软雅黑" panose="020B0503020204020204" pitchFamily="34" charset="-122"/>
                <a:cs typeface="微软雅黑" panose="020B0503020204020204" pitchFamily="34" charset="-122"/>
              </a:rPr>
              <a:t>南陈北李相约建党</a:t>
            </a:r>
            <a:endParaRPr sz="1600">
              <a:latin typeface="微软雅黑" panose="020B0503020204020204" pitchFamily="34" charset="-122"/>
              <a:cs typeface="微软雅黑" panose="020B0503020204020204" pitchFamily="34" charset="-122"/>
            </a:endParaRPr>
          </a:p>
        </p:txBody>
      </p:sp>
      <p:sp>
        <p:nvSpPr>
          <p:cNvPr id="9" name="object 9"/>
          <p:cNvSpPr/>
          <p:nvPr/>
        </p:nvSpPr>
        <p:spPr>
          <a:xfrm>
            <a:off x="576262" y="1570100"/>
            <a:ext cx="605155" cy="574675"/>
          </a:xfrm>
          <a:custGeom>
            <a:avLst/>
            <a:gdLst/>
            <a:ahLst/>
            <a:cxnLst/>
            <a:rect l="l" t="t" r="r" b="b"/>
            <a:pathLst>
              <a:path w="605155" h="574675">
                <a:moveTo>
                  <a:pt x="0" y="574675"/>
                </a:moveTo>
                <a:lnTo>
                  <a:pt x="604837" y="574675"/>
                </a:lnTo>
                <a:lnTo>
                  <a:pt x="604837" y="0"/>
                </a:lnTo>
                <a:lnTo>
                  <a:pt x="0" y="0"/>
                </a:lnTo>
                <a:lnTo>
                  <a:pt x="0" y="574675"/>
                </a:lnTo>
                <a:close/>
              </a:path>
            </a:pathLst>
          </a:custGeom>
          <a:solidFill>
            <a:srgbClr val="C00000"/>
          </a:solidFill>
        </p:spPr>
        <p:txBody>
          <a:bodyPr wrap="square" lIns="0" tIns="0" rIns="0" bIns="0" rtlCol="0"/>
          <a:lstStyle/>
          <a:p>
            <a:endParaRPr/>
          </a:p>
        </p:txBody>
      </p:sp>
      <p:sp>
        <p:nvSpPr>
          <p:cNvPr id="10" name="object 10"/>
          <p:cNvSpPr/>
          <p:nvPr/>
        </p:nvSpPr>
        <p:spPr>
          <a:xfrm>
            <a:off x="576262" y="1570100"/>
            <a:ext cx="605155" cy="574675"/>
          </a:xfrm>
          <a:custGeom>
            <a:avLst/>
            <a:gdLst/>
            <a:ahLst/>
            <a:cxnLst/>
            <a:rect l="l" t="t" r="r" b="b"/>
            <a:pathLst>
              <a:path w="605155" h="574675">
                <a:moveTo>
                  <a:pt x="0" y="574675"/>
                </a:moveTo>
                <a:lnTo>
                  <a:pt x="604837" y="574675"/>
                </a:lnTo>
                <a:lnTo>
                  <a:pt x="604837" y="0"/>
                </a:lnTo>
                <a:lnTo>
                  <a:pt x="0" y="0"/>
                </a:lnTo>
                <a:lnTo>
                  <a:pt x="0" y="574675"/>
                </a:lnTo>
                <a:close/>
              </a:path>
            </a:pathLst>
          </a:custGeom>
          <a:ln w="12700">
            <a:solidFill>
              <a:srgbClr val="C00000"/>
            </a:solidFill>
          </a:ln>
        </p:spPr>
        <p:txBody>
          <a:bodyPr wrap="square" lIns="0" tIns="0" rIns="0" bIns="0" rtlCol="0"/>
          <a:lstStyle/>
          <a:p>
            <a:endParaRPr/>
          </a:p>
        </p:txBody>
      </p:sp>
      <p:sp>
        <p:nvSpPr>
          <p:cNvPr id="11" name="object 11"/>
          <p:cNvSpPr/>
          <p:nvPr/>
        </p:nvSpPr>
        <p:spPr>
          <a:xfrm>
            <a:off x="689690" y="1674748"/>
            <a:ext cx="378460" cy="365760"/>
          </a:xfrm>
          <a:custGeom>
            <a:avLst/>
            <a:gdLst/>
            <a:ahLst/>
            <a:cxnLst/>
            <a:rect l="l" t="t" r="r" b="b"/>
            <a:pathLst>
              <a:path w="378459" h="365760">
                <a:moveTo>
                  <a:pt x="374719" y="324865"/>
                </a:moveTo>
                <a:lnTo>
                  <a:pt x="58606" y="324865"/>
                </a:lnTo>
                <a:lnTo>
                  <a:pt x="64740" y="329311"/>
                </a:lnTo>
                <a:lnTo>
                  <a:pt x="103716" y="351027"/>
                </a:lnTo>
                <a:lnTo>
                  <a:pt x="146058" y="362965"/>
                </a:lnTo>
                <a:lnTo>
                  <a:pt x="175916" y="365251"/>
                </a:lnTo>
                <a:lnTo>
                  <a:pt x="183587" y="365125"/>
                </a:lnTo>
                <a:lnTo>
                  <a:pt x="222919" y="360171"/>
                </a:lnTo>
                <a:lnTo>
                  <a:pt x="263787" y="347852"/>
                </a:lnTo>
                <a:lnTo>
                  <a:pt x="297455" y="332613"/>
                </a:lnTo>
                <a:lnTo>
                  <a:pt x="366460" y="332613"/>
                </a:lnTo>
                <a:lnTo>
                  <a:pt x="374719" y="324865"/>
                </a:lnTo>
                <a:close/>
              </a:path>
              <a:path w="378459" h="365760">
                <a:moveTo>
                  <a:pt x="366460" y="332613"/>
                </a:moveTo>
                <a:lnTo>
                  <a:pt x="297455" y="332613"/>
                </a:lnTo>
                <a:lnTo>
                  <a:pt x="332748" y="364236"/>
                </a:lnTo>
                <a:lnTo>
                  <a:pt x="366460" y="332613"/>
                </a:lnTo>
                <a:close/>
              </a:path>
              <a:path w="378459" h="365760">
                <a:moveTo>
                  <a:pt x="33676" y="306577"/>
                </a:moveTo>
                <a:lnTo>
                  <a:pt x="31403" y="306577"/>
                </a:lnTo>
                <a:lnTo>
                  <a:pt x="29167" y="306705"/>
                </a:lnTo>
                <a:lnTo>
                  <a:pt x="313" y="331850"/>
                </a:lnTo>
                <a:lnTo>
                  <a:pt x="0" y="338200"/>
                </a:lnTo>
                <a:lnTo>
                  <a:pt x="250" y="340106"/>
                </a:lnTo>
                <a:lnTo>
                  <a:pt x="25726" y="362457"/>
                </a:lnTo>
                <a:lnTo>
                  <a:pt x="27047" y="362457"/>
                </a:lnTo>
                <a:lnTo>
                  <a:pt x="31047" y="362076"/>
                </a:lnTo>
                <a:lnTo>
                  <a:pt x="32381" y="361823"/>
                </a:lnTo>
                <a:lnTo>
                  <a:pt x="36406" y="360680"/>
                </a:lnTo>
                <a:lnTo>
                  <a:pt x="37765" y="360044"/>
                </a:lnTo>
                <a:lnTo>
                  <a:pt x="39086" y="359537"/>
                </a:lnTo>
                <a:lnTo>
                  <a:pt x="40420" y="358901"/>
                </a:lnTo>
                <a:lnTo>
                  <a:pt x="41740" y="358139"/>
                </a:lnTo>
                <a:lnTo>
                  <a:pt x="43087" y="357250"/>
                </a:lnTo>
                <a:lnTo>
                  <a:pt x="44141" y="356615"/>
                </a:lnTo>
                <a:lnTo>
                  <a:pt x="46262" y="355092"/>
                </a:lnTo>
                <a:lnTo>
                  <a:pt x="47240" y="354202"/>
                </a:lnTo>
                <a:lnTo>
                  <a:pt x="48230" y="353440"/>
                </a:lnTo>
                <a:lnTo>
                  <a:pt x="50084" y="351663"/>
                </a:lnTo>
                <a:lnTo>
                  <a:pt x="50961" y="350774"/>
                </a:lnTo>
                <a:lnTo>
                  <a:pt x="52713" y="348614"/>
                </a:lnTo>
                <a:lnTo>
                  <a:pt x="53399" y="347852"/>
                </a:lnTo>
                <a:lnTo>
                  <a:pt x="54110" y="346837"/>
                </a:lnTo>
                <a:lnTo>
                  <a:pt x="55469" y="344805"/>
                </a:lnTo>
                <a:lnTo>
                  <a:pt x="56066" y="343662"/>
                </a:lnTo>
                <a:lnTo>
                  <a:pt x="56625" y="342645"/>
                </a:lnTo>
                <a:lnTo>
                  <a:pt x="59495" y="332613"/>
                </a:lnTo>
                <a:lnTo>
                  <a:pt x="59470" y="329183"/>
                </a:lnTo>
                <a:lnTo>
                  <a:pt x="59355" y="328040"/>
                </a:lnTo>
                <a:lnTo>
                  <a:pt x="59165" y="327025"/>
                </a:lnTo>
                <a:lnTo>
                  <a:pt x="58911" y="325881"/>
                </a:lnTo>
                <a:lnTo>
                  <a:pt x="58606" y="324865"/>
                </a:lnTo>
                <a:lnTo>
                  <a:pt x="374719" y="324865"/>
                </a:lnTo>
                <a:lnTo>
                  <a:pt x="377833" y="321944"/>
                </a:lnTo>
                <a:lnTo>
                  <a:pt x="363013" y="307213"/>
                </a:lnTo>
                <a:lnTo>
                  <a:pt x="38235" y="307213"/>
                </a:lnTo>
                <a:lnTo>
                  <a:pt x="35962" y="306831"/>
                </a:lnTo>
                <a:lnTo>
                  <a:pt x="33676" y="306577"/>
                </a:lnTo>
                <a:close/>
              </a:path>
              <a:path w="378459" h="365760">
                <a:moveTo>
                  <a:pt x="37867" y="248919"/>
                </a:moveTo>
                <a:lnTo>
                  <a:pt x="10587" y="275589"/>
                </a:lnTo>
                <a:lnTo>
                  <a:pt x="13877" y="279907"/>
                </a:lnTo>
                <a:lnTo>
                  <a:pt x="15553" y="282067"/>
                </a:lnTo>
                <a:lnTo>
                  <a:pt x="18893" y="286131"/>
                </a:lnTo>
                <a:lnTo>
                  <a:pt x="24037" y="292226"/>
                </a:lnTo>
                <a:lnTo>
                  <a:pt x="25777" y="294131"/>
                </a:lnTo>
                <a:lnTo>
                  <a:pt x="27516" y="296163"/>
                </a:lnTo>
                <a:lnTo>
                  <a:pt x="29256" y="298069"/>
                </a:lnTo>
                <a:lnTo>
                  <a:pt x="31047" y="299974"/>
                </a:lnTo>
                <a:lnTo>
                  <a:pt x="32825" y="301751"/>
                </a:lnTo>
                <a:lnTo>
                  <a:pt x="34641" y="303656"/>
                </a:lnTo>
                <a:lnTo>
                  <a:pt x="38235" y="307213"/>
                </a:lnTo>
                <a:lnTo>
                  <a:pt x="363013" y="307213"/>
                </a:lnTo>
                <a:lnTo>
                  <a:pt x="361735" y="305943"/>
                </a:lnTo>
                <a:lnTo>
                  <a:pt x="165807" y="305943"/>
                </a:lnTo>
                <a:lnTo>
                  <a:pt x="158923" y="305562"/>
                </a:lnTo>
                <a:lnTo>
                  <a:pt x="119490" y="297433"/>
                </a:lnTo>
                <a:lnTo>
                  <a:pt x="82888" y="280669"/>
                </a:lnTo>
                <a:lnTo>
                  <a:pt x="48751" y="257682"/>
                </a:lnTo>
                <a:lnTo>
                  <a:pt x="43264" y="253364"/>
                </a:lnTo>
                <a:lnTo>
                  <a:pt x="37867" y="248919"/>
                </a:lnTo>
                <a:close/>
              </a:path>
              <a:path w="378459" h="365760">
                <a:moveTo>
                  <a:pt x="217041" y="165862"/>
                </a:moveTo>
                <a:lnTo>
                  <a:pt x="122766" y="165862"/>
                </a:lnTo>
                <a:lnTo>
                  <a:pt x="248052" y="287781"/>
                </a:lnTo>
                <a:lnTo>
                  <a:pt x="240013" y="291338"/>
                </a:lnTo>
                <a:lnTo>
                  <a:pt x="201621" y="303021"/>
                </a:lnTo>
                <a:lnTo>
                  <a:pt x="172766" y="305943"/>
                </a:lnTo>
                <a:lnTo>
                  <a:pt x="361735" y="305943"/>
                </a:lnTo>
                <a:lnTo>
                  <a:pt x="343721" y="288036"/>
                </a:lnTo>
                <a:lnTo>
                  <a:pt x="352281" y="272669"/>
                </a:lnTo>
                <a:lnTo>
                  <a:pt x="359494" y="257682"/>
                </a:lnTo>
                <a:lnTo>
                  <a:pt x="365400" y="242950"/>
                </a:lnTo>
                <a:lnTo>
                  <a:pt x="365524" y="242569"/>
                </a:lnTo>
                <a:lnTo>
                  <a:pt x="296083" y="242569"/>
                </a:lnTo>
                <a:lnTo>
                  <a:pt x="217041" y="165862"/>
                </a:lnTo>
                <a:close/>
              </a:path>
              <a:path w="378459" h="365760">
                <a:moveTo>
                  <a:pt x="195741" y="0"/>
                </a:moveTo>
                <a:lnTo>
                  <a:pt x="233244" y="22225"/>
                </a:lnTo>
                <a:lnTo>
                  <a:pt x="263952" y="49149"/>
                </a:lnTo>
                <a:lnTo>
                  <a:pt x="287714" y="79501"/>
                </a:lnTo>
                <a:lnTo>
                  <a:pt x="307424" y="120523"/>
                </a:lnTo>
                <a:lnTo>
                  <a:pt x="315603" y="162813"/>
                </a:lnTo>
                <a:lnTo>
                  <a:pt x="315752" y="174243"/>
                </a:lnTo>
                <a:lnTo>
                  <a:pt x="315578" y="179704"/>
                </a:lnTo>
                <a:lnTo>
                  <a:pt x="307094" y="220090"/>
                </a:lnTo>
                <a:lnTo>
                  <a:pt x="296083" y="242569"/>
                </a:lnTo>
                <a:lnTo>
                  <a:pt x="365524" y="242569"/>
                </a:lnTo>
                <a:lnTo>
                  <a:pt x="375890" y="200660"/>
                </a:lnTo>
                <a:lnTo>
                  <a:pt x="377325" y="174243"/>
                </a:lnTo>
                <a:lnTo>
                  <a:pt x="376474" y="161543"/>
                </a:lnTo>
                <a:lnTo>
                  <a:pt x="364244" y="114808"/>
                </a:lnTo>
                <a:lnTo>
                  <a:pt x="339987" y="74802"/>
                </a:lnTo>
                <a:lnTo>
                  <a:pt x="306828" y="42545"/>
                </a:lnTo>
                <a:lnTo>
                  <a:pt x="267991" y="18796"/>
                </a:lnTo>
                <a:lnTo>
                  <a:pt x="226589" y="4317"/>
                </a:lnTo>
                <a:lnTo>
                  <a:pt x="205901" y="762"/>
                </a:lnTo>
                <a:lnTo>
                  <a:pt x="195741" y="0"/>
                </a:lnTo>
                <a:close/>
              </a:path>
              <a:path w="378459" h="365760">
                <a:moveTo>
                  <a:pt x="129015" y="57403"/>
                </a:moveTo>
                <a:lnTo>
                  <a:pt x="35251" y="149098"/>
                </a:lnTo>
                <a:lnTo>
                  <a:pt x="88438" y="199643"/>
                </a:lnTo>
                <a:lnTo>
                  <a:pt x="122766" y="165862"/>
                </a:lnTo>
                <a:lnTo>
                  <a:pt x="217041" y="165862"/>
                </a:lnTo>
                <a:lnTo>
                  <a:pt x="169668" y="119887"/>
                </a:lnTo>
                <a:lnTo>
                  <a:pt x="216315" y="73405"/>
                </a:lnTo>
                <a:lnTo>
                  <a:pt x="204329" y="61595"/>
                </a:lnTo>
                <a:lnTo>
                  <a:pt x="147430" y="61595"/>
                </a:lnTo>
                <a:lnTo>
                  <a:pt x="142274" y="61213"/>
                </a:lnTo>
                <a:lnTo>
                  <a:pt x="139061" y="60705"/>
                </a:lnTo>
                <a:lnTo>
                  <a:pt x="134489" y="59562"/>
                </a:lnTo>
                <a:lnTo>
                  <a:pt x="133066" y="59054"/>
                </a:lnTo>
                <a:lnTo>
                  <a:pt x="130336" y="58038"/>
                </a:lnTo>
                <a:lnTo>
                  <a:pt x="129015" y="57403"/>
                </a:lnTo>
                <a:close/>
              </a:path>
              <a:path w="378459" h="365760">
                <a:moveTo>
                  <a:pt x="189251" y="46736"/>
                </a:moveTo>
                <a:lnTo>
                  <a:pt x="166899" y="58292"/>
                </a:lnTo>
                <a:lnTo>
                  <a:pt x="164803" y="59054"/>
                </a:lnTo>
                <a:lnTo>
                  <a:pt x="158733" y="60578"/>
                </a:lnTo>
                <a:lnTo>
                  <a:pt x="152929" y="61340"/>
                </a:lnTo>
                <a:lnTo>
                  <a:pt x="149233" y="61595"/>
                </a:lnTo>
                <a:lnTo>
                  <a:pt x="204329" y="61595"/>
                </a:lnTo>
                <a:lnTo>
                  <a:pt x="189251" y="46736"/>
                </a:lnTo>
                <a:close/>
              </a:path>
            </a:pathLst>
          </a:custGeom>
          <a:solidFill>
            <a:srgbClr val="F8EFDC"/>
          </a:solidFill>
        </p:spPr>
        <p:txBody>
          <a:bodyPr wrap="square" lIns="0" tIns="0" rIns="0" bIns="0" rtlCol="0"/>
          <a:lstStyle/>
          <a:p>
            <a:endParaRPr/>
          </a:p>
        </p:txBody>
      </p:sp>
      <p:sp>
        <p:nvSpPr>
          <p:cNvPr id="12" name="object 12"/>
          <p:cNvSpPr/>
          <p:nvPr/>
        </p:nvSpPr>
        <p:spPr>
          <a:xfrm>
            <a:off x="1181735" y="2303462"/>
            <a:ext cx="3476625" cy="576580"/>
          </a:xfrm>
          <a:custGeom>
            <a:avLst/>
            <a:gdLst/>
            <a:ahLst/>
            <a:cxnLst/>
            <a:rect l="l" t="t" r="r" b="b"/>
            <a:pathLst>
              <a:path w="3476625" h="576580">
                <a:moveTo>
                  <a:pt x="0" y="576262"/>
                </a:moveTo>
                <a:lnTo>
                  <a:pt x="3476625" y="576262"/>
                </a:lnTo>
                <a:lnTo>
                  <a:pt x="3476625" y="0"/>
                </a:lnTo>
                <a:lnTo>
                  <a:pt x="0" y="0"/>
                </a:lnTo>
                <a:lnTo>
                  <a:pt x="0" y="576262"/>
                </a:lnTo>
                <a:close/>
              </a:path>
            </a:pathLst>
          </a:custGeom>
          <a:ln w="12700">
            <a:solidFill>
              <a:srgbClr val="C00000"/>
            </a:solidFill>
          </a:ln>
        </p:spPr>
        <p:txBody>
          <a:bodyPr wrap="square" lIns="0" tIns="0" rIns="0" bIns="0" rtlCol="0"/>
          <a:lstStyle/>
          <a:p>
            <a:endParaRPr/>
          </a:p>
        </p:txBody>
      </p:sp>
      <p:sp>
        <p:nvSpPr>
          <p:cNvPr id="13" name="object 13"/>
          <p:cNvSpPr txBox="1"/>
          <p:nvPr/>
        </p:nvSpPr>
        <p:spPr>
          <a:xfrm>
            <a:off x="1791080" y="2535681"/>
            <a:ext cx="22555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00000"/>
                </a:solidFill>
                <a:latin typeface="微软雅黑" panose="020B0503020204020204" pitchFamily="34" charset="-122"/>
                <a:cs typeface="微软雅黑" panose="020B0503020204020204" pitchFamily="34" charset="-122"/>
              </a:rPr>
              <a:t>俄共远东局派人来华考察</a:t>
            </a:r>
            <a:endParaRPr sz="1600">
              <a:latin typeface="微软雅黑" panose="020B0503020204020204" pitchFamily="34" charset="-122"/>
              <a:cs typeface="微软雅黑" panose="020B0503020204020204" pitchFamily="34" charset="-122"/>
            </a:endParaRPr>
          </a:p>
        </p:txBody>
      </p:sp>
      <p:sp>
        <p:nvSpPr>
          <p:cNvPr id="14" name="object 14"/>
          <p:cNvSpPr/>
          <p:nvPr/>
        </p:nvSpPr>
        <p:spPr>
          <a:xfrm>
            <a:off x="576897" y="2303462"/>
            <a:ext cx="605155" cy="576580"/>
          </a:xfrm>
          <a:custGeom>
            <a:avLst/>
            <a:gdLst/>
            <a:ahLst/>
            <a:cxnLst/>
            <a:rect l="l" t="t" r="r" b="b"/>
            <a:pathLst>
              <a:path w="605155" h="576580">
                <a:moveTo>
                  <a:pt x="0" y="576262"/>
                </a:moveTo>
                <a:lnTo>
                  <a:pt x="604837" y="576262"/>
                </a:lnTo>
                <a:lnTo>
                  <a:pt x="604837" y="0"/>
                </a:lnTo>
                <a:lnTo>
                  <a:pt x="0" y="0"/>
                </a:lnTo>
                <a:lnTo>
                  <a:pt x="0" y="576262"/>
                </a:lnTo>
                <a:close/>
              </a:path>
            </a:pathLst>
          </a:custGeom>
          <a:solidFill>
            <a:srgbClr val="C00000"/>
          </a:solidFill>
        </p:spPr>
        <p:txBody>
          <a:bodyPr wrap="square" lIns="0" tIns="0" rIns="0" bIns="0" rtlCol="0"/>
          <a:lstStyle/>
          <a:p>
            <a:endParaRPr/>
          </a:p>
        </p:txBody>
      </p:sp>
      <p:sp>
        <p:nvSpPr>
          <p:cNvPr id="15" name="object 15"/>
          <p:cNvSpPr/>
          <p:nvPr/>
        </p:nvSpPr>
        <p:spPr>
          <a:xfrm>
            <a:off x="576262" y="2303462"/>
            <a:ext cx="605155" cy="576580"/>
          </a:xfrm>
          <a:custGeom>
            <a:avLst/>
            <a:gdLst/>
            <a:ahLst/>
            <a:cxnLst/>
            <a:rect l="l" t="t" r="r" b="b"/>
            <a:pathLst>
              <a:path w="605155" h="576580">
                <a:moveTo>
                  <a:pt x="0" y="576262"/>
                </a:moveTo>
                <a:lnTo>
                  <a:pt x="604837" y="576262"/>
                </a:lnTo>
                <a:lnTo>
                  <a:pt x="604837" y="0"/>
                </a:lnTo>
                <a:lnTo>
                  <a:pt x="0" y="0"/>
                </a:lnTo>
                <a:lnTo>
                  <a:pt x="0" y="576262"/>
                </a:lnTo>
                <a:close/>
              </a:path>
            </a:pathLst>
          </a:custGeom>
          <a:ln w="12700">
            <a:solidFill>
              <a:srgbClr val="C00000"/>
            </a:solidFill>
          </a:ln>
        </p:spPr>
        <p:txBody>
          <a:bodyPr wrap="square" lIns="0" tIns="0" rIns="0" bIns="0" rtlCol="0"/>
          <a:lstStyle/>
          <a:p>
            <a:endParaRPr/>
          </a:p>
        </p:txBody>
      </p:sp>
      <p:sp>
        <p:nvSpPr>
          <p:cNvPr id="16" name="object 16"/>
          <p:cNvSpPr/>
          <p:nvPr/>
        </p:nvSpPr>
        <p:spPr>
          <a:xfrm>
            <a:off x="690339" y="2408427"/>
            <a:ext cx="377825" cy="366395"/>
          </a:xfrm>
          <a:custGeom>
            <a:avLst/>
            <a:gdLst/>
            <a:ahLst/>
            <a:cxnLst/>
            <a:rect l="l" t="t" r="r" b="b"/>
            <a:pathLst>
              <a:path w="377825" h="366394">
                <a:moveTo>
                  <a:pt x="374840" y="325755"/>
                </a:moveTo>
                <a:lnTo>
                  <a:pt x="58591" y="325755"/>
                </a:lnTo>
                <a:lnTo>
                  <a:pt x="64725" y="330327"/>
                </a:lnTo>
                <a:lnTo>
                  <a:pt x="103702" y="352044"/>
                </a:lnTo>
                <a:lnTo>
                  <a:pt x="146044" y="363982"/>
                </a:lnTo>
                <a:lnTo>
                  <a:pt x="175901" y="366268"/>
                </a:lnTo>
                <a:lnTo>
                  <a:pt x="183572" y="366141"/>
                </a:lnTo>
                <a:lnTo>
                  <a:pt x="222904" y="361188"/>
                </a:lnTo>
                <a:lnTo>
                  <a:pt x="263773" y="348869"/>
                </a:lnTo>
                <a:lnTo>
                  <a:pt x="297440" y="333502"/>
                </a:lnTo>
                <a:lnTo>
                  <a:pt x="366581" y="333502"/>
                </a:lnTo>
                <a:lnTo>
                  <a:pt x="374840" y="325755"/>
                </a:lnTo>
                <a:close/>
              </a:path>
              <a:path w="377825" h="366394">
                <a:moveTo>
                  <a:pt x="366581" y="333502"/>
                </a:moveTo>
                <a:lnTo>
                  <a:pt x="297440" y="333502"/>
                </a:lnTo>
                <a:lnTo>
                  <a:pt x="332734" y="365252"/>
                </a:lnTo>
                <a:lnTo>
                  <a:pt x="366581" y="333502"/>
                </a:lnTo>
                <a:close/>
              </a:path>
              <a:path w="377825" h="366394">
                <a:moveTo>
                  <a:pt x="33661" y="307467"/>
                </a:moveTo>
                <a:lnTo>
                  <a:pt x="31388" y="307467"/>
                </a:lnTo>
                <a:lnTo>
                  <a:pt x="29153" y="307594"/>
                </a:lnTo>
                <a:lnTo>
                  <a:pt x="298" y="332740"/>
                </a:lnTo>
                <a:lnTo>
                  <a:pt x="0" y="339217"/>
                </a:lnTo>
                <a:lnTo>
                  <a:pt x="235" y="341122"/>
                </a:lnTo>
                <a:lnTo>
                  <a:pt x="23108" y="363347"/>
                </a:lnTo>
                <a:lnTo>
                  <a:pt x="24428" y="363347"/>
                </a:lnTo>
                <a:lnTo>
                  <a:pt x="25711" y="363474"/>
                </a:lnTo>
                <a:lnTo>
                  <a:pt x="28353" y="363474"/>
                </a:lnTo>
                <a:lnTo>
                  <a:pt x="29686" y="363347"/>
                </a:lnTo>
                <a:lnTo>
                  <a:pt x="47225" y="355219"/>
                </a:lnTo>
                <a:lnTo>
                  <a:pt x="48215" y="354457"/>
                </a:lnTo>
                <a:lnTo>
                  <a:pt x="50070" y="352679"/>
                </a:lnTo>
                <a:lnTo>
                  <a:pt x="50946" y="351663"/>
                </a:lnTo>
                <a:lnTo>
                  <a:pt x="51784" y="350774"/>
                </a:lnTo>
                <a:lnTo>
                  <a:pt x="52584" y="349758"/>
                </a:lnTo>
                <a:lnTo>
                  <a:pt x="53384" y="348869"/>
                </a:lnTo>
                <a:lnTo>
                  <a:pt x="54096" y="347853"/>
                </a:lnTo>
                <a:lnTo>
                  <a:pt x="54781" y="346710"/>
                </a:lnTo>
                <a:lnTo>
                  <a:pt x="55454" y="345694"/>
                </a:lnTo>
                <a:lnTo>
                  <a:pt x="56051" y="344678"/>
                </a:lnTo>
                <a:lnTo>
                  <a:pt x="59480" y="333502"/>
                </a:lnTo>
                <a:lnTo>
                  <a:pt x="59455" y="330200"/>
                </a:lnTo>
                <a:lnTo>
                  <a:pt x="59341" y="329057"/>
                </a:lnTo>
                <a:lnTo>
                  <a:pt x="59150" y="327914"/>
                </a:lnTo>
                <a:lnTo>
                  <a:pt x="58896" y="326771"/>
                </a:lnTo>
                <a:lnTo>
                  <a:pt x="58591" y="325755"/>
                </a:lnTo>
                <a:lnTo>
                  <a:pt x="374840" y="325755"/>
                </a:lnTo>
                <a:lnTo>
                  <a:pt x="377819" y="322961"/>
                </a:lnTo>
                <a:lnTo>
                  <a:pt x="362982" y="308102"/>
                </a:lnTo>
                <a:lnTo>
                  <a:pt x="38221" y="308102"/>
                </a:lnTo>
                <a:lnTo>
                  <a:pt x="35947" y="307721"/>
                </a:lnTo>
                <a:lnTo>
                  <a:pt x="33661" y="307467"/>
                </a:lnTo>
                <a:close/>
              </a:path>
              <a:path w="377825" h="366394">
                <a:moveTo>
                  <a:pt x="37852" y="249682"/>
                </a:moveTo>
                <a:lnTo>
                  <a:pt x="10573" y="276352"/>
                </a:lnTo>
                <a:lnTo>
                  <a:pt x="13862" y="280670"/>
                </a:lnTo>
                <a:lnTo>
                  <a:pt x="17202" y="284988"/>
                </a:lnTo>
                <a:lnTo>
                  <a:pt x="38221" y="308102"/>
                </a:lnTo>
                <a:lnTo>
                  <a:pt x="362982" y="308102"/>
                </a:lnTo>
                <a:lnTo>
                  <a:pt x="361714" y="306832"/>
                </a:lnTo>
                <a:lnTo>
                  <a:pt x="165792" y="306832"/>
                </a:lnTo>
                <a:lnTo>
                  <a:pt x="158909" y="306451"/>
                </a:lnTo>
                <a:lnTo>
                  <a:pt x="119475" y="298196"/>
                </a:lnTo>
                <a:lnTo>
                  <a:pt x="82874" y="281559"/>
                </a:lnTo>
                <a:lnTo>
                  <a:pt x="48736" y="258445"/>
                </a:lnTo>
                <a:lnTo>
                  <a:pt x="43250" y="254127"/>
                </a:lnTo>
                <a:lnTo>
                  <a:pt x="37852" y="249682"/>
                </a:lnTo>
                <a:close/>
              </a:path>
              <a:path w="377825" h="366394">
                <a:moveTo>
                  <a:pt x="217059" y="166370"/>
                </a:moveTo>
                <a:lnTo>
                  <a:pt x="122752" y="166370"/>
                </a:lnTo>
                <a:lnTo>
                  <a:pt x="248037" y="288671"/>
                </a:lnTo>
                <a:lnTo>
                  <a:pt x="239998" y="292100"/>
                </a:lnTo>
                <a:lnTo>
                  <a:pt x="201606" y="303911"/>
                </a:lnTo>
                <a:lnTo>
                  <a:pt x="172752" y="306832"/>
                </a:lnTo>
                <a:lnTo>
                  <a:pt x="361714" y="306832"/>
                </a:lnTo>
                <a:lnTo>
                  <a:pt x="343706" y="288798"/>
                </a:lnTo>
                <a:lnTo>
                  <a:pt x="352266" y="273558"/>
                </a:lnTo>
                <a:lnTo>
                  <a:pt x="359480" y="258445"/>
                </a:lnTo>
                <a:lnTo>
                  <a:pt x="365385" y="243713"/>
                </a:lnTo>
                <a:lnTo>
                  <a:pt x="365549" y="243205"/>
                </a:lnTo>
                <a:lnTo>
                  <a:pt x="296069" y="243205"/>
                </a:lnTo>
                <a:lnTo>
                  <a:pt x="217059" y="166370"/>
                </a:lnTo>
                <a:close/>
              </a:path>
              <a:path w="377825" h="366394">
                <a:moveTo>
                  <a:pt x="195726" y="0"/>
                </a:moveTo>
                <a:lnTo>
                  <a:pt x="233229" y="22352"/>
                </a:lnTo>
                <a:lnTo>
                  <a:pt x="263938" y="49276"/>
                </a:lnTo>
                <a:lnTo>
                  <a:pt x="287699" y="79756"/>
                </a:lnTo>
                <a:lnTo>
                  <a:pt x="307410" y="120904"/>
                </a:lnTo>
                <a:lnTo>
                  <a:pt x="315589" y="163322"/>
                </a:lnTo>
                <a:lnTo>
                  <a:pt x="315737" y="174752"/>
                </a:lnTo>
                <a:lnTo>
                  <a:pt x="315563" y="180213"/>
                </a:lnTo>
                <a:lnTo>
                  <a:pt x="307080" y="220726"/>
                </a:lnTo>
                <a:lnTo>
                  <a:pt x="296069" y="243205"/>
                </a:lnTo>
                <a:lnTo>
                  <a:pt x="365549" y="243205"/>
                </a:lnTo>
                <a:lnTo>
                  <a:pt x="375875" y="201295"/>
                </a:lnTo>
                <a:lnTo>
                  <a:pt x="377311" y="174752"/>
                </a:lnTo>
                <a:lnTo>
                  <a:pt x="376460" y="162052"/>
                </a:lnTo>
                <a:lnTo>
                  <a:pt x="364230" y="115062"/>
                </a:lnTo>
                <a:lnTo>
                  <a:pt x="339973" y="75057"/>
                </a:lnTo>
                <a:lnTo>
                  <a:pt x="306813" y="42799"/>
                </a:lnTo>
                <a:lnTo>
                  <a:pt x="267976" y="18923"/>
                </a:lnTo>
                <a:lnTo>
                  <a:pt x="226574" y="4445"/>
                </a:lnTo>
                <a:lnTo>
                  <a:pt x="205886" y="762"/>
                </a:lnTo>
                <a:lnTo>
                  <a:pt x="195726" y="0"/>
                </a:lnTo>
                <a:close/>
              </a:path>
              <a:path w="377825" h="366394">
                <a:moveTo>
                  <a:pt x="129000" y="57658"/>
                </a:moveTo>
                <a:lnTo>
                  <a:pt x="35236" y="149479"/>
                </a:lnTo>
                <a:lnTo>
                  <a:pt x="88424" y="200152"/>
                </a:lnTo>
                <a:lnTo>
                  <a:pt x="122752" y="166370"/>
                </a:lnTo>
                <a:lnTo>
                  <a:pt x="217059" y="166370"/>
                </a:lnTo>
                <a:lnTo>
                  <a:pt x="169653" y="120269"/>
                </a:lnTo>
                <a:lnTo>
                  <a:pt x="216300" y="73660"/>
                </a:lnTo>
                <a:lnTo>
                  <a:pt x="204186" y="61722"/>
                </a:lnTo>
                <a:lnTo>
                  <a:pt x="145675" y="61722"/>
                </a:lnTo>
                <a:lnTo>
                  <a:pt x="142259" y="61468"/>
                </a:lnTo>
                <a:lnTo>
                  <a:pt x="140646" y="61214"/>
                </a:lnTo>
                <a:lnTo>
                  <a:pt x="139046" y="60833"/>
                </a:lnTo>
                <a:lnTo>
                  <a:pt x="137484" y="60579"/>
                </a:lnTo>
                <a:lnTo>
                  <a:pt x="134474" y="59817"/>
                </a:lnTo>
                <a:lnTo>
                  <a:pt x="133051" y="59309"/>
                </a:lnTo>
                <a:lnTo>
                  <a:pt x="130321" y="58293"/>
                </a:lnTo>
                <a:lnTo>
                  <a:pt x="129000" y="57658"/>
                </a:lnTo>
                <a:close/>
              </a:path>
              <a:path w="377825" h="366394">
                <a:moveTo>
                  <a:pt x="189236" y="46990"/>
                </a:moveTo>
                <a:lnTo>
                  <a:pt x="152914" y="61595"/>
                </a:lnTo>
                <a:lnTo>
                  <a:pt x="151060" y="61722"/>
                </a:lnTo>
                <a:lnTo>
                  <a:pt x="204186" y="61722"/>
                </a:lnTo>
                <a:lnTo>
                  <a:pt x="189236" y="46990"/>
                </a:lnTo>
                <a:close/>
              </a:path>
            </a:pathLst>
          </a:custGeom>
          <a:solidFill>
            <a:srgbClr val="F8EFDC"/>
          </a:solidFill>
        </p:spPr>
        <p:txBody>
          <a:bodyPr wrap="square" lIns="0" tIns="0" rIns="0" bIns="0" rtlCol="0"/>
          <a:lstStyle/>
          <a:p>
            <a:endParaRPr/>
          </a:p>
        </p:txBody>
      </p:sp>
      <p:sp>
        <p:nvSpPr>
          <p:cNvPr id="17" name="object 17"/>
          <p:cNvSpPr/>
          <p:nvPr/>
        </p:nvSpPr>
        <p:spPr>
          <a:xfrm>
            <a:off x="1182370" y="3062033"/>
            <a:ext cx="3476625" cy="576580"/>
          </a:xfrm>
          <a:custGeom>
            <a:avLst/>
            <a:gdLst/>
            <a:ahLst/>
            <a:cxnLst/>
            <a:rect l="l" t="t" r="r" b="b"/>
            <a:pathLst>
              <a:path w="3476625" h="576579">
                <a:moveTo>
                  <a:pt x="0" y="576262"/>
                </a:moveTo>
                <a:lnTo>
                  <a:pt x="3476625" y="576262"/>
                </a:lnTo>
                <a:lnTo>
                  <a:pt x="3476625" y="0"/>
                </a:lnTo>
                <a:lnTo>
                  <a:pt x="0" y="0"/>
                </a:lnTo>
                <a:lnTo>
                  <a:pt x="0" y="576262"/>
                </a:lnTo>
                <a:close/>
              </a:path>
            </a:pathLst>
          </a:custGeom>
          <a:ln w="12700">
            <a:solidFill>
              <a:srgbClr val="C00000"/>
            </a:solidFill>
          </a:ln>
        </p:spPr>
        <p:txBody>
          <a:bodyPr wrap="square" lIns="0" tIns="0" rIns="0" bIns="0" rtlCol="0"/>
          <a:lstStyle/>
          <a:p>
            <a:endParaRPr/>
          </a:p>
        </p:txBody>
      </p:sp>
      <p:sp>
        <p:nvSpPr>
          <p:cNvPr id="18" name="object 18"/>
          <p:cNvSpPr txBox="1"/>
          <p:nvPr/>
        </p:nvSpPr>
        <p:spPr>
          <a:xfrm>
            <a:off x="1587500" y="3220720"/>
            <a:ext cx="3008630" cy="25781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00000"/>
                </a:solidFill>
                <a:latin typeface="微软雅黑" panose="020B0503020204020204" pitchFamily="34" charset="-122"/>
                <a:cs typeface="微软雅黑" panose="020B0503020204020204" pitchFamily="34" charset="-122"/>
              </a:rPr>
              <a:t>各地相继成立共产党早期组织</a:t>
            </a:r>
            <a:endParaRPr sz="1600">
              <a:latin typeface="微软雅黑" panose="020B0503020204020204" pitchFamily="34" charset="-122"/>
              <a:cs typeface="微软雅黑" panose="020B0503020204020204" pitchFamily="34" charset="-122"/>
            </a:endParaRPr>
          </a:p>
        </p:txBody>
      </p:sp>
      <p:sp>
        <p:nvSpPr>
          <p:cNvPr id="19" name="object 19"/>
          <p:cNvSpPr/>
          <p:nvPr/>
        </p:nvSpPr>
        <p:spPr>
          <a:xfrm>
            <a:off x="577532" y="3062033"/>
            <a:ext cx="605155" cy="576580"/>
          </a:xfrm>
          <a:custGeom>
            <a:avLst/>
            <a:gdLst/>
            <a:ahLst/>
            <a:cxnLst/>
            <a:rect l="l" t="t" r="r" b="b"/>
            <a:pathLst>
              <a:path w="605155" h="576579">
                <a:moveTo>
                  <a:pt x="0" y="576262"/>
                </a:moveTo>
                <a:lnTo>
                  <a:pt x="604837" y="576262"/>
                </a:lnTo>
                <a:lnTo>
                  <a:pt x="604837" y="0"/>
                </a:lnTo>
                <a:lnTo>
                  <a:pt x="0" y="0"/>
                </a:lnTo>
                <a:lnTo>
                  <a:pt x="0" y="576262"/>
                </a:lnTo>
                <a:close/>
              </a:path>
            </a:pathLst>
          </a:custGeom>
          <a:solidFill>
            <a:srgbClr val="C00000"/>
          </a:solidFill>
        </p:spPr>
        <p:txBody>
          <a:bodyPr wrap="square" lIns="0" tIns="0" rIns="0" bIns="0" rtlCol="0"/>
          <a:lstStyle/>
          <a:p>
            <a:endParaRPr/>
          </a:p>
        </p:txBody>
      </p:sp>
      <p:sp>
        <p:nvSpPr>
          <p:cNvPr id="20" name="object 20"/>
          <p:cNvSpPr/>
          <p:nvPr/>
        </p:nvSpPr>
        <p:spPr>
          <a:xfrm>
            <a:off x="577532" y="3061398"/>
            <a:ext cx="605155" cy="576580"/>
          </a:xfrm>
          <a:custGeom>
            <a:avLst/>
            <a:gdLst/>
            <a:ahLst/>
            <a:cxnLst/>
            <a:rect l="l" t="t" r="r" b="b"/>
            <a:pathLst>
              <a:path w="605155" h="576579">
                <a:moveTo>
                  <a:pt x="0" y="576262"/>
                </a:moveTo>
                <a:lnTo>
                  <a:pt x="604837" y="576262"/>
                </a:lnTo>
                <a:lnTo>
                  <a:pt x="604837" y="0"/>
                </a:lnTo>
                <a:lnTo>
                  <a:pt x="0" y="0"/>
                </a:lnTo>
                <a:lnTo>
                  <a:pt x="0" y="576262"/>
                </a:lnTo>
                <a:close/>
              </a:path>
            </a:pathLst>
          </a:custGeom>
          <a:ln w="12700">
            <a:solidFill>
              <a:srgbClr val="C00000"/>
            </a:solidFill>
          </a:ln>
        </p:spPr>
        <p:txBody>
          <a:bodyPr wrap="square" lIns="0" tIns="0" rIns="0" bIns="0" rtlCol="0"/>
          <a:lstStyle/>
          <a:p>
            <a:endParaRPr/>
          </a:p>
        </p:txBody>
      </p:sp>
      <p:sp>
        <p:nvSpPr>
          <p:cNvPr id="21" name="object 21"/>
          <p:cNvSpPr/>
          <p:nvPr/>
        </p:nvSpPr>
        <p:spPr>
          <a:xfrm>
            <a:off x="690325" y="3166998"/>
            <a:ext cx="378460" cy="366395"/>
          </a:xfrm>
          <a:custGeom>
            <a:avLst/>
            <a:gdLst/>
            <a:ahLst/>
            <a:cxnLst/>
            <a:rect l="l" t="t" r="r" b="b"/>
            <a:pathLst>
              <a:path w="378459" h="366395">
                <a:moveTo>
                  <a:pt x="374855" y="325628"/>
                </a:moveTo>
                <a:lnTo>
                  <a:pt x="58606" y="325628"/>
                </a:lnTo>
                <a:lnTo>
                  <a:pt x="64740" y="330200"/>
                </a:lnTo>
                <a:lnTo>
                  <a:pt x="103716" y="351917"/>
                </a:lnTo>
                <a:lnTo>
                  <a:pt x="146058" y="363855"/>
                </a:lnTo>
                <a:lnTo>
                  <a:pt x="175916" y="366268"/>
                </a:lnTo>
                <a:lnTo>
                  <a:pt x="183587" y="366141"/>
                </a:lnTo>
                <a:lnTo>
                  <a:pt x="222919" y="361188"/>
                </a:lnTo>
                <a:lnTo>
                  <a:pt x="263787" y="348742"/>
                </a:lnTo>
                <a:lnTo>
                  <a:pt x="297455" y="333502"/>
                </a:lnTo>
                <a:lnTo>
                  <a:pt x="366460" y="333502"/>
                </a:lnTo>
                <a:lnTo>
                  <a:pt x="374855" y="325628"/>
                </a:lnTo>
                <a:close/>
              </a:path>
              <a:path w="378459" h="366395">
                <a:moveTo>
                  <a:pt x="366460" y="333502"/>
                </a:moveTo>
                <a:lnTo>
                  <a:pt x="297455" y="333502"/>
                </a:lnTo>
                <a:lnTo>
                  <a:pt x="332748" y="365125"/>
                </a:lnTo>
                <a:lnTo>
                  <a:pt x="366460" y="333502"/>
                </a:lnTo>
                <a:close/>
              </a:path>
              <a:path w="378459" h="366395">
                <a:moveTo>
                  <a:pt x="31403" y="307340"/>
                </a:moveTo>
                <a:lnTo>
                  <a:pt x="758" y="330708"/>
                </a:lnTo>
                <a:lnTo>
                  <a:pt x="0" y="339090"/>
                </a:lnTo>
                <a:lnTo>
                  <a:pt x="250" y="340995"/>
                </a:lnTo>
                <a:lnTo>
                  <a:pt x="10168" y="357632"/>
                </a:lnTo>
                <a:lnTo>
                  <a:pt x="11197" y="358521"/>
                </a:lnTo>
                <a:lnTo>
                  <a:pt x="24443" y="363347"/>
                </a:lnTo>
                <a:lnTo>
                  <a:pt x="28367" y="363347"/>
                </a:lnTo>
                <a:lnTo>
                  <a:pt x="31047" y="363093"/>
                </a:lnTo>
                <a:lnTo>
                  <a:pt x="32381" y="362712"/>
                </a:lnTo>
                <a:lnTo>
                  <a:pt x="33727" y="362458"/>
                </a:lnTo>
                <a:lnTo>
                  <a:pt x="44141" y="357505"/>
                </a:lnTo>
                <a:lnTo>
                  <a:pt x="45220" y="356870"/>
                </a:lnTo>
                <a:lnTo>
                  <a:pt x="46262" y="355981"/>
                </a:lnTo>
                <a:lnTo>
                  <a:pt x="47240" y="355219"/>
                </a:lnTo>
                <a:lnTo>
                  <a:pt x="48230" y="354330"/>
                </a:lnTo>
                <a:lnTo>
                  <a:pt x="50084" y="352552"/>
                </a:lnTo>
                <a:lnTo>
                  <a:pt x="50961" y="351663"/>
                </a:lnTo>
                <a:lnTo>
                  <a:pt x="51799" y="350647"/>
                </a:lnTo>
                <a:lnTo>
                  <a:pt x="52599" y="349758"/>
                </a:lnTo>
                <a:lnTo>
                  <a:pt x="53399" y="348742"/>
                </a:lnTo>
                <a:lnTo>
                  <a:pt x="54110" y="347726"/>
                </a:lnTo>
                <a:lnTo>
                  <a:pt x="55469" y="345694"/>
                </a:lnTo>
                <a:lnTo>
                  <a:pt x="56066" y="344551"/>
                </a:lnTo>
                <a:lnTo>
                  <a:pt x="56625" y="343535"/>
                </a:lnTo>
                <a:lnTo>
                  <a:pt x="59495" y="333502"/>
                </a:lnTo>
                <a:lnTo>
                  <a:pt x="59470" y="330073"/>
                </a:lnTo>
                <a:lnTo>
                  <a:pt x="59355" y="328930"/>
                </a:lnTo>
                <a:lnTo>
                  <a:pt x="59165" y="327914"/>
                </a:lnTo>
                <a:lnTo>
                  <a:pt x="58911" y="326771"/>
                </a:lnTo>
                <a:lnTo>
                  <a:pt x="58606" y="325628"/>
                </a:lnTo>
                <a:lnTo>
                  <a:pt x="374855" y="325628"/>
                </a:lnTo>
                <a:lnTo>
                  <a:pt x="377833" y="322834"/>
                </a:lnTo>
                <a:lnTo>
                  <a:pt x="362941" y="307975"/>
                </a:lnTo>
                <a:lnTo>
                  <a:pt x="38235" y="307975"/>
                </a:lnTo>
                <a:lnTo>
                  <a:pt x="35962" y="307594"/>
                </a:lnTo>
                <a:lnTo>
                  <a:pt x="31403" y="307340"/>
                </a:lnTo>
                <a:close/>
              </a:path>
              <a:path w="378459" h="366395">
                <a:moveTo>
                  <a:pt x="37867" y="249682"/>
                </a:moveTo>
                <a:lnTo>
                  <a:pt x="10587" y="276352"/>
                </a:lnTo>
                <a:lnTo>
                  <a:pt x="13877" y="280670"/>
                </a:lnTo>
                <a:lnTo>
                  <a:pt x="15553" y="282829"/>
                </a:lnTo>
                <a:lnTo>
                  <a:pt x="38235" y="307975"/>
                </a:lnTo>
                <a:lnTo>
                  <a:pt x="362941" y="307975"/>
                </a:lnTo>
                <a:lnTo>
                  <a:pt x="361795" y="306832"/>
                </a:lnTo>
                <a:lnTo>
                  <a:pt x="172766" y="306832"/>
                </a:lnTo>
                <a:lnTo>
                  <a:pt x="165807" y="306705"/>
                </a:lnTo>
                <a:lnTo>
                  <a:pt x="125840" y="300228"/>
                </a:lnTo>
                <a:lnTo>
                  <a:pt x="88807" y="284734"/>
                </a:lnTo>
                <a:lnTo>
                  <a:pt x="54301" y="262636"/>
                </a:lnTo>
                <a:lnTo>
                  <a:pt x="43264" y="254000"/>
                </a:lnTo>
                <a:lnTo>
                  <a:pt x="37867" y="249682"/>
                </a:lnTo>
                <a:close/>
              </a:path>
              <a:path w="378459" h="366395">
                <a:moveTo>
                  <a:pt x="217073" y="166370"/>
                </a:moveTo>
                <a:lnTo>
                  <a:pt x="122766" y="166370"/>
                </a:lnTo>
                <a:lnTo>
                  <a:pt x="248052" y="288544"/>
                </a:lnTo>
                <a:lnTo>
                  <a:pt x="240013" y="292100"/>
                </a:lnTo>
                <a:lnTo>
                  <a:pt x="201621" y="303911"/>
                </a:lnTo>
                <a:lnTo>
                  <a:pt x="172766" y="306832"/>
                </a:lnTo>
                <a:lnTo>
                  <a:pt x="361795" y="306832"/>
                </a:lnTo>
                <a:lnTo>
                  <a:pt x="343721" y="288798"/>
                </a:lnTo>
                <a:lnTo>
                  <a:pt x="352281" y="273431"/>
                </a:lnTo>
                <a:lnTo>
                  <a:pt x="359545" y="258318"/>
                </a:lnTo>
                <a:lnTo>
                  <a:pt x="365400" y="243586"/>
                </a:lnTo>
                <a:lnTo>
                  <a:pt x="365524" y="243205"/>
                </a:lnTo>
                <a:lnTo>
                  <a:pt x="296083" y="243205"/>
                </a:lnTo>
                <a:lnTo>
                  <a:pt x="217073" y="166370"/>
                </a:lnTo>
                <a:close/>
              </a:path>
              <a:path w="378459" h="366395">
                <a:moveTo>
                  <a:pt x="195741" y="0"/>
                </a:moveTo>
                <a:lnTo>
                  <a:pt x="233244" y="22225"/>
                </a:lnTo>
                <a:lnTo>
                  <a:pt x="263952" y="49276"/>
                </a:lnTo>
                <a:lnTo>
                  <a:pt x="287714" y="79629"/>
                </a:lnTo>
                <a:lnTo>
                  <a:pt x="307424" y="120777"/>
                </a:lnTo>
                <a:lnTo>
                  <a:pt x="315603" y="163322"/>
                </a:lnTo>
                <a:lnTo>
                  <a:pt x="315748" y="174752"/>
                </a:lnTo>
                <a:lnTo>
                  <a:pt x="315578" y="180086"/>
                </a:lnTo>
                <a:lnTo>
                  <a:pt x="307094" y="220726"/>
                </a:lnTo>
                <a:lnTo>
                  <a:pt x="296083" y="243205"/>
                </a:lnTo>
                <a:lnTo>
                  <a:pt x="365524" y="243205"/>
                </a:lnTo>
                <a:lnTo>
                  <a:pt x="375890" y="201295"/>
                </a:lnTo>
                <a:lnTo>
                  <a:pt x="377325" y="174752"/>
                </a:lnTo>
                <a:lnTo>
                  <a:pt x="376474" y="162052"/>
                </a:lnTo>
                <a:lnTo>
                  <a:pt x="364244" y="115062"/>
                </a:lnTo>
                <a:lnTo>
                  <a:pt x="339987" y="75057"/>
                </a:lnTo>
                <a:lnTo>
                  <a:pt x="306828" y="42672"/>
                </a:lnTo>
                <a:lnTo>
                  <a:pt x="267991" y="18796"/>
                </a:lnTo>
                <a:lnTo>
                  <a:pt x="226589" y="4318"/>
                </a:lnTo>
                <a:lnTo>
                  <a:pt x="205901" y="762"/>
                </a:lnTo>
                <a:lnTo>
                  <a:pt x="195741" y="0"/>
                </a:lnTo>
                <a:close/>
              </a:path>
              <a:path w="378459" h="366395">
                <a:moveTo>
                  <a:pt x="129015" y="57531"/>
                </a:moveTo>
                <a:lnTo>
                  <a:pt x="35251" y="149479"/>
                </a:lnTo>
                <a:lnTo>
                  <a:pt x="88438" y="200152"/>
                </a:lnTo>
                <a:lnTo>
                  <a:pt x="122766" y="166370"/>
                </a:lnTo>
                <a:lnTo>
                  <a:pt x="217073" y="166370"/>
                </a:lnTo>
                <a:lnTo>
                  <a:pt x="169668" y="120269"/>
                </a:lnTo>
                <a:lnTo>
                  <a:pt x="216315" y="73660"/>
                </a:lnTo>
                <a:lnTo>
                  <a:pt x="204258" y="61722"/>
                </a:lnTo>
                <a:lnTo>
                  <a:pt x="147430" y="61722"/>
                </a:lnTo>
                <a:lnTo>
                  <a:pt x="142274" y="61341"/>
                </a:lnTo>
                <a:lnTo>
                  <a:pt x="139061" y="60833"/>
                </a:lnTo>
                <a:lnTo>
                  <a:pt x="134489" y="59690"/>
                </a:lnTo>
                <a:lnTo>
                  <a:pt x="133066" y="59182"/>
                </a:lnTo>
                <a:lnTo>
                  <a:pt x="131669" y="58801"/>
                </a:lnTo>
                <a:lnTo>
                  <a:pt x="129015" y="57531"/>
                </a:lnTo>
                <a:close/>
              </a:path>
              <a:path w="378459" h="366395">
                <a:moveTo>
                  <a:pt x="189251" y="46863"/>
                </a:moveTo>
                <a:lnTo>
                  <a:pt x="156764" y="60960"/>
                </a:lnTo>
                <a:lnTo>
                  <a:pt x="154809" y="61341"/>
                </a:lnTo>
                <a:lnTo>
                  <a:pt x="149233" y="61722"/>
                </a:lnTo>
                <a:lnTo>
                  <a:pt x="204258" y="61722"/>
                </a:lnTo>
                <a:lnTo>
                  <a:pt x="189251" y="46863"/>
                </a:lnTo>
                <a:close/>
              </a:path>
            </a:pathLst>
          </a:custGeom>
          <a:solidFill>
            <a:srgbClr val="F8EFDC"/>
          </a:solidFill>
        </p:spPr>
        <p:txBody>
          <a:bodyPr wrap="square" lIns="0" tIns="0" rIns="0" bIns="0" rtlCol="0"/>
          <a:lstStyle/>
          <a:p>
            <a:endParaRPr/>
          </a:p>
        </p:txBody>
      </p:sp>
      <p:sp>
        <p:nvSpPr>
          <p:cNvPr id="22" name="object 22"/>
          <p:cNvSpPr/>
          <p:nvPr/>
        </p:nvSpPr>
        <p:spPr>
          <a:xfrm>
            <a:off x="1178560" y="3884295"/>
            <a:ext cx="3476625" cy="574675"/>
          </a:xfrm>
          <a:custGeom>
            <a:avLst/>
            <a:gdLst/>
            <a:ahLst/>
            <a:cxnLst/>
            <a:rect l="l" t="t" r="r" b="b"/>
            <a:pathLst>
              <a:path w="3476625" h="574675">
                <a:moveTo>
                  <a:pt x="0" y="574675"/>
                </a:moveTo>
                <a:lnTo>
                  <a:pt x="3476625" y="574675"/>
                </a:lnTo>
                <a:lnTo>
                  <a:pt x="3476625" y="0"/>
                </a:lnTo>
                <a:lnTo>
                  <a:pt x="0" y="0"/>
                </a:lnTo>
                <a:lnTo>
                  <a:pt x="0" y="574675"/>
                </a:lnTo>
                <a:close/>
              </a:path>
            </a:pathLst>
          </a:custGeom>
          <a:ln w="12700">
            <a:solidFill>
              <a:srgbClr val="C00000"/>
            </a:solidFill>
          </a:ln>
        </p:spPr>
        <p:txBody>
          <a:bodyPr wrap="square" lIns="0" tIns="0" rIns="0" bIns="0" rtlCol="0"/>
          <a:lstStyle/>
          <a:p>
            <a:endParaRPr/>
          </a:p>
        </p:txBody>
      </p:sp>
      <p:sp>
        <p:nvSpPr>
          <p:cNvPr id="23" name="object 23"/>
          <p:cNvSpPr txBox="1"/>
          <p:nvPr/>
        </p:nvSpPr>
        <p:spPr>
          <a:xfrm>
            <a:off x="1385570" y="3989070"/>
            <a:ext cx="3210560" cy="25781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00000"/>
                </a:solidFill>
                <a:latin typeface="微软雅黑" panose="020B0503020204020204" pitchFamily="34" charset="-122"/>
                <a:cs typeface="微软雅黑" panose="020B0503020204020204" pitchFamily="34" charset="-122"/>
              </a:rPr>
              <a:t>党的“一大”标志着中共正式成立</a:t>
            </a:r>
            <a:endParaRPr sz="1600">
              <a:latin typeface="微软雅黑" panose="020B0503020204020204" pitchFamily="34" charset="-122"/>
              <a:cs typeface="微软雅黑" panose="020B0503020204020204" pitchFamily="34" charset="-122"/>
            </a:endParaRPr>
          </a:p>
        </p:txBody>
      </p:sp>
      <p:sp>
        <p:nvSpPr>
          <p:cNvPr id="24" name="object 24"/>
          <p:cNvSpPr/>
          <p:nvPr/>
        </p:nvSpPr>
        <p:spPr>
          <a:xfrm>
            <a:off x="577532" y="3884295"/>
            <a:ext cx="605155" cy="574675"/>
          </a:xfrm>
          <a:custGeom>
            <a:avLst/>
            <a:gdLst/>
            <a:ahLst/>
            <a:cxnLst/>
            <a:rect l="l" t="t" r="r" b="b"/>
            <a:pathLst>
              <a:path w="605155" h="574675">
                <a:moveTo>
                  <a:pt x="0" y="574675"/>
                </a:moveTo>
                <a:lnTo>
                  <a:pt x="604837" y="574675"/>
                </a:lnTo>
                <a:lnTo>
                  <a:pt x="604837" y="0"/>
                </a:lnTo>
                <a:lnTo>
                  <a:pt x="0" y="0"/>
                </a:lnTo>
                <a:lnTo>
                  <a:pt x="0" y="574675"/>
                </a:lnTo>
                <a:close/>
              </a:path>
            </a:pathLst>
          </a:custGeom>
          <a:solidFill>
            <a:srgbClr val="C00000"/>
          </a:solidFill>
        </p:spPr>
        <p:txBody>
          <a:bodyPr wrap="square" lIns="0" tIns="0" rIns="0" bIns="0" rtlCol="0"/>
          <a:lstStyle/>
          <a:p>
            <a:endParaRPr/>
          </a:p>
        </p:txBody>
      </p:sp>
      <p:sp>
        <p:nvSpPr>
          <p:cNvPr id="25" name="object 25"/>
          <p:cNvSpPr/>
          <p:nvPr/>
        </p:nvSpPr>
        <p:spPr>
          <a:xfrm>
            <a:off x="577532" y="3884295"/>
            <a:ext cx="605155" cy="574675"/>
          </a:xfrm>
          <a:custGeom>
            <a:avLst/>
            <a:gdLst/>
            <a:ahLst/>
            <a:cxnLst/>
            <a:rect l="l" t="t" r="r" b="b"/>
            <a:pathLst>
              <a:path w="605155" h="574675">
                <a:moveTo>
                  <a:pt x="0" y="574675"/>
                </a:moveTo>
                <a:lnTo>
                  <a:pt x="604837" y="574675"/>
                </a:lnTo>
                <a:lnTo>
                  <a:pt x="604837" y="0"/>
                </a:lnTo>
                <a:lnTo>
                  <a:pt x="0" y="0"/>
                </a:lnTo>
                <a:lnTo>
                  <a:pt x="0" y="574675"/>
                </a:lnTo>
                <a:close/>
              </a:path>
            </a:pathLst>
          </a:custGeom>
          <a:ln w="12700">
            <a:solidFill>
              <a:srgbClr val="C00000"/>
            </a:solidFill>
          </a:ln>
        </p:spPr>
        <p:txBody>
          <a:bodyPr wrap="square" lIns="0" tIns="0" rIns="0" bIns="0" rtlCol="0"/>
          <a:lstStyle/>
          <a:p>
            <a:endParaRPr/>
          </a:p>
        </p:txBody>
      </p:sp>
      <p:sp>
        <p:nvSpPr>
          <p:cNvPr id="26" name="object 26"/>
          <p:cNvSpPr/>
          <p:nvPr/>
        </p:nvSpPr>
        <p:spPr>
          <a:xfrm>
            <a:off x="690943" y="3989146"/>
            <a:ext cx="378460" cy="364490"/>
          </a:xfrm>
          <a:custGeom>
            <a:avLst/>
            <a:gdLst/>
            <a:ahLst/>
            <a:cxnLst/>
            <a:rect l="l" t="t" r="r" b="b"/>
            <a:pathLst>
              <a:path w="378459" h="364489">
                <a:moveTo>
                  <a:pt x="373872" y="325120"/>
                </a:moveTo>
                <a:lnTo>
                  <a:pt x="58928" y="325120"/>
                </a:lnTo>
                <a:lnTo>
                  <a:pt x="58971" y="325336"/>
                </a:lnTo>
                <a:lnTo>
                  <a:pt x="64757" y="328930"/>
                </a:lnTo>
                <a:lnTo>
                  <a:pt x="71005" y="334010"/>
                </a:lnTo>
                <a:lnTo>
                  <a:pt x="77355" y="337820"/>
                </a:lnTo>
                <a:lnTo>
                  <a:pt x="83820" y="341630"/>
                </a:lnTo>
                <a:lnTo>
                  <a:pt x="90360" y="344170"/>
                </a:lnTo>
                <a:lnTo>
                  <a:pt x="97015" y="347980"/>
                </a:lnTo>
                <a:lnTo>
                  <a:pt x="103733" y="350520"/>
                </a:lnTo>
                <a:lnTo>
                  <a:pt x="124498" y="358140"/>
                </a:lnTo>
                <a:lnTo>
                  <a:pt x="131622" y="359410"/>
                </a:lnTo>
                <a:lnTo>
                  <a:pt x="138785" y="361950"/>
                </a:lnTo>
                <a:lnTo>
                  <a:pt x="146075" y="363220"/>
                </a:lnTo>
                <a:lnTo>
                  <a:pt x="153441" y="363220"/>
                </a:lnTo>
                <a:lnTo>
                  <a:pt x="160870" y="364490"/>
                </a:lnTo>
                <a:lnTo>
                  <a:pt x="199123" y="364490"/>
                </a:lnTo>
                <a:lnTo>
                  <a:pt x="222935" y="360680"/>
                </a:lnTo>
                <a:lnTo>
                  <a:pt x="263804" y="347980"/>
                </a:lnTo>
                <a:lnTo>
                  <a:pt x="297472" y="332740"/>
                </a:lnTo>
                <a:lnTo>
                  <a:pt x="365916" y="332740"/>
                </a:lnTo>
                <a:lnTo>
                  <a:pt x="373872" y="325120"/>
                </a:lnTo>
                <a:close/>
              </a:path>
              <a:path w="378459" h="364489">
                <a:moveTo>
                  <a:pt x="365916" y="332740"/>
                </a:moveTo>
                <a:lnTo>
                  <a:pt x="297472" y="332740"/>
                </a:lnTo>
                <a:lnTo>
                  <a:pt x="332765" y="364490"/>
                </a:lnTo>
                <a:lnTo>
                  <a:pt x="365916" y="332740"/>
                </a:lnTo>
                <a:close/>
              </a:path>
              <a:path w="378459" h="364489">
                <a:moveTo>
                  <a:pt x="35102" y="360680"/>
                </a:moveTo>
                <a:lnTo>
                  <a:pt x="18110" y="360680"/>
                </a:lnTo>
                <a:lnTo>
                  <a:pt x="19354" y="361950"/>
                </a:lnTo>
                <a:lnTo>
                  <a:pt x="33743" y="361950"/>
                </a:lnTo>
                <a:lnTo>
                  <a:pt x="35102" y="360680"/>
                </a:lnTo>
                <a:close/>
              </a:path>
              <a:path w="378459" h="364489">
                <a:moveTo>
                  <a:pt x="37782" y="359410"/>
                </a:moveTo>
                <a:lnTo>
                  <a:pt x="15709" y="359410"/>
                </a:lnTo>
                <a:lnTo>
                  <a:pt x="16903" y="360680"/>
                </a:lnTo>
                <a:lnTo>
                  <a:pt x="36423" y="360680"/>
                </a:lnTo>
                <a:lnTo>
                  <a:pt x="37782" y="359410"/>
                </a:lnTo>
                <a:close/>
              </a:path>
              <a:path w="378459" h="364489">
                <a:moveTo>
                  <a:pt x="37884" y="248920"/>
                </a:moveTo>
                <a:lnTo>
                  <a:pt x="10604" y="275590"/>
                </a:lnTo>
                <a:lnTo>
                  <a:pt x="13893" y="279400"/>
                </a:lnTo>
                <a:lnTo>
                  <a:pt x="17233" y="284480"/>
                </a:lnTo>
                <a:lnTo>
                  <a:pt x="18910" y="285750"/>
                </a:lnTo>
                <a:lnTo>
                  <a:pt x="22339" y="289560"/>
                </a:lnTo>
                <a:lnTo>
                  <a:pt x="25793" y="294640"/>
                </a:lnTo>
                <a:lnTo>
                  <a:pt x="29273" y="298450"/>
                </a:lnTo>
                <a:lnTo>
                  <a:pt x="31064" y="299720"/>
                </a:lnTo>
                <a:lnTo>
                  <a:pt x="32842" y="302260"/>
                </a:lnTo>
                <a:lnTo>
                  <a:pt x="36448" y="304800"/>
                </a:lnTo>
                <a:lnTo>
                  <a:pt x="38252" y="307340"/>
                </a:lnTo>
                <a:lnTo>
                  <a:pt x="22669" y="307340"/>
                </a:lnTo>
                <a:lnTo>
                  <a:pt x="20573" y="308610"/>
                </a:lnTo>
                <a:lnTo>
                  <a:pt x="18529" y="309880"/>
                </a:lnTo>
                <a:lnTo>
                  <a:pt x="16573" y="309880"/>
                </a:lnTo>
                <a:lnTo>
                  <a:pt x="14693" y="311150"/>
                </a:lnTo>
                <a:lnTo>
                  <a:pt x="12890" y="312420"/>
                </a:lnTo>
                <a:lnTo>
                  <a:pt x="11176" y="313690"/>
                </a:lnTo>
                <a:lnTo>
                  <a:pt x="9550" y="314960"/>
                </a:lnTo>
                <a:lnTo>
                  <a:pt x="8026" y="317500"/>
                </a:lnTo>
                <a:lnTo>
                  <a:pt x="6604" y="318770"/>
                </a:lnTo>
                <a:lnTo>
                  <a:pt x="5295" y="320040"/>
                </a:lnTo>
                <a:lnTo>
                  <a:pt x="4140" y="322580"/>
                </a:lnTo>
                <a:lnTo>
                  <a:pt x="3060" y="323850"/>
                </a:lnTo>
                <a:lnTo>
                  <a:pt x="2171" y="325120"/>
                </a:lnTo>
                <a:lnTo>
                  <a:pt x="1409" y="327660"/>
                </a:lnTo>
                <a:lnTo>
                  <a:pt x="774" y="330200"/>
                </a:lnTo>
                <a:lnTo>
                  <a:pt x="330" y="331470"/>
                </a:lnTo>
                <a:lnTo>
                  <a:pt x="50" y="334010"/>
                </a:lnTo>
                <a:lnTo>
                  <a:pt x="0" y="337820"/>
                </a:lnTo>
                <a:lnTo>
                  <a:pt x="266" y="340360"/>
                </a:lnTo>
                <a:lnTo>
                  <a:pt x="711" y="341630"/>
                </a:lnTo>
                <a:lnTo>
                  <a:pt x="1371" y="344170"/>
                </a:lnTo>
                <a:lnTo>
                  <a:pt x="2235" y="346710"/>
                </a:lnTo>
                <a:lnTo>
                  <a:pt x="3289" y="347980"/>
                </a:lnTo>
                <a:lnTo>
                  <a:pt x="4610" y="350520"/>
                </a:lnTo>
                <a:lnTo>
                  <a:pt x="5435" y="351790"/>
                </a:lnTo>
                <a:lnTo>
                  <a:pt x="6299" y="353060"/>
                </a:lnTo>
                <a:lnTo>
                  <a:pt x="7226" y="354330"/>
                </a:lnTo>
                <a:lnTo>
                  <a:pt x="8166" y="354330"/>
                </a:lnTo>
                <a:lnTo>
                  <a:pt x="10185" y="356870"/>
                </a:lnTo>
                <a:lnTo>
                  <a:pt x="11214" y="356870"/>
                </a:lnTo>
                <a:lnTo>
                  <a:pt x="13398" y="359410"/>
                </a:lnTo>
                <a:lnTo>
                  <a:pt x="39103" y="359410"/>
                </a:lnTo>
                <a:lnTo>
                  <a:pt x="40436" y="358140"/>
                </a:lnTo>
                <a:lnTo>
                  <a:pt x="43103" y="356870"/>
                </a:lnTo>
                <a:lnTo>
                  <a:pt x="45237" y="355600"/>
                </a:lnTo>
                <a:lnTo>
                  <a:pt x="47256" y="354330"/>
                </a:lnTo>
                <a:lnTo>
                  <a:pt x="48247" y="353060"/>
                </a:lnTo>
                <a:lnTo>
                  <a:pt x="49187" y="351790"/>
                </a:lnTo>
                <a:lnTo>
                  <a:pt x="50977" y="350520"/>
                </a:lnTo>
                <a:lnTo>
                  <a:pt x="51815" y="349250"/>
                </a:lnTo>
                <a:lnTo>
                  <a:pt x="53416" y="347980"/>
                </a:lnTo>
                <a:lnTo>
                  <a:pt x="54127" y="346710"/>
                </a:lnTo>
                <a:lnTo>
                  <a:pt x="55486" y="344170"/>
                </a:lnTo>
                <a:lnTo>
                  <a:pt x="56642" y="342900"/>
                </a:lnTo>
                <a:lnTo>
                  <a:pt x="57162" y="341630"/>
                </a:lnTo>
                <a:lnTo>
                  <a:pt x="58077" y="339090"/>
                </a:lnTo>
                <a:lnTo>
                  <a:pt x="58458" y="337820"/>
                </a:lnTo>
                <a:lnTo>
                  <a:pt x="59042" y="335280"/>
                </a:lnTo>
                <a:lnTo>
                  <a:pt x="59245" y="335280"/>
                </a:lnTo>
                <a:lnTo>
                  <a:pt x="59410" y="334010"/>
                </a:lnTo>
                <a:lnTo>
                  <a:pt x="59512" y="332740"/>
                </a:lnTo>
                <a:lnTo>
                  <a:pt x="59486" y="328930"/>
                </a:lnTo>
                <a:lnTo>
                  <a:pt x="59372" y="327660"/>
                </a:lnTo>
                <a:lnTo>
                  <a:pt x="59182" y="326390"/>
                </a:lnTo>
                <a:lnTo>
                  <a:pt x="58971" y="325336"/>
                </a:lnTo>
                <a:lnTo>
                  <a:pt x="58623" y="325120"/>
                </a:lnTo>
                <a:lnTo>
                  <a:pt x="373872" y="325120"/>
                </a:lnTo>
                <a:lnTo>
                  <a:pt x="377850" y="321310"/>
                </a:lnTo>
                <a:lnTo>
                  <a:pt x="362106" y="306070"/>
                </a:lnTo>
                <a:lnTo>
                  <a:pt x="165823" y="306070"/>
                </a:lnTo>
                <a:lnTo>
                  <a:pt x="158940" y="304800"/>
                </a:lnTo>
                <a:lnTo>
                  <a:pt x="152145" y="304800"/>
                </a:lnTo>
                <a:lnTo>
                  <a:pt x="125857" y="299720"/>
                </a:lnTo>
                <a:lnTo>
                  <a:pt x="88823" y="284480"/>
                </a:lnTo>
                <a:lnTo>
                  <a:pt x="48768" y="257810"/>
                </a:lnTo>
                <a:lnTo>
                  <a:pt x="43281" y="252730"/>
                </a:lnTo>
                <a:lnTo>
                  <a:pt x="37884" y="248920"/>
                </a:lnTo>
                <a:close/>
              </a:path>
              <a:path w="378459" h="364489">
                <a:moveTo>
                  <a:pt x="35979" y="306070"/>
                </a:moveTo>
                <a:lnTo>
                  <a:pt x="29184" y="306070"/>
                </a:lnTo>
                <a:lnTo>
                  <a:pt x="26974" y="307340"/>
                </a:lnTo>
                <a:lnTo>
                  <a:pt x="38252" y="307340"/>
                </a:lnTo>
                <a:lnTo>
                  <a:pt x="35979" y="306070"/>
                </a:lnTo>
                <a:close/>
              </a:path>
              <a:path w="378459" h="364489">
                <a:moveTo>
                  <a:pt x="217905" y="166370"/>
                </a:moveTo>
                <a:lnTo>
                  <a:pt x="122783" y="166370"/>
                </a:lnTo>
                <a:lnTo>
                  <a:pt x="248069" y="288290"/>
                </a:lnTo>
                <a:lnTo>
                  <a:pt x="240029" y="290830"/>
                </a:lnTo>
                <a:lnTo>
                  <a:pt x="232155" y="294640"/>
                </a:lnTo>
                <a:lnTo>
                  <a:pt x="216687" y="299720"/>
                </a:lnTo>
                <a:lnTo>
                  <a:pt x="209118" y="300990"/>
                </a:lnTo>
                <a:lnTo>
                  <a:pt x="201637" y="303530"/>
                </a:lnTo>
                <a:lnTo>
                  <a:pt x="194297" y="304800"/>
                </a:lnTo>
                <a:lnTo>
                  <a:pt x="187032" y="304800"/>
                </a:lnTo>
                <a:lnTo>
                  <a:pt x="179870" y="306070"/>
                </a:lnTo>
                <a:lnTo>
                  <a:pt x="362106" y="306070"/>
                </a:lnTo>
                <a:lnTo>
                  <a:pt x="343738" y="288290"/>
                </a:lnTo>
                <a:lnTo>
                  <a:pt x="352298" y="273050"/>
                </a:lnTo>
                <a:lnTo>
                  <a:pt x="359511" y="257810"/>
                </a:lnTo>
                <a:lnTo>
                  <a:pt x="365417" y="242570"/>
                </a:lnTo>
                <a:lnTo>
                  <a:pt x="296100" y="242570"/>
                </a:lnTo>
                <a:lnTo>
                  <a:pt x="217905" y="166370"/>
                </a:lnTo>
                <a:close/>
              </a:path>
              <a:path w="378459" h="364489">
                <a:moveTo>
                  <a:pt x="195757" y="0"/>
                </a:moveTo>
                <a:lnTo>
                  <a:pt x="205752" y="5080"/>
                </a:lnTo>
                <a:lnTo>
                  <a:pt x="215341" y="10160"/>
                </a:lnTo>
                <a:lnTo>
                  <a:pt x="224485" y="16510"/>
                </a:lnTo>
                <a:lnTo>
                  <a:pt x="233260" y="21590"/>
                </a:lnTo>
                <a:lnTo>
                  <a:pt x="241554" y="27940"/>
                </a:lnTo>
                <a:lnTo>
                  <a:pt x="249453" y="35560"/>
                </a:lnTo>
                <a:lnTo>
                  <a:pt x="256933" y="41910"/>
                </a:lnTo>
                <a:lnTo>
                  <a:pt x="263969" y="49530"/>
                </a:lnTo>
                <a:lnTo>
                  <a:pt x="270573" y="55880"/>
                </a:lnTo>
                <a:lnTo>
                  <a:pt x="276733" y="63500"/>
                </a:lnTo>
                <a:lnTo>
                  <a:pt x="282473" y="71120"/>
                </a:lnTo>
                <a:lnTo>
                  <a:pt x="287731" y="78740"/>
                </a:lnTo>
                <a:lnTo>
                  <a:pt x="292582" y="87630"/>
                </a:lnTo>
                <a:lnTo>
                  <a:pt x="296976" y="95250"/>
                </a:lnTo>
                <a:lnTo>
                  <a:pt x="300901" y="104140"/>
                </a:lnTo>
                <a:lnTo>
                  <a:pt x="304380" y="111760"/>
                </a:lnTo>
                <a:lnTo>
                  <a:pt x="307441" y="120650"/>
                </a:lnTo>
                <a:lnTo>
                  <a:pt x="315620" y="162560"/>
                </a:lnTo>
                <a:lnTo>
                  <a:pt x="315772" y="173990"/>
                </a:lnTo>
                <a:lnTo>
                  <a:pt x="315595" y="179070"/>
                </a:lnTo>
                <a:lnTo>
                  <a:pt x="307111" y="219710"/>
                </a:lnTo>
                <a:lnTo>
                  <a:pt x="296100" y="242570"/>
                </a:lnTo>
                <a:lnTo>
                  <a:pt x="365417" y="242570"/>
                </a:lnTo>
                <a:lnTo>
                  <a:pt x="375907" y="200660"/>
                </a:lnTo>
                <a:lnTo>
                  <a:pt x="377342" y="173990"/>
                </a:lnTo>
                <a:lnTo>
                  <a:pt x="376491" y="161290"/>
                </a:lnTo>
                <a:lnTo>
                  <a:pt x="364261" y="114300"/>
                </a:lnTo>
                <a:lnTo>
                  <a:pt x="340004" y="74930"/>
                </a:lnTo>
                <a:lnTo>
                  <a:pt x="306844" y="41910"/>
                </a:lnTo>
                <a:lnTo>
                  <a:pt x="257759" y="13970"/>
                </a:lnTo>
                <a:lnTo>
                  <a:pt x="226606" y="3810"/>
                </a:lnTo>
                <a:lnTo>
                  <a:pt x="195757" y="0"/>
                </a:lnTo>
                <a:close/>
              </a:path>
              <a:path w="378459" h="364489">
                <a:moveTo>
                  <a:pt x="129032" y="57150"/>
                </a:moveTo>
                <a:lnTo>
                  <a:pt x="35267" y="148590"/>
                </a:lnTo>
                <a:lnTo>
                  <a:pt x="88455" y="199390"/>
                </a:lnTo>
                <a:lnTo>
                  <a:pt x="122783" y="166370"/>
                </a:lnTo>
                <a:lnTo>
                  <a:pt x="217905" y="166370"/>
                </a:lnTo>
                <a:lnTo>
                  <a:pt x="169684" y="119380"/>
                </a:lnTo>
                <a:lnTo>
                  <a:pt x="216331" y="73660"/>
                </a:lnTo>
                <a:lnTo>
                  <a:pt x="203444" y="60960"/>
                </a:lnTo>
                <a:lnTo>
                  <a:pt x="139077" y="60960"/>
                </a:lnTo>
                <a:lnTo>
                  <a:pt x="137515" y="59690"/>
                </a:lnTo>
                <a:lnTo>
                  <a:pt x="134505" y="59690"/>
                </a:lnTo>
                <a:lnTo>
                  <a:pt x="133083" y="58420"/>
                </a:lnTo>
                <a:lnTo>
                  <a:pt x="131686" y="58420"/>
                </a:lnTo>
                <a:lnTo>
                  <a:pt x="129032" y="57150"/>
                </a:lnTo>
                <a:close/>
              </a:path>
              <a:path w="378459" h="364489">
                <a:moveTo>
                  <a:pt x="189268" y="46990"/>
                </a:moveTo>
                <a:lnTo>
                  <a:pt x="182283" y="50800"/>
                </a:lnTo>
                <a:lnTo>
                  <a:pt x="177749" y="53340"/>
                </a:lnTo>
                <a:lnTo>
                  <a:pt x="173329" y="55880"/>
                </a:lnTo>
                <a:lnTo>
                  <a:pt x="171170" y="57150"/>
                </a:lnTo>
                <a:lnTo>
                  <a:pt x="169024" y="57150"/>
                </a:lnTo>
                <a:lnTo>
                  <a:pt x="166916" y="58420"/>
                </a:lnTo>
                <a:lnTo>
                  <a:pt x="164820" y="58420"/>
                </a:lnTo>
                <a:lnTo>
                  <a:pt x="162750" y="59690"/>
                </a:lnTo>
                <a:lnTo>
                  <a:pt x="160756" y="59690"/>
                </a:lnTo>
                <a:lnTo>
                  <a:pt x="158750" y="60960"/>
                </a:lnTo>
                <a:lnTo>
                  <a:pt x="203444" y="60960"/>
                </a:lnTo>
                <a:lnTo>
                  <a:pt x="189268" y="46990"/>
                </a:lnTo>
                <a:close/>
              </a:path>
            </a:pathLst>
          </a:custGeom>
          <a:solidFill>
            <a:srgbClr val="F8EFDC"/>
          </a:solidFill>
        </p:spPr>
        <p:txBody>
          <a:bodyPr wrap="square" lIns="0" tIns="0" rIns="0" bIns="0" rtlCol="0"/>
          <a:lstStyle/>
          <a:p>
            <a:endParaRPr/>
          </a:p>
        </p:txBody>
      </p:sp>
      <p:sp>
        <p:nvSpPr>
          <p:cNvPr id="27" name="object 27"/>
          <p:cNvSpPr/>
          <p:nvPr/>
        </p:nvSpPr>
        <p:spPr>
          <a:xfrm>
            <a:off x="4654931" y="2879725"/>
            <a:ext cx="403225" cy="314325"/>
          </a:xfrm>
          <a:custGeom>
            <a:avLst/>
            <a:gdLst/>
            <a:ahLst/>
            <a:cxnLst/>
            <a:rect l="l" t="t" r="r" b="b"/>
            <a:pathLst>
              <a:path w="403225" h="314325">
                <a:moveTo>
                  <a:pt x="215519" y="0"/>
                </a:moveTo>
                <a:lnTo>
                  <a:pt x="215519" y="78612"/>
                </a:lnTo>
                <a:lnTo>
                  <a:pt x="0" y="78612"/>
                </a:lnTo>
                <a:lnTo>
                  <a:pt x="93725" y="157225"/>
                </a:lnTo>
                <a:lnTo>
                  <a:pt x="0" y="235712"/>
                </a:lnTo>
                <a:lnTo>
                  <a:pt x="215519" y="235712"/>
                </a:lnTo>
                <a:lnTo>
                  <a:pt x="215519" y="314325"/>
                </a:lnTo>
                <a:lnTo>
                  <a:pt x="403225" y="157225"/>
                </a:lnTo>
                <a:lnTo>
                  <a:pt x="215519" y="0"/>
                </a:lnTo>
                <a:close/>
              </a:path>
            </a:pathLst>
          </a:custGeom>
          <a:solidFill>
            <a:srgbClr val="C00000"/>
          </a:solidFill>
        </p:spPr>
        <p:txBody>
          <a:bodyPr wrap="square" lIns="0" tIns="0" rIns="0" bIns="0" rtlCol="0"/>
          <a:lstStyle/>
          <a:p>
            <a:endParaRPr/>
          </a:p>
        </p:txBody>
      </p:sp>
      <p:sp>
        <p:nvSpPr>
          <p:cNvPr id="28" name="object 28"/>
          <p:cNvSpPr txBox="1"/>
          <p:nvPr/>
        </p:nvSpPr>
        <p:spPr>
          <a:xfrm>
            <a:off x="4978400" y="1570100"/>
            <a:ext cx="3608704" cy="2950210"/>
          </a:xfrm>
          <a:prstGeom prst="rect">
            <a:avLst/>
          </a:prstGeom>
          <a:ln w="12700">
            <a:solidFill>
              <a:srgbClr val="C00000"/>
            </a:solidFill>
          </a:ln>
        </p:spPr>
        <p:txBody>
          <a:bodyPr vert="horz" wrap="square" lIns="0" tIns="149225" rIns="0" bIns="0" rtlCol="0">
            <a:spAutoFit/>
          </a:bodyPr>
          <a:lstStyle/>
          <a:p>
            <a:pPr marL="525780" indent="-285115">
              <a:lnSpc>
                <a:spcPct val="100000"/>
              </a:lnSpc>
              <a:spcBef>
                <a:spcPts val="1175"/>
              </a:spcBef>
              <a:buFont typeface="Wingdings" panose="05000000000000000000"/>
              <a:buChar char=""/>
              <a:tabLst>
                <a:tab pos="526415" algn="l"/>
              </a:tabLst>
            </a:pPr>
            <a:r>
              <a:rPr sz="1400" dirty="0">
                <a:solidFill>
                  <a:srgbClr val="5F0E04"/>
                </a:solidFill>
                <a:latin typeface="微软雅黑" panose="020B0503020204020204" pitchFamily="34" charset="-122"/>
                <a:cs typeface="微软雅黑" panose="020B0503020204020204" pitchFamily="34" charset="-122"/>
              </a:rPr>
              <a:t>1920年8月，上海共产党发起组建</a:t>
            </a:r>
            <a:r>
              <a:rPr sz="1400" spc="-10" dirty="0">
                <a:solidFill>
                  <a:srgbClr val="5F0E04"/>
                </a:solidFill>
                <a:latin typeface="微软雅黑" panose="020B0503020204020204" pitchFamily="34" charset="-122"/>
                <a:cs typeface="微软雅黑" panose="020B0503020204020204" pitchFamily="34" charset="-122"/>
              </a:rPr>
              <a:t>立</a:t>
            </a:r>
            <a:r>
              <a:rPr sz="1400" spc="5"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p>
            <a:pPr marL="525780">
              <a:lnSpc>
                <a:spcPct val="100000"/>
              </a:lnSpc>
            </a:pPr>
            <a:r>
              <a:rPr sz="1400" dirty="0">
                <a:solidFill>
                  <a:srgbClr val="5F0E04"/>
                </a:solidFill>
                <a:latin typeface="微软雅黑" panose="020B0503020204020204" pitchFamily="34" charset="-122"/>
                <a:cs typeface="微软雅黑" panose="020B0503020204020204" pitchFamily="34" charset="-122"/>
              </a:rPr>
              <a:t>成为各地建党活动的联</a:t>
            </a:r>
            <a:r>
              <a:rPr sz="1400" spc="-15" dirty="0">
                <a:solidFill>
                  <a:srgbClr val="5F0E04"/>
                </a:solidFill>
                <a:latin typeface="微软雅黑" panose="020B0503020204020204" pitchFamily="34" charset="-122"/>
                <a:cs typeface="微软雅黑" panose="020B0503020204020204" pitchFamily="34" charset="-122"/>
              </a:rPr>
              <a:t>络</a:t>
            </a:r>
            <a:r>
              <a:rPr sz="1400" dirty="0">
                <a:solidFill>
                  <a:srgbClr val="5F0E04"/>
                </a:solidFill>
                <a:latin typeface="微软雅黑" panose="020B0503020204020204" pitchFamily="34" charset="-122"/>
                <a:cs typeface="微软雅黑" panose="020B0503020204020204" pitchFamily="34" charset="-122"/>
              </a:rPr>
              <a:t>中心。</a:t>
            </a:r>
            <a:endParaRPr sz="1400">
              <a:latin typeface="微软雅黑" panose="020B0503020204020204" pitchFamily="34" charset="-122"/>
              <a:cs typeface="微软雅黑" panose="020B0503020204020204" pitchFamily="34" charset="-122"/>
            </a:endParaRPr>
          </a:p>
          <a:p>
            <a:pPr marL="525780" marR="223520" indent="-285115">
              <a:lnSpc>
                <a:spcPct val="100000"/>
              </a:lnSpc>
              <a:buFont typeface="Wingdings" panose="05000000000000000000"/>
              <a:buChar char=""/>
              <a:tabLst>
                <a:tab pos="526415" algn="l"/>
              </a:tabLst>
            </a:pPr>
            <a:r>
              <a:rPr sz="1400" spc="60" dirty="0">
                <a:solidFill>
                  <a:srgbClr val="5F0E04"/>
                </a:solidFill>
                <a:latin typeface="微软雅黑" panose="020B0503020204020204" pitchFamily="34" charset="-122"/>
                <a:cs typeface="微软雅黑" panose="020B0503020204020204" pitchFamily="34" charset="-122"/>
              </a:rPr>
              <a:t>1</a:t>
            </a:r>
            <a:r>
              <a:rPr sz="1400" spc="50" dirty="0">
                <a:solidFill>
                  <a:srgbClr val="5F0E04"/>
                </a:solidFill>
                <a:latin typeface="微软雅黑" panose="020B0503020204020204" pitchFamily="34" charset="-122"/>
                <a:cs typeface="微软雅黑" panose="020B0503020204020204" pitchFamily="34" charset="-122"/>
              </a:rPr>
              <a:t>92</a:t>
            </a:r>
            <a:r>
              <a:rPr sz="1400" spc="65" dirty="0">
                <a:solidFill>
                  <a:srgbClr val="5F0E04"/>
                </a:solidFill>
                <a:latin typeface="微软雅黑" panose="020B0503020204020204" pitchFamily="34" charset="-122"/>
                <a:cs typeface="微软雅黑" panose="020B0503020204020204" pitchFamily="34" charset="-122"/>
              </a:rPr>
              <a:t>0</a:t>
            </a:r>
            <a:r>
              <a:rPr sz="1400" spc="45" dirty="0">
                <a:solidFill>
                  <a:srgbClr val="5F0E04"/>
                </a:solidFill>
                <a:latin typeface="微软雅黑" panose="020B0503020204020204" pitchFamily="34" charset="-122"/>
                <a:cs typeface="微软雅黑" panose="020B0503020204020204" pitchFamily="34" charset="-122"/>
              </a:rPr>
              <a:t>年</a:t>
            </a:r>
            <a:r>
              <a:rPr sz="1400" spc="50" dirty="0">
                <a:solidFill>
                  <a:srgbClr val="5F0E04"/>
                </a:solidFill>
                <a:latin typeface="微软雅黑" panose="020B0503020204020204" pitchFamily="34" charset="-122"/>
                <a:cs typeface="微软雅黑" panose="020B0503020204020204" pitchFamily="34" charset="-122"/>
              </a:rPr>
              <a:t>秋</a:t>
            </a:r>
            <a:r>
              <a:rPr sz="1400" spc="60" dirty="0">
                <a:solidFill>
                  <a:srgbClr val="5F0E04"/>
                </a:solidFill>
                <a:latin typeface="微软雅黑" panose="020B0503020204020204" pitchFamily="34" charset="-122"/>
                <a:cs typeface="微软雅黑" panose="020B0503020204020204" pitchFamily="34" charset="-122"/>
              </a:rPr>
              <a:t>，</a:t>
            </a:r>
            <a:r>
              <a:rPr sz="1400" spc="45" dirty="0">
                <a:solidFill>
                  <a:srgbClr val="5F0E04"/>
                </a:solidFill>
                <a:latin typeface="微软雅黑" panose="020B0503020204020204" pitchFamily="34" charset="-122"/>
                <a:cs typeface="微软雅黑" panose="020B0503020204020204" pitchFamily="34" charset="-122"/>
              </a:rPr>
              <a:t>董必武、</a:t>
            </a:r>
            <a:r>
              <a:rPr sz="1400" spc="55" dirty="0">
                <a:solidFill>
                  <a:srgbClr val="5F0E04"/>
                </a:solidFill>
                <a:latin typeface="微软雅黑" panose="020B0503020204020204" pitchFamily="34" charset="-122"/>
                <a:cs typeface="微软雅黑" panose="020B0503020204020204" pitchFamily="34" charset="-122"/>
              </a:rPr>
              <a:t>陈</a:t>
            </a:r>
            <a:r>
              <a:rPr sz="1400" spc="45" dirty="0">
                <a:solidFill>
                  <a:srgbClr val="5F0E04"/>
                </a:solidFill>
                <a:latin typeface="微软雅黑" panose="020B0503020204020204" pitchFamily="34" charset="-122"/>
                <a:cs typeface="微软雅黑" panose="020B0503020204020204" pitchFamily="34" charset="-122"/>
              </a:rPr>
              <a:t>潭</a:t>
            </a:r>
            <a:r>
              <a:rPr sz="1400" spc="50" dirty="0">
                <a:solidFill>
                  <a:srgbClr val="5F0E04"/>
                </a:solidFill>
                <a:latin typeface="微软雅黑" panose="020B0503020204020204" pitchFamily="34" charset="-122"/>
                <a:cs typeface="微软雅黑" panose="020B0503020204020204" pitchFamily="34" charset="-122"/>
              </a:rPr>
              <a:t>秋</a:t>
            </a:r>
            <a:r>
              <a:rPr sz="1400" spc="45" dirty="0">
                <a:solidFill>
                  <a:srgbClr val="5F0E04"/>
                </a:solidFill>
                <a:latin typeface="微软雅黑" panose="020B0503020204020204" pitchFamily="34" charset="-122"/>
                <a:cs typeface="微软雅黑" panose="020B0503020204020204" pitchFamily="34" charset="-122"/>
              </a:rPr>
              <a:t>、</a:t>
            </a:r>
            <a:r>
              <a:rPr sz="1400" spc="60" dirty="0">
                <a:solidFill>
                  <a:srgbClr val="5F0E04"/>
                </a:solidFill>
                <a:latin typeface="微软雅黑" panose="020B0503020204020204" pitchFamily="34" charset="-122"/>
                <a:cs typeface="微软雅黑" panose="020B0503020204020204" pitchFamily="34" charset="-122"/>
              </a:rPr>
              <a:t>包惠</a:t>
            </a:r>
            <a:r>
              <a:rPr sz="1400" dirty="0">
                <a:solidFill>
                  <a:srgbClr val="5F0E04"/>
                </a:solidFill>
                <a:latin typeface="微软雅黑" panose="020B0503020204020204" pitchFamily="34" charset="-122"/>
                <a:cs typeface="微软雅黑" panose="020B0503020204020204" pitchFamily="34" charset="-122"/>
              </a:rPr>
              <a:t>僧等成立武汉共产党早</a:t>
            </a:r>
            <a:r>
              <a:rPr sz="1400" spc="-15" dirty="0">
                <a:solidFill>
                  <a:srgbClr val="5F0E04"/>
                </a:solidFill>
                <a:latin typeface="微软雅黑" panose="020B0503020204020204" pitchFamily="34" charset="-122"/>
                <a:cs typeface="微软雅黑" panose="020B0503020204020204" pitchFamily="34" charset="-122"/>
              </a:rPr>
              <a:t>期</a:t>
            </a:r>
            <a:r>
              <a:rPr sz="1400" dirty="0">
                <a:solidFill>
                  <a:srgbClr val="5F0E04"/>
                </a:solidFill>
                <a:latin typeface="微软雅黑" panose="020B0503020204020204" pitchFamily="34" charset="-122"/>
                <a:cs typeface="微软雅黑" panose="020B0503020204020204" pitchFamily="34" charset="-122"/>
              </a:rPr>
              <a:t>组织。</a:t>
            </a:r>
            <a:endParaRPr sz="1400">
              <a:latin typeface="微软雅黑" panose="020B0503020204020204" pitchFamily="34" charset="-122"/>
              <a:cs typeface="微软雅黑" panose="020B0503020204020204" pitchFamily="34" charset="-122"/>
            </a:endParaRPr>
          </a:p>
          <a:p>
            <a:pPr marL="525780" indent="-285115">
              <a:lnSpc>
                <a:spcPct val="100000"/>
              </a:lnSpc>
              <a:buFont typeface="Wingdings" panose="05000000000000000000"/>
              <a:buChar char=""/>
              <a:tabLst>
                <a:tab pos="526415" algn="l"/>
              </a:tabLst>
            </a:pPr>
            <a:r>
              <a:rPr sz="1400" spc="95" dirty="0">
                <a:solidFill>
                  <a:srgbClr val="5F0E04"/>
                </a:solidFill>
                <a:latin typeface="微软雅黑" panose="020B0503020204020204" pitchFamily="34" charset="-122"/>
                <a:cs typeface="微软雅黑" panose="020B0503020204020204" pitchFamily="34" charset="-122"/>
              </a:rPr>
              <a:t>同年秋，毛泽东</a:t>
            </a:r>
            <a:r>
              <a:rPr sz="1400" spc="80" dirty="0">
                <a:solidFill>
                  <a:srgbClr val="5F0E04"/>
                </a:solidFill>
                <a:latin typeface="微软雅黑" panose="020B0503020204020204" pitchFamily="34" charset="-122"/>
                <a:cs typeface="微软雅黑" panose="020B0503020204020204" pitchFamily="34" charset="-122"/>
              </a:rPr>
              <a:t>、</a:t>
            </a:r>
            <a:r>
              <a:rPr sz="1400" spc="95" dirty="0">
                <a:solidFill>
                  <a:srgbClr val="5F0E04"/>
                </a:solidFill>
                <a:latin typeface="微软雅黑" panose="020B0503020204020204" pitchFamily="34" charset="-122"/>
                <a:cs typeface="微软雅黑" panose="020B0503020204020204" pitchFamily="34" charset="-122"/>
              </a:rPr>
              <a:t>何叔衡等在湖南</a:t>
            </a:r>
            <a:endParaRPr sz="1400">
              <a:latin typeface="微软雅黑" panose="020B0503020204020204" pitchFamily="34" charset="-122"/>
              <a:cs typeface="微软雅黑" panose="020B0503020204020204" pitchFamily="34" charset="-122"/>
            </a:endParaRPr>
          </a:p>
          <a:p>
            <a:pPr marL="525780">
              <a:lnSpc>
                <a:spcPct val="100000"/>
              </a:lnSpc>
            </a:pPr>
            <a:r>
              <a:rPr sz="1400" dirty="0">
                <a:solidFill>
                  <a:srgbClr val="5F0E04"/>
                </a:solidFill>
                <a:latin typeface="微软雅黑" panose="020B0503020204020204" pitchFamily="34" charset="-122"/>
                <a:cs typeface="微软雅黑" panose="020B0503020204020204" pitchFamily="34" charset="-122"/>
              </a:rPr>
              <a:t>组建共产党早期组织</a:t>
            </a:r>
            <a:r>
              <a:rPr sz="1400" spc="5" dirty="0">
                <a:solidFill>
                  <a:srgbClr val="5F0E04"/>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p>
            <a:pPr marL="525780" marR="233045" indent="-285115">
              <a:lnSpc>
                <a:spcPct val="100000"/>
              </a:lnSpc>
              <a:buFont typeface="Wingdings" panose="05000000000000000000"/>
              <a:buChar char=""/>
              <a:tabLst>
                <a:tab pos="526415" algn="l"/>
              </a:tabLst>
            </a:pPr>
            <a:r>
              <a:rPr sz="1400" spc="95" dirty="0">
                <a:solidFill>
                  <a:srgbClr val="5F0E04"/>
                </a:solidFill>
                <a:latin typeface="微软雅黑" panose="020B0503020204020204" pitchFamily="34" charset="-122"/>
                <a:cs typeface="微软雅黑" panose="020B0503020204020204" pitchFamily="34" charset="-122"/>
              </a:rPr>
              <a:t>王尽美、</a:t>
            </a:r>
            <a:r>
              <a:rPr sz="1400" spc="90" dirty="0">
                <a:solidFill>
                  <a:srgbClr val="5F0E04"/>
                </a:solidFill>
                <a:latin typeface="微软雅黑" panose="020B0503020204020204" pitchFamily="34" charset="-122"/>
                <a:cs typeface="微软雅黑" panose="020B0503020204020204" pitchFamily="34" charset="-122"/>
              </a:rPr>
              <a:t>邓恩铭</a:t>
            </a:r>
            <a:r>
              <a:rPr sz="1400" spc="80" dirty="0">
                <a:solidFill>
                  <a:srgbClr val="5F0E04"/>
                </a:solidFill>
                <a:latin typeface="微软雅黑" panose="020B0503020204020204" pitchFamily="34" charset="-122"/>
                <a:cs typeface="微软雅黑" panose="020B0503020204020204" pitchFamily="34" charset="-122"/>
              </a:rPr>
              <a:t>等</a:t>
            </a:r>
            <a:r>
              <a:rPr sz="1400" spc="90" dirty="0">
                <a:solidFill>
                  <a:srgbClr val="5F0E04"/>
                </a:solidFill>
                <a:latin typeface="微软雅黑" panose="020B0503020204020204" pitchFamily="34" charset="-122"/>
                <a:cs typeface="微软雅黑" panose="020B0503020204020204" pitchFamily="34" charset="-122"/>
              </a:rPr>
              <a:t>在山东建立共</a:t>
            </a:r>
            <a:r>
              <a:rPr sz="1400" dirty="0">
                <a:solidFill>
                  <a:srgbClr val="5F0E04"/>
                </a:solidFill>
                <a:latin typeface="微软雅黑" panose="020B0503020204020204" pitchFamily="34" charset="-122"/>
                <a:cs typeface="微软雅黑" panose="020B0503020204020204" pitchFamily="34" charset="-122"/>
              </a:rPr>
              <a:t>产 党早期组织。</a:t>
            </a:r>
            <a:endParaRPr sz="1400">
              <a:latin typeface="微软雅黑" panose="020B0503020204020204" pitchFamily="34" charset="-122"/>
              <a:cs typeface="微软雅黑" panose="020B0503020204020204" pitchFamily="34" charset="-122"/>
            </a:endParaRPr>
          </a:p>
          <a:p>
            <a:pPr marL="525780" marR="217805" indent="-285115">
              <a:lnSpc>
                <a:spcPct val="100000"/>
              </a:lnSpc>
              <a:buFont typeface="Wingdings" panose="05000000000000000000"/>
              <a:buChar char=""/>
              <a:tabLst>
                <a:tab pos="526415" algn="l"/>
              </a:tabLst>
            </a:pPr>
            <a:r>
              <a:rPr sz="1400" spc="95" dirty="0">
                <a:solidFill>
                  <a:srgbClr val="5F0E04"/>
                </a:solidFill>
                <a:latin typeface="微软雅黑" panose="020B0503020204020204" pitchFamily="34" charset="-122"/>
                <a:cs typeface="微软雅黑" panose="020B0503020204020204" pitchFamily="34" charset="-122"/>
              </a:rPr>
              <a:t>同年冬，施存统</a:t>
            </a:r>
            <a:r>
              <a:rPr sz="1400" spc="80" dirty="0">
                <a:solidFill>
                  <a:srgbClr val="5F0E04"/>
                </a:solidFill>
                <a:latin typeface="微软雅黑" panose="020B0503020204020204" pitchFamily="34" charset="-122"/>
                <a:cs typeface="微软雅黑" panose="020B0503020204020204" pitchFamily="34" charset="-122"/>
              </a:rPr>
              <a:t>、</a:t>
            </a:r>
            <a:r>
              <a:rPr sz="1400" spc="95" dirty="0">
                <a:solidFill>
                  <a:srgbClr val="5F0E04"/>
                </a:solidFill>
                <a:latin typeface="微软雅黑" panose="020B0503020204020204" pitchFamily="34" charset="-122"/>
                <a:cs typeface="微软雅黑" panose="020B0503020204020204" pitchFamily="34" charset="-122"/>
              </a:rPr>
              <a:t>周佛海等在日本 </a:t>
            </a:r>
            <a:r>
              <a:rPr sz="1400" dirty="0">
                <a:solidFill>
                  <a:srgbClr val="5F0E04"/>
                </a:solidFill>
                <a:latin typeface="微软雅黑" panose="020B0503020204020204" pitchFamily="34" charset="-122"/>
                <a:cs typeface="微软雅黑" panose="020B0503020204020204" pitchFamily="34" charset="-122"/>
              </a:rPr>
              <a:t>东京建立旅日共产党早</a:t>
            </a:r>
            <a:r>
              <a:rPr sz="1400" spc="-15" dirty="0">
                <a:solidFill>
                  <a:srgbClr val="5F0E04"/>
                </a:solidFill>
                <a:latin typeface="微软雅黑" panose="020B0503020204020204" pitchFamily="34" charset="-122"/>
                <a:cs typeface="微软雅黑" panose="020B0503020204020204" pitchFamily="34" charset="-122"/>
              </a:rPr>
              <a:t>期</a:t>
            </a:r>
            <a:r>
              <a:rPr sz="1400" dirty="0">
                <a:solidFill>
                  <a:srgbClr val="5F0E04"/>
                </a:solidFill>
                <a:latin typeface="微软雅黑" panose="020B0503020204020204" pitchFamily="34" charset="-122"/>
                <a:cs typeface="微软雅黑" panose="020B0503020204020204" pitchFamily="34" charset="-122"/>
              </a:rPr>
              <a:t>组织。</a:t>
            </a:r>
            <a:endParaRPr sz="1400">
              <a:latin typeface="微软雅黑" panose="020B0503020204020204" pitchFamily="34" charset="-122"/>
              <a:cs typeface="微软雅黑" panose="020B0503020204020204" pitchFamily="34" charset="-122"/>
            </a:endParaRPr>
          </a:p>
          <a:p>
            <a:pPr marL="525780" indent="-285115">
              <a:lnSpc>
                <a:spcPct val="100000"/>
              </a:lnSpc>
              <a:buFont typeface="Wingdings" panose="05000000000000000000"/>
              <a:buChar char=""/>
              <a:tabLst>
                <a:tab pos="526415" algn="l"/>
              </a:tabLst>
            </a:pPr>
            <a:r>
              <a:rPr sz="1400" dirty="0">
                <a:solidFill>
                  <a:srgbClr val="5F0E04"/>
                </a:solidFill>
                <a:latin typeface="微软雅黑" panose="020B0503020204020204" pitchFamily="34" charset="-122"/>
                <a:cs typeface="微软雅黑" panose="020B0503020204020204" pitchFamily="34" charset="-122"/>
              </a:rPr>
              <a:t>1921年春，广州建立</a:t>
            </a:r>
            <a:r>
              <a:rPr sz="1400" spc="-15" dirty="0">
                <a:solidFill>
                  <a:srgbClr val="5F0E04"/>
                </a:solidFill>
                <a:latin typeface="微软雅黑" panose="020B0503020204020204" pitchFamily="34" charset="-122"/>
                <a:cs typeface="微软雅黑" panose="020B0503020204020204" pitchFamily="34" charset="-122"/>
              </a:rPr>
              <a:t>共</a:t>
            </a:r>
            <a:r>
              <a:rPr sz="1400" dirty="0">
                <a:solidFill>
                  <a:srgbClr val="5F0E04"/>
                </a:solidFill>
                <a:latin typeface="微软雅黑" panose="020B0503020204020204" pitchFamily="34" charset="-122"/>
                <a:cs typeface="微软雅黑" panose="020B0503020204020204" pitchFamily="34" charset="-122"/>
              </a:rPr>
              <a:t>产党</a:t>
            </a:r>
            <a:r>
              <a:rPr sz="1400" spc="-15" dirty="0">
                <a:solidFill>
                  <a:srgbClr val="5F0E04"/>
                </a:solidFill>
                <a:latin typeface="微软雅黑" panose="020B0503020204020204" pitchFamily="34" charset="-122"/>
                <a:cs typeface="微软雅黑" panose="020B0503020204020204" pitchFamily="34" charset="-122"/>
              </a:rPr>
              <a:t>小</a:t>
            </a:r>
            <a:r>
              <a:rPr sz="1400" dirty="0">
                <a:solidFill>
                  <a:srgbClr val="5F0E04"/>
                </a:solidFill>
                <a:latin typeface="微软雅黑" panose="020B0503020204020204" pitchFamily="34" charset="-122"/>
                <a:cs typeface="微软雅黑" panose="020B0503020204020204" pitchFamily="34" charset="-122"/>
              </a:rPr>
              <a:t>组；</a:t>
            </a:r>
            <a:endParaRPr sz="1400">
              <a:latin typeface="微软雅黑" panose="020B0503020204020204" pitchFamily="34" charset="-122"/>
              <a:cs typeface="微软雅黑" panose="020B0503020204020204" pitchFamily="34" charset="-122"/>
            </a:endParaRPr>
          </a:p>
          <a:p>
            <a:pPr marL="525780" marR="233045" indent="-285115">
              <a:lnSpc>
                <a:spcPct val="100000"/>
              </a:lnSpc>
              <a:spcBef>
                <a:spcPts val="5"/>
              </a:spcBef>
              <a:buFont typeface="Wingdings" panose="05000000000000000000"/>
              <a:buChar char=""/>
              <a:tabLst>
                <a:tab pos="526415" algn="l"/>
              </a:tabLst>
            </a:pPr>
            <a:r>
              <a:rPr sz="1400" spc="95" dirty="0">
                <a:solidFill>
                  <a:srgbClr val="5F0E04"/>
                </a:solidFill>
                <a:latin typeface="微软雅黑" panose="020B0503020204020204" pitchFamily="34" charset="-122"/>
                <a:cs typeface="微软雅黑" panose="020B0503020204020204" pitchFamily="34" charset="-122"/>
              </a:rPr>
              <a:t>同年春，</a:t>
            </a:r>
            <a:r>
              <a:rPr sz="1400" spc="90" dirty="0">
                <a:solidFill>
                  <a:srgbClr val="5F0E04"/>
                </a:solidFill>
                <a:latin typeface="微软雅黑" panose="020B0503020204020204" pitchFamily="34" charset="-122"/>
                <a:cs typeface="微软雅黑" panose="020B0503020204020204" pitchFamily="34" charset="-122"/>
              </a:rPr>
              <a:t>在法国</a:t>
            </a:r>
            <a:r>
              <a:rPr sz="1400" spc="80" dirty="0">
                <a:solidFill>
                  <a:srgbClr val="5F0E04"/>
                </a:solidFill>
                <a:latin typeface="微软雅黑" panose="020B0503020204020204" pitchFamily="34" charset="-122"/>
                <a:cs typeface="微软雅黑" panose="020B0503020204020204" pitchFamily="34" charset="-122"/>
              </a:rPr>
              <a:t>的</a:t>
            </a:r>
            <a:r>
              <a:rPr sz="1400" spc="90" dirty="0">
                <a:solidFill>
                  <a:srgbClr val="5F0E04"/>
                </a:solidFill>
                <a:latin typeface="微软雅黑" panose="020B0503020204020204" pitchFamily="34" charset="-122"/>
                <a:cs typeface="微软雅黑" panose="020B0503020204020204" pitchFamily="34" charset="-122"/>
              </a:rPr>
              <a:t>中国留学生也</a:t>
            </a:r>
            <a:r>
              <a:rPr sz="1400" dirty="0">
                <a:solidFill>
                  <a:srgbClr val="5F0E04"/>
                </a:solidFill>
                <a:latin typeface="微软雅黑" panose="020B0503020204020204" pitchFamily="34" charset="-122"/>
                <a:cs typeface="微软雅黑" panose="020B0503020204020204" pitchFamily="34" charset="-122"/>
              </a:rPr>
              <a:t>建 立了旅欧共产党小组；</a:t>
            </a:r>
            <a:endParaRPr sz="1400">
              <a:latin typeface="微软雅黑" panose="020B0503020204020204" pitchFamily="34" charset="-122"/>
              <a:cs typeface="微软雅黑" panose="020B0503020204020204" pitchFamily="34" charset="-122"/>
            </a:endParaRPr>
          </a:p>
        </p:txBody>
      </p:sp>
      <p:sp>
        <p:nvSpPr>
          <p:cNvPr id="29" name="object 29"/>
          <p:cNvSpPr txBox="1"/>
          <p:nvPr/>
        </p:nvSpPr>
        <p:spPr>
          <a:xfrm>
            <a:off x="493712" y="850900"/>
            <a:ext cx="8228330" cy="536575"/>
          </a:xfrm>
          <a:prstGeom prst="rect">
            <a:avLst/>
          </a:prstGeom>
          <a:solidFill>
            <a:srgbClr val="C00000"/>
          </a:solidFill>
        </p:spPr>
        <p:txBody>
          <a:bodyPr vert="horz" wrap="square" lIns="0" tIns="73660" rIns="0" bIns="0" rtlCol="0">
            <a:spAutoFit/>
          </a:bodyPr>
          <a:lstStyle/>
          <a:p>
            <a:pPr marL="1270" algn="ctr">
              <a:lnSpc>
                <a:spcPct val="100000"/>
              </a:lnSpc>
              <a:spcBef>
                <a:spcPts val="580"/>
              </a:spcBef>
            </a:pPr>
            <a:r>
              <a:rPr sz="2400" b="1" dirty="0">
                <a:solidFill>
                  <a:srgbClr val="FFF8E6"/>
                </a:solidFill>
                <a:latin typeface="微软雅黑" panose="020B0503020204020204" pitchFamily="34" charset="-122"/>
                <a:cs typeface="微软雅黑" panose="020B0503020204020204" pitchFamily="34" charset="-122"/>
              </a:rPr>
              <a:t>中国共产党的成立</a:t>
            </a:r>
            <a:endParaRPr sz="2400">
              <a:latin typeface="微软雅黑" panose="020B0503020204020204" pitchFamily="34" charset="-122"/>
              <a:cs typeface="微软雅黑" panose="020B0503020204020204" pitchFamily="34" charset="-122"/>
            </a:endParaRPr>
          </a:p>
        </p:txBody>
      </p:sp>
      <p:sp>
        <p:nvSpPr>
          <p:cNvPr id="30" name="object 30"/>
          <p:cNvSpPr/>
          <p:nvPr/>
        </p:nvSpPr>
        <p:spPr>
          <a:xfrm>
            <a:off x="2841625" y="2193925"/>
            <a:ext cx="150875" cy="109474"/>
          </a:xfrm>
          <a:prstGeom prst="rect">
            <a:avLst/>
          </a:prstGeom>
          <a:blipFill>
            <a:blip r:embed="rId3" cstate="print"/>
            <a:stretch>
              <a:fillRect/>
            </a:stretch>
          </a:blipFill>
        </p:spPr>
        <p:txBody>
          <a:bodyPr wrap="square" lIns="0" tIns="0" rIns="0" bIns="0" rtlCol="0"/>
          <a:lstStyle/>
          <a:p>
            <a:endParaRPr/>
          </a:p>
        </p:txBody>
      </p:sp>
      <p:sp>
        <p:nvSpPr>
          <p:cNvPr id="31" name="object 31"/>
          <p:cNvSpPr/>
          <p:nvPr/>
        </p:nvSpPr>
        <p:spPr>
          <a:xfrm>
            <a:off x="2841625" y="3711892"/>
            <a:ext cx="150875" cy="109537"/>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2841625" y="2953638"/>
            <a:ext cx="150875" cy="107950"/>
          </a:xfrm>
          <a:prstGeom prst="rect">
            <a:avLst/>
          </a:prstGeom>
          <a:blipFill>
            <a:blip r:embed="rId3" cstate="print"/>
            <a:stretch>
              <a:fillRect/>
            </a:stretch>
          </a:blipFill>
        </p:spPr>
        <p:txBody>
          <a:bodyPr wrap="square" lIns="0" tIns="0" rIns="0" bIns="0" rtlCol="0"/>
          <a:lstStyle/>
          <a:p>
            <a:endParaRPr/>
          </a:p>
        </p:txBody>
      </p:sp>
      <p:sp>
        <p:nvSpPr>
          <p:cNvPr id="33" name="object 33"/>
          <p:cNvSpPr txBox="1">
            <a:spLocks noGrp="1"/>
          </p:cNvSpPr>
          <p:nvPr>
            <p:ph type="title"/>
          </p:nvPr>
        </p:nvSpPr>
        <p:spPr>
          <a:xfrm>
            <a:off x="911860" y="292100"/>
            <a:ext cx="6824980" cy="381635"/>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C00000"/>
                </a:solidFill>
                <a:latin typeface="微软雅黑" panose="020B0503020204020204" pitchFamily="34" charset="-122"/>
                <a:cs typeface="微软雅黑" panose="020B0503020204020204" pitchFamily="34" charset="-122"/>
              </a:rPr>
              <a:t>1.</a:t>
            </a:r>
            <a:r>
              <a:rPr sz="2400" dirty="0">
                <a:solidFill>
                  <a:srgbClr val="C00000"/>
                </a:solidFill>
                <a:latin typeface="微软雅黑" panose="020B0503020204020204" pitchFamily="34" charset="-122"/>
                <a:cs typeface="微软雅黑" panose="020B0503020204020204" pitchFamily="34" charset="-122"/>
              </a:rPr>
              <a:t>中国共产党创立及早</a:t>
            </a:r>
            <a:r>
              <a:rPr lang="zh-CN" sz="2400" dirty="0">
                <a:solidFill>
                  <a:srgbClr val="C00000"/>
                </a:solidFill>
                <a:latin typeface="微软雅黑" panose="020B0503020204020204" pitchFamily="34" charset="-122"/>
                <a:cs typeface="微软雅黑" panose="020B0503020204020204" pitchFamily="34" charset="-122"/>
              </a:rPr>
              <a:t>期</a:t>
            </a:r>
            <a:r>
              <a:rPr sz="2400" dirty="0">
                <a:solidFill>
                  <a:srgbClr val="C00000"/>
                </a:solidFill>
                <a:latin typeface="微软雅黑" panose="020B0503020204020204" pitchFamily="34" charset="-122"/>
                <a:cs typeface="微软雅黑" panose="020B0503020204020204" pitchFamily="34" charset="-122"/>
              </a:rPr>
              <a:t>革命活动时期</a:t>
            </a:r>
            <a:r>
              <a:rPr lang="zh-CN" sz="1400" dirty="0">
                <a:solidFill>
                  <a:srgbClr val="C00000"/>
                </a:solidFill>
                <a:latin typeface="微软雅黑" panose="020B0503020204020204" pitchFamily="34" charset="-122"/>
                <a:cs typeface="微软雅黑" panose="020B0503020204020204" pitchFamily="34" charset="-122"/>
              </a:rPr>
              <a:t>（</a:t>
            </a:r>
            <a:r>
              <a:rPr lang="en-US" altLang="zh-CN" sz="1400" dirty="0">
                <a:solidFill>
                  <a:srgbClr val="C00000"/>
                </a:solidFill>
                <a:latin typeface="微软雅黑" panose="020B0503020204020204" pitchFamily="34" charset="-122"/>
                <a:cs typeface="微软雅黑" panose="020B0503020204020204" pitchFamily="34" charset="-122"/>
              </a:rPr>
              <a:t>1921.7—1923.6）</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1350" y="2000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p:nvPr/>
        </p:nvSpPr>
        <p:spPr>
          <a:xfrm>
            <a:off x="547687" y="1820926"/>
            <a:ext cx="2800350" cy="1906524"/>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617214" y="1770024"/>
            <a:ext cx="5124450" cy="2660650"/>
          </a:xfrm>
          <a:prstGeom prst="rect">
            <a:avLst/>
          </a:prstGeom>
        </p:spPr>
        <p:txBody>
          <a:bodyPr vert="horz" wrap="square" lIns="0" tIns="134620" rIns="0" bIns="0" rtlCol="0">
            <a:spAutoFit/>
          </a:bodyPr>
          <a:lstStyle/>
          <a:p>
            <a:pPr marL="12700">
              <a:lnSpc>
                <a:spcPct val="100000"/>
              </a:lnSpc>
              <a:spcBef>
                <a:spcPts val="1060"/>
              </a:spcBef>
            </a:pPr>
            <a:r>
              <a:rPr sz="1600" b="1" spc="-5" dirty="0">
                <a:solidFill>
                  <a:srgbClr val="C00000"/>
                </a:solidFill>
                <a:latin typeface="微软雅黑" panose="020B0503020204020204" pitchFamily="34" charset="-122"/>
                <a:cs typeface="微软雅黑" panose="020B0503020204020204" pitchFamily="34" charset="-122"/>
              </a:rPr>
              <a:t>邓小平在大会开幕词中明确提出：</a:t>
            </a:r>
            <a:endParaRPr sz="1600" b="1">
              <a:latin typeface="微软雅黑" panose="020B0503020204020204" pitchFamily="34" charset="-122"/>
              <a:cs typeface="微软雅黑" panose="020B0503020204020204" pitchFamily="34" charset="-122"/>
            </a:endParaRPr>
          </a:p>
          <a:p>
            <a:pPr marL="12700" marR="5080">
              <a:lnSpc>
                <a:spcPct val="150000"/>
              </a:lnSpc>
            </a:pPr>
            <a:r>
              <a:rPr sz="1600" b="1" spc="5" dirty="0">
                <a:solidFill>
                  <a:srgbClr val="5F0E04"/>
                </a:solidFill>
                <a:latin typeface="微软雅黑" panose="020B0503020204020204" pitchFamily="34" charset="-122"/>
                <a:cs typeface="微软雅黑" panose="020B0503020204020204" pitchFamily="34" charset="-122"/>
              </a:rPr>
              <a:t>“</a:t>
            </a:r>
            <a:r>
              <a:rPr sz="1600" b="1" spc="-5" dirty="0">
                <a:solidFill>
                  <a:srgbClr val="5F0E04"/>
                </a:solidFill>
                <a:latin typeface="微软雅黑" panose="020B0503020204020204" pitchFamily="34" charset="-122"/>
                <a:cs typeface="微软雅黑" panose="020B0503020204020204" pitchFamily="34" charset="-122"/>
              </a:rPr>
              <a:t>把</a:t>
            </a:r>
            <a:r>
              <a:rPr sz="1600" b="1" spc="5" dirty="0">
                <a:solidFill>
                  <a:srgbClr val="5F0E04"/>
                </a:solidFill>
                <a:latin typeface="微软雅黑" panose="020B0503020204020204" pitchFamily="34" charset="-122"/>
                <a:cs typeface="微软雅黑" panose="020B0503020204020204" pitchFamily="34" charset="-122"/>
              </a:rPr>
              <a:t>马克思主义的</a:t>
            </a:r>
            <a:r>
              <a:rPr sz="1600" b="1" spc="-5" dirty="0">
                <a:solidFill>
                  <a:srgbClr val="5F0E04"/>
                </a:solidFill>
                <a:latin typeface="微软雅黑" panose="020B0503020204020204" pitchFamily="34" charset="-122"/>
                <a:cs typeface="微软雅黑" panose="020B0503020204020204" pitchFamily="34" charset="-122"/>
              </a:rPr>
              <a:t>普</a:t>
            </a:r>
            <a:r>
              <a:rPr sz="1600" b="1" spc="5" dirty="0">
                <a:solidFill>
                  <a:srgbClr val="5F0E04"/>
                </a:solidFill>
                <a:latin typeface="微软雅黑" panose="020B0503020204020204" pitchFamily="34" charset="-122"/>
                <a:cs typeface="微软雅黑" panose="020B0503020204020204" pitchFamily="34" charset="-122"/>
              </a:rPr>
              <a:t>遍真理同我国</a:t>
            </a:r>
            <a:r>
              <a:rPr sz="1600" b="1" spc="-5" dirty="0">
                <a:solidFill>
                  <a:srgbClr val="5F0E04"/>
                </a:solidFill>
                <a:latin typeface="微软雅黑" panose="020B0503020204020204" pitchFamily="34" charset="-122"/>
                <a:cs typeface="微软雅黑" panose="020B0503020204020204" pitchFamily="34" charset="-122"/>
              </a:rPr>
              <a:t>的</a:t>
            </a:r>
            <a:r>
              <a:rPr sz="1600" b="1" spc="5" dirty="0">
                <a:solidFill>
                  <a:srgbClr val="5F0E04"/>
                </a:solidFill>
                <a:latin typeface="微软雅黑" panose="020B0503020204020204" pitchFamily="34" charset="-122"/>
                <a:cs typeface="微软雅黑" panose="020B0503020204020204" pitchFamily="34" charset="-122"/>
              </a:rPr>
              <a:t>具体实际结合</a:t>
            </a:r>
            <a:r>
              <a:rPr sz="1600" b="1" spc="-5" dirty="0">
                <a:solidFill>
                  <a:srgbClr val="5F0E04"/>
                </a:solidFill>
                <a:latin typeface="微软雅黑" panose="020B0503020204020204" pitchFamily="34" charset="-122"/>
                <a:cs typeface="微软雅黑" panose="020B0503020204020204" pitchFamily="34" charset="-122"/>
              </a:rPr>
              <a:t>起</a:t>
            </a:r>
            <a:r>
              <a:rPr sz="1600" b="1" spc="25" dirty="0">
                <a:solidFill>
                  <a:srgbClr val="5F0E04"/>
                </a:solidFill>
                <a:latin typeface="微软雅黑" panose="020B0503020204020204" pitchFamily="34" charset="-122"/>
                <a:cs typeface="微软雅黑" panose="020B0503020204020204" pitchFamily="34" charset="-122"/>
              </a:rPr>
              <a:t>来</a:t>
            </a:r>
            <a:r>
              <a:rPr sz="1600" b="1" spc="-5" dirty="0">
                <a:solidFill>
                  <a:srgbClr val="5F0E04"/>
                </a:solidFill>
                <a:latin typeface="微软雅黑" panose="020B0503020204020204" pitchFamily="34" charset="-122"/>
                <a:cs typeface="微软雅黑" panose="020B0503020204020204" pitchFamily="34" charset="-122"/>
              </a:rPr>
              <a:t>， 走自己的道路，建设有中国特色的</a:t>
            </a:r>
            <a:r>
              <a:rPr sz="1600" b="1" spc="5" dirty="0">
                <a:solidFill>
                  <a:srgbClr val="5F0E04"/>
                </a:solidFill>
                <a:latin typeface="微软雅黑" panose="020B0503020204020204" pitchFamily="34" charset="-122"/>
                <a:cs typeface="微软雅黑" panose="020B0503020204020204" pitchFamily="34" charset="-122"/>
              </a:rPr>
              <a:t>社</a:t>
            </a:r>
            <a:r>
              <a:rPr sz="1600" b="1" spc="-5" dirty="0">
                <a:solidFill>
                  <a:srgbClr val="5F0E04"/>
                </a:solidFill>
                <a:latin typeface="微软雅黑" panose="020B0503020204020204" pitchFamily="34" charset="-122"/>
                <a:cs typeface="微软雅黑" panose="020B0503020204020204" pitchFamily="34" charset="-122"/>
              </a:rPr>
              <a:t>会主</a:t>
            </a:r>
            <a:r>
              <a:rPr sz="1600" b="1" spc="5" dirty="0">
                <a:solidFill>
                  <a:srgbClr val="5F0E04"/>
                </a:solidFill>
                <a:latin typeface="微软雅黑" panose="020B0503020204020204" pitchFamily="34" charset="-122"/>
                <a:cs typeface="微软雅黑" panose="020B0503020204020204" pitchFamily="34" charset="-122"/>
              </a:rPr>
              <a:t>义</a:t>
            </a:r>
            <a:r>
              <a:rPr sz="1600" b="1" spc="-5" dirty="0">
                <a:solidFill>
                  <a:srgbClr val="5F0E04"/>
                </a:solidFill>
                <a:latin typeface="微软雅黑" panose="020B0503020204020204" pitchFamily="34" charset="-122"/>
                <a:cs typeface="微软雅黑" panose="020B0503020204020204" pitchFamily="34" charset="-122"/>
              </a:rPr>
              <a:t>”。</a:t>
            </a:r>
            <a:endParaRPr sz="1600" b="1">
              <a:latin typeface="微软雅黑" panose="020B0503020204020204" pitchFamily="34" charset="-122"/>
              <a:cs typeface="微软雅黑" panose="020B0503020204020204" pitchFamily="34" charset="-122"/>
            </a:endParaRPr>
          </a:p>
          <a:p>
            <a:pPr marL="12700">
              <a:lnSpc>
                <a:spcPct val="100000"/>
              </a:lnSpc>
              <a:spcBef>
                <a:spcPts val="1460"/>
              </a:spcBef>
            </a:pPr>
            <a:r>
              <a:rPr sz="1600" b="1" spc="-5" dirty="0">
                <a:solidFill>
                  <a:srgbClr val="C00000"/>
                </a:solidFill>
                <a:latin typeface="微软雅黑" panose="020B0503020204020204" pitchFamily="34" charset="-122"/>
                <a:cs typeface="微软雅黑" panose="020B0503020204020204" pitchFamily="34" charset="-122"/>
              </a:rPr>
              <a:t>确定在新的历史时期的总任务是：</a:t>
            </a:r>
            <a:endParaRPr sz="1600" b="1">
              <a:latin typeface="微软雅黑" panose="020B0503020204020204" pitchFamily="34" charset="-122"/>
              <a:cs typeface="微软雅黑" panose="020B0503020204020204" pitchFamily="34" charset="-122"/>
            </a:endParaRPr>
          </a:p>
          <a:p>
            <a:pPr marL="12700">
              <a:lnSpc>
                <a:spcPct val="100000"/>
              </a:lnSpc>
              <a:spcBef>
                <a:spcPts val="960"/>
              </a:spcBef>
            </a:pPr>
            <a:r>
              <a:rPr sz="1600" b="1" spc="5" dirty="0">
                <a:solidFill>
                  <a:srgbClr val="5F0E04"/>
                </a:solidFill>
                <a:latin typeface="微软雅黑" panose="020B0503020204020204" pitchFamily="34" charset="-122"/>
                <a:cs typeface="微软雅黑" panose="020B0503020204020204" pitchFamily="34" charset="-122"/>
              </a:rPr>
              <a:t>团结全国</a:t>
            </a:r>
            <a:r>
              <a:rPr sz="1600" b="1" spc="-5" dirty="0">
                <a:solidFill>
                  <a:srgbClr val="5F0E04"/>
                </a:solidFill>
                <a:latin typeface="微软雅黑" panose="020B0503020204020204" pitchFamily="34" charset="-122"/>
                <a:cs typeface="微软雅黑" panose="020B0503020204020204" pitchFamily="34" charset="-122"/>
              </a:rPr>
              <a:t>各</a:t>
            </a:r>
            <a:r>
              <a:rPr sz="1600" b="1" spc="5" dirty="0">
                <a:solidFill>
                  <a:srgbClr val="5F0E04"/>
                </a:solidFill>
                <a:latin typeface="微软雅黑" panose="020B0503020204020204" pitchFamily="34" charset="-122"/>
                <a:cs typeface="微软雅黑" panose="020B0503020204020204" pitchFamily="34" charset="-122"/>
              </a:rPr>
              <a:t>族人</a:t>
            </a:r>
            <a:r>
              <a:rPr sz="1600" b="1" spc="10" dirty="0">
                <a:solidFill>
                  <a:srgbClr val="5F0E04"/>
                </a:solidFill>
                <a:latin typeface="微软雅黑" panose="020B0503020204020204" pitchFamily="34" charset="-122"/>
                <a:cs typeface="微软雅黑" panose="020B0503020204020204" pitchFamily="34" charset="-122"/>
              </a:rPr>
              <a:t>民</a:t>
            </a:r>
            <a:r>
              <a:rPr sz="1600" b="1" spc="-5" dirty="0">
                <a:solidFill>
                  <a:srgbClr val="5F0E04"/>
                </a:solidFill>
                <a:latin typeface="微软雅黑" panose="020B0503020204020204" pitchFamily="34" charset="-122"/>
                <a:cs typeface="微软雅黑" panose="020B0503020204020204" pitchFamily="34" charset="-122"/>
              </a:rPr>
              <a:t>，</a:t>
            </a:r>
            <a:r>
              <a:rPr sz="1600" b="1" spc="5" dirty="0">
                <a:solidFill>
                  <a:srgbClr val="5F0E04"/>
                </a:solidFill>
                <a:latin typeface="微软雅黑" panose="020B0503020204020204" pitchFamily="34" charset="-122"/>
                <a:cs typeface="微软雅黑" panose="020B0503020204020204" pitchFamily="34" charset="-122"/>
              </a:rPr>
              <a:t>自力更生，艰</a:t>
            </a:r>
            <a:r>
              <a:rPr sz="1600" b="1" spc="-5" dirty="0">
                <a:solidFill>
                  <a:srgbClr val="5F0E04"/>
                </a:solidFill>
                <a:latin typeface="微软雅黑" panose="020B0503020204020204" pitchFamily="34" charset="-122"/>
                <a:cs typeface="微软雅黑" panose="020B0503020204020204" pitchFamily="34" charset="-122"/>
              </a:rPr>
              <a:t>苦</a:t>
            </a:r>
            <a:r>
              <a:rPr sz="1600" b="1" spc="5" dirty="0">
                <a:solidFill>
                  <a:srgbClr val="5F0E04"/>
                </a:solidFill>
                <a:latin typeface="微软雅黑" panose="020B0503020204020204" pitchFamily="34" charset="-122"/>
                <a:cs typeface="微软雅黑" panose="020B0503020204020204" pitchFamily="34" charset="-122"/>
              </a:rPr>
              <a:t>奋斗，逐步实</a:t>
            </a:r>
            <a:r>
              <a:rPr sz="1600" b="1" spc="-5" dirty="0">
                <a:solidFill>
                  <a:srgbClr val="5F0E04"/>
                </a:solidFill>
                <a:latin typeface="微软雅黑" panose="020B0503020204020204" pitchFamily="34" charset="-122"/>
                <a:cs typeface="微软雅黑" panose="020B0503020204020204" pitchFamily="34" charset="-122"/>
              </a:rPr>
              <a:t>现工</a:t>
            </a:r>
            <a:endParaRPr sz="1600" b="1">
              <a:latin typeface="微软雅黑" panose="020B0503020204020204" pitchFamily="34" charset="-122"/>
              <a:cs typeface="微软雅黑" panose="020B0503020204020204" pitchFamily="34" charset="-122"/>
            </a:endParaRPr>
          </a:p>
          <a:p>
            <a:pPr marL="12700" marR="210185">
              <a:lnSpc>
                <a:spcPct val="150000"/>
              </a:lnSpc>
            </a:pPr>
            <a:r>
              <a:rPr sz="1600" b="1" spc="5" dirty="0">
                <a:solidFill>
                  <a:srgbClr val="5F0E04"/>
                </a:solidFill>
                <a:latin typeface="微软雅黑" panose="020B0503020204020204" pitchFamily="34" charset="-122"/>
                <a:cs typeface="微软雅黑" panose="020B0503020204020204" pitchFamily="34" charset="-122"/>
              </a:rPr>
              <a:t>业、农业</a:t>
            </a:r>
            <a:r>
              <a:rPr sz="1600" b="1" spc="-5" dirty="0">
                <a:solidFill>
                  <a:srgbClr val="5F0E04"/>
                </a:solidFill>
                <a:latin typeface="微软雅黑" panose="020B0503020204020204" pitchFamily="34" charset="-122"/>
                <a:cs typeface="微软雅黑" panose="020B0503020204020204" pitchFamily="34" charset="-122"/>
              </a:rPr>
              <a:t>、</a:t>
            </a:r>
            <a:r>
              <a:rPr sz="1600" b="1" spc="5" dirty="0">
                <a:solidFill>
                  <a:srgbClr val="5F0E04"/>
                </a:solidFill>
                <a:latin typeface="微软雅黑" panose="020B0503020204020204" pitchFamily="34" charset="-122"/>
                <a:cs typeface="微软雅黑" panose="020B0503020204020204" pitchFamily="34" charset="-122"/>
              </a:rPr>
              <a:t>国防和</a:t>
            </a:r>
            <a:r>
              <a:rPr sz="1600" b="1" spc="-5" dirty="0">
                <a:solidFill>
                  <a:srgbClr val="5F0E04"/>
                </a:solidFill>
                <a:latin typeface="微软雅黑" panose="020B0503020204020204" pitchFamily="34" charset="-122"/>
                <a:cs typeface="微软雅黑" panose="020B0503020204020204" pitchFamily="34" charset="-122"/>
              </a:rPr>
              <a:t>科</a:t>
            </a:r>
            <a:r>
              <a:rPr sz="1600" b="1" spc="5" dirty="0">
                <a:solidFill>
                  <a:srgbClr val="5F0E04"/>
                </a:solidFill>
                <a:latin typeface="微软雅黑" panose="020B0503020204020204" pitchFamily="34" charset="-122"/>
                <a:cs typeface="微软雅黑" panose="020B0503020204020204" pitchFamily="34" charset="-122"/>
              </a:rPr>
              <a:t>学技术的现代</a:t>
            </a:r>
            <a:r>
              <a:rPr sz="1600" b="1" dirty="0">
                <a:solidFill>
                  <a:srgbClr val="5F0E04"/>
                </a:solidFill>
                <a:latin typeface="微软雅黑" panose="020B0503020204020204" pitchFamily="34" charset="-122"/>
                <a:cs typeface="微软雅黑" panose="020B0503020204020204" pitchFamily="34" charset="-122"/>
              </a:rPr>
              <a:t>化</a:t>
            </a:r>
            <a:r>
              <a:rPr sz="1600" b="1" spc="5" dirty="0">
                <a:solidFill>
                  <a:srgbClr val="5F0E04"/>
                </a:solidFill>
                <a:latin typeface="微软雅黑" panose="020B0503020204020204" pitchFamily="34" charset="-122"/>
                <a:cs typeface="微软雅黑" panose="020B0503020204020204" pitchFamily="34" charset="-122"/>
              </a:rPr>
              <a:t>，把我国建设</a:t>
            </a:r>
            <a:r>
              <a:rPr sz="1600" b="1" spc="-5" dirty="0">
                <a:solidFill>
                  <a:srgbClr val="5F0E04"/>
                </a:solidFill>
                <a:latin typeface="微软雅黑" panose="020B0503020204020204" pitchFamily="34" charset="-122"/>
                <a:cs typeface="微软雅黑" panose="020B0503020204020204" pitchFamily="34" charset="-122"/>
              </a:rPr>
              <a:t>成为 高度文明，高度民主的社会主义国</a:t>
            </a:r>
            <a:r>
              <a:rPr sz="1600" b="1" spc="5" dirty="0">
                <a:solidFill>
                  <a:srgbClr val="5F0E04"/>
                </a:solidFill>
                <a:latin typeface="微软雅黑" panose="020B0503020204020204" pitchFamily="34" charset="-122"/>
                <a:cs typeface="微软雅黑" panose="020B0503020204020204" pitchFamily="34" charset="-122"/>
              </a:rPr>
              <a:t>家</a:t>
            </a:r>
            <a:r>
              <a:rPr sz="1600" b="1" spc="-5" dirty="0">
                <a:solidFill>
                  <a:srgbClr val="5F0E04"/>
                </a:solidFill>
                <a:latin typeface="微软雅黑" panose="020B0503020204020204" pitchFamily="34" charset="-122"/>
                <a:cs typeface="微软雅黑" panose="020B0503020204020204" pitchFamily="34" charset="-122"/>
              </a:rPr>
              <a:t>。</a:t>
            </a:r>
            <a:endParaRPr sz="1600" b="1">
              <a:latin typeface="微软雅黑" panose="020B0503020204020204" pitchFamily="34" charset="-122"/>
              <a:cs typeface="微软雅黑" panose="020B0503020204020204" pitchFamily="34" charset="-122"/>
            </a:endParaRPr>
          </a:p>
        </p:txBody>
      </p:sp>
      <p:sp>
        <p:nvSpPr>
          <p:cNvPr id="9" name="object 9"/>
          <p:cNvSpPr txBox="1"/>
          <p:nvPr/>
        </p:nvSpPr>
        <p:spPr>
          <a:xfrm>
            <a:off x="547687" y="1000125"/>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中国共产党第十二次全国代表大会</a:t>
            </a:r>
            <a:endParaRPr sz="2800">
              <a:latin typeface="微软雅黑" panose="020B0503020204020204" pitchFamily="34" charset="-122"/>
              <a:cs typeface="微软雅黑" panose="020B0503020204020204" pitchFamily="34" charset="-122"/>
            </a:endParaRPr>
          </a:p>
        </p:txBody>
      </p:sp>
      <p:sp>
        <p:nvSpPr>
          <p:cNvPr id="10" name="object 10"/>
          <p:cNvSpPr txBox="1"/>
          <p:nvPr/>
        </p:nvSpPr>
        <p:spPr>
          <a:xfrm>
            <a:off x="547687" y="3913187"/>
            <a:ext cx="2800350" cy="615950"/>
          </a:xfrm>
          <a:prstGeom prst="rect">
            <a:avLst/>
          </a:prstGeom>
          <a:solidFill>
            <a:srgbClr val="5F0E04"/>
          </a:solidFill>
        </p:spPr>
        <p:txBody>
          <a:bodyPr vert="horz" wrap="square" lIns="0" tIns="88265" rIns="0" bIns="0" rtlCol="0">
            <a:spAutoFit/>
          </a:bodyPr>
          <a:lstStyle/>
          <a:p>
            <a:pPr marL="954405" marR="310515" indent="-637540">
              <a:lnSpc>
                <a:spcPct val="100000"/>
              </a:lnSpc>
              <a:spcBef>
                <a:spcPts val="695"/>
              </a:spcBef>
            </a:pPr>
            <a:r>
              <a:rPr sz="1400" dirty="0">
                <a:solidFill>
                  <a:srgbClr val="FFF8E6"/>
                </a:solidFill>
                <a:latin typeface="微软雅黑" panose="020B0503020204020204" pitchFamily="34" charset="-122"/>
                <a:cs typeface="微软雅黑" panose="020B0503020204020204" pitchFamily="34" charset="-122"/>
              </a:rPr>
              <a:t>时间：1982年9月1日</a:t>
            </a:r>
            <a:r>
              <a:rPr sz="1400" spc="-10" dirty="0">
                <a:solidFill>
                  <a:srgbClr val="FFF8E6"/>
                </a:solidFill>
                <a:latin typeface="微软雅黑" panose="020B0503020204020204" pitchFamily="34" charset="-122"/>
                <a:cs typeface="微软雅黑" panose="020B0503020204020204" pitchFamily="34" charset="-122"/>
              </a:rPr>
              <a:t>-1</a:t>
            </a:r>
            <a:r>
              <a:rPr sz="1400" dirty="0">
                <a:solidFill>
                  <a:srgbClr val="FFF8E6"/>
                </a:solidFill>
                <a:latin typeface="微软雅黑" panose="020B0503020204020204" pitchFamily="34" charset="-122"/>
                <a:cs typeface="微软雅黑" panose="020B0503020204020204" pitchFamily="34" charset="-122"/>
              </a:rPr>
              <a:t>1日 地点：北京</a:t>
            </a:r>
            <a:endParaRPr sz="1400">
              <a:latin typeface="微软雅黑" panose="020B0503020204020204" pitchFamily="34" charset="-122"/>
              <a:cs typeface="微软雅黑" panose="020B0503020204020204" pitchFamily="34" charset="-122"/>
            </a:endParaRPr>
          </a:p>
        </p:txBody>
      </p:sp>
      <p:sp>
        <p:nvSpPr>
          <p:cNvPr id="13" name="object 10"/>
          <p:cNvSpPr txBox="1">
            <a:spLocks noGrp="1"/>
          </p:cNvSpPr>
          <p:nvPr>
            <p:ph type="title"/>
          </p:nvPr>
        </p:nvSpPr>
        <p:spPr>
          <a:xfrm>
            <a:off x="930910" y="241618"/>
            <a:ext cx="7061200"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1571635" cy="378117"/>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改革开放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928926" y="1214428"/>
            <a:ext cx="5643602" cy="1887696"/>
          </a:xfrm>
          <a:prstGeom prst="rect">
            <a:avLst/>
          </a:prstGeom>
          <a:noFill/>
        </p:spPr>
        <p:txBody>
          <a:bodyPr wrap="square" rtlCol="0">
            <a:spAutoFit/>
          </a:bodyPr>
          <a:lstStyle/>
          <a:p>
            <a:pPr algn="just">
              <a:lnSpc>
                <a:spcPts val="2000"/>
              </a:lnSpc>
            </a:pPr>
            <a:r>
              <a:rPr lang="zh-CN" altLang="en-US" sz="1400" dirty="0" smtClean="0">
                <a:latin typeface="微软雅黑" panose="020B0503020204020204" pitchFamily="34" charset="-122"/>
                <a:ea typeface="微软雅黑" panose="020B0503020204020204" pitchFamily="34" charset="-122"/>
              </a:rPr>
              <a:t>为了解决香港、澳门、台湾的问题，实现祖国统一，邓小平尊重历史和现状，从实际出发，提出了“一个国家、两种制度”的伟大构想，即在中国大陆实行社会主义制度，在香港、澳门、台湾地区实行资本主义制度。</a:t>
            </a:r>
            <a:r>
              <a:rPr lang="en-US" altLang="zh-CN" sz="1400" dirty="0" smtClean="0">
                <a:latin typeface="微软雅黑" panose="020B0503020204020204" pitchFamily="34" charset="-122"/>
                <a:ea typeface="微软雅黑" panose="020B0503020204020204" pitchFamily="34" charset="-122"/>
              </a:rPr>
              <a:t>1982</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9</a:t>
            </a:r>
            <a:r>
              <a:rPr lang="zh-CN" altLang="en-US" sz="1400" dirty="0" smtClean="0">
                <a:latin typeface="微软雅黑" panose="020B0503020204020204" pitchFamily="34" charset="-122"/>
                <a:ea typeface="微软雅黑" panose="020B0503020204020204" pitchFamily="34" charset="-122"/>
              </a:rPr>
              <a:t>月，他在同英国首相会见时，阐述了中国解决香港问题的基本立场，维护了祖国的主权和尊严。</a:t>
            </a:r>
            <a:r>
              <a:rPr lang="en-US" altLang="zh-CN" sz="1400" dirty="0" smtClean="0">
                <a:latin typeface="微软雅黑" panose="020B0503020204020204" pitchFamily="34" charset="-122"/>
                <a:ea typeface="微软雅黑" panose="020B0503020204020204" pitchFamily="34" charset="-122"/>
              </a:rPr>
              <a:t>1983</a:t>
            </a:r>
            <a:r>
              <a:rPr lang="zh-CN" altLang="en-US" sz="1400" dirty="0" smtClean="0">
                <a:latin typeface="微软雅黑" panose="020B0503020204020204" pitchFamily="34" charset="-122"/>
                <a:ea typeface="微软雅黑" panose="020B0503020204020204" pitchFamily="34" charset="-122"/>
              </a:rPr>
              <a:t>年他提出解决台湾问题的“六条”方针，强烈表达了和平统一祖国的愿望。他针对分裂中国的图谋，强调不能放弃用非和平方式解决台湾问题。</a:t>
            </a:r>
            <a:endParaRPr lang="zh-CN" altLang="en-US" sz="1400" dirty="0">
              <a:latin typeface="微软雅黑" panose="020B0503020204020204" pitchFamily="34" charset="-122"/>
              <a:ea typeface="微软雅黑" panose="020B0503020204020204" pitchFamily="34" charset="-122"/>
            </a:endParaRPr>
          </a:p>
        </p:txBody>
      </p:sp>
      <p:pic>
        <p:nvPicPr>
          <p:cNvPr id="129026" name="Picture 2" descr="C:\Users\刘富江\Pictures\党建ppt图片\46.jpg"/>
          <p:cNvPicPr>
            <a:picLocks noChangeAspect="1" noChangeArrowheads="1"/>
          </p:cNvPicPr>
          <p:nvPr/>
        </p:nvPicPr>
        <p:blipFill>
          <a:blip r:embed="rId2" cstate="print"/>
          <a:srcRect/>
          <a:stretch>
            <a:fillRect/>
          </a:stretch>
        </p:blipFill>
        <p:spPr bwMode="auto">
          <a:xfrm>
            <a:off x="785786" y="1285866"/>
            <a:ext cx="1974070" cy="1785950"/>
          </a:xfrm>
          <a:prstGeom prst="rect">
            <a:avLst/>
          </a:prstGeom>
          <a:noFill/>
        </p:spPr>
      </p:pic>
      <p:sp>
        <p:nvSpPr>
          <p:cNvPr id="13" name="矩形 12"/>
          <p:cNvSpPr/>
          <p:nvPr/>
        </p:nvSpPr>
        <p:spPr>
          <a:xfrm>
            <a:off x="714348" y="3143254"/>
            <a:ext cx="7858180" cy="1353319"/>
          </a:xfrm>
          <a:prstGeom prst="rect">
            <a:avLst/>
          </a:prstGeom>
        </p:spPr>
        <p:txBody>
          <a:bodyPr wrap="square">
            <a:spAutoFit/>
          </a:bodyPr>
          <a:lstStyle/>
          <a:p>
            <a:pPr algn="just">
              <a:lnSpc>
                <a:spcPts val="2000"/>
              </a:lnSpc>
            </a:pPr>
            <a:r>
              <a:rPr lang="zh-CN" altLang="en-US" sz="1400" dirty="0" smtClean="0">
                <a:latin typeface="微软雅黑" panose="020B0503020204020204" pitchFamily="34" charset="-122"/>
                <a:ea typeface="微软雅黑" panose="020B0503020204020204" pitchFamily="34" charset="-122"/>
              </a:rPr>
              <a:t>中共十二大以后，中国按照“一国两制”的构想解决香港和澳门回归中国的问题。在经过两年的谈判后，</a:t>
            </a:r>
            <a:r>
              <a:rPr lang="en-US" altLang="zh-CN" sz="1400" dirty="0" smtClean="0">
                <a:latin typeface="微软雅黑" panose="020B0503020204020204" pitchFamily="34" charset="-122"/>
                <a:ea typeface="微软雅黑" panose="020B0503020204020204" pitchFamily="34" charset="-122"/>
              </a:rPr>
              <a:t>1984</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12</a:t>
            </a:r>
            <a:r>
              <a:rPr lang="zh-CN" altLang="en-US" sz="1400" dirty="0" smtClean="0">
                <a:latin typeface="微软雅黑" panose="020B0503020204020204" pitchFamily="34" charset="-122"/>
                <a:ea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rPr>
              <a:t>19</a:t>
            </a:r>
            <a:r>
              <a:rPr lang="zh-CN" altLang="en-US" sz="1400" dirty="0" smtClean="0">
                <a:latin typeface="微软雅黑" panose="020B0503020204020204" pitchFamily="34" charset="-122"/>
                <a:ea typeface="微软雅黑" panose="020B0503020204020204" pitchFamily="34" charset="-122"/>
              </a:rPr>
              <a:t>日中英两国政府领导人在北京正式签署了关于香港问题的联合声明。联合声明中明确规定，中华人民共和国政府于</a:t>
            </a:r>
            <a:r>
              <a:rPr lang="en-US" altLang="zh-CN" sz="1400" dirty="0" smtClean="0">
                <a:latin typeface="微软雅黑" panose="020B0503020204020204" pitchFamily="34" charset="-122"/>
                <a:ea typeface="微软雅黑" panose="020B0503020204020204" pitchFamily="34" charset="-122"/>
              </a:rPr>
              <a:t>1997</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7</a:t>
            </a:r>
            <a:r>
              <a:rPr lang="zh-CN" altLang="en-US" sz="1400" dirty="0" smtClean="0">
                <a:latin typeface="微软雅黑" panose="020B0503020204020204" pitchFamily="34" charset="-122"/>
                <a:ea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日对香港恢复行使主权。香港问题的解决为澳门问题的解决提供了范例。经过谈判，</a:t>
            </a:r>
            <a:r>
              <a:rPr lang="en-US" altLang="zh-CN" sz="1400" dirty="0" smtClean="0">
                <a:latin typeface="微软雅黑" panose="020B0503020204020204" pitchFamily="34" charset="-122"/>
                <a:ea typeface="微软雅黑" panose="020B0503020204020204" pitchFamily="34" charset="-122"/>
              </a:rPr>
              <a:t>1987</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rPr>
              <a:t>13</a:t>
            </a:r>
            <a:r>
              <a:rPr lang="zh-CN" altLang="en-US" sz="1400" dirty="0" smtClean="0">
                <a:latin typeface="微软雅黑" panose="020B0503020204020204" pitchFamily="34" charset="-122"/>
                <a:ea typeface="微软雅黑" panose="020B0503020204020204" pitchFamily="34" charset="-122"/>
              </a:rPr>
              <a:t>日中葡两国政府领导人在北京签署了关于澳门问题的联合声明。联合声明规定，中华人民共和国政府于</a:t>
            </a:r>
            <a:r>
              <a:rPr lang="en-US" altLang="zh-CN" sz="1400" dirty="0" smtClean="0">
                <a:latin typeface="微软雅黑" panose="020B0503020204020204" pitchFamily="34" charset="-122"/>
                <a:ea typeface="微软雅黑" panose="020B0503020204020204" pitchFamily="34" charset="-122"/>
              </a:rPr>
              <a:t>1999</a:t>
            </a:r>
            <a:r>
              <a:rPr lang="zh-CN" altLang="en-US" sz="1400" dirty="0" smtClean="0">
                <a:latin typeface="微软雅黑" panose="020B0503020204020204" pitchFamily="34" charset="-122"/>
                <a:ea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rPr>
              <a:t>12</a:t>
            </a:r>
            <a:r>
              <a:rPr lang="zh-CN" altLang="en-US" sz="1400" dirty="0" smtClean="0">
                <a:latin typeface="微软雅黑" panose="020B0503020204020204" pitchFamily="34" charset="-122"/>
                <a:ea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rPr>
              <a:t>20</a:t>
            </a:r>
            <a:r>
              <a:rPr lang="zh-CN" altLang="en-US" sz="1400" dirty="0" smtClean="0">
                <a:latin typeface="微软雅黑" panose="020B0503020204020204" pitchFamily="34" charset="-122"/>
                <a:ea typeface="微软雅黑" panose="020B0503020204020204" pitchFamily="34" charset="-122"/>
              </a:rPr>
              <a:t>日对澳门恢复行使主权。</a:t>
            </a:r>
            <a:endParaRPr lang="zh-CN" altLang="en-US" sz="14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5769610" y="887095"/>
            <a:ext cx="2381885" cy="521970"/>
          </a:xfrm>
          <a:prstGeom prst="rect">
            <a:avLst/>
          </a:prstGeom>
          <a:noFill/>
        </p:spPr>
        <p:txBody>
          <a:bodyPr wrap="square" rtlCol="0">
            <a:spAutoFit/>
          </a:bodyPr>
          <a:lstStyle/>
          <a:p>
            <a:pPr algn="ctr"/>
            <a:r>
              <a:rPr lang="zh-CN" sz="2800" b="1" spc="-10" dirty="0">
                <a:solidFill>
                  <a:srgbClr val="C00000"/>
                </a:solidFill>
                <a:latin typeface="微软雅黑" panose="020B0503020204020204" pitchFamily="34" charset="-122"/>
                <a:cs typeface="微软雅黑" panose="020B0503020204020204" pitchFamily="34" charset="-122"/>
                <a:sym typeface="+mn-ea"/>
              </a:rPr>
              <a:t>一国两制</a:t>
            </a:r>
            <a:endParaRPr lang="zh-CN" altLang="en-US" sz="2000" b="1" dirty="0">
              <a:latin typeface="微软雅黑" panose="020B0503020204020204" pitchFamily="34" charset="-122"/>
              <a:ea typeface="微软雅黑" panose="020B0503020204020204" pitchFamily="34" charset="-122"/>
            </a:endParaRPr>
          </a:p>
        </p:txBody>
      </p:sp>
      <p:sp>
        <p:nvSpPr>
          <p:cNvPr id="5" name="object 10"/>
          <p:cNvSpPr txBox="1">
            <a:spLocks noGrp="1"/>
          </p:cNvSpPr>
          <p:nvPr>
            <p:ph type="title"/>
          </p:nvPr>
        </p:nvSpPr>
        <p:spPr>
          <a:xfrm>
            <a:off x="930910" y="241618"/>
            <a:ext cx="7061200"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6"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8" name="object 4"/>
          <p:cNvSpPr/>
          <p:nvPr/>
        </p:nvSpPr>
        <p:spPr>
          <a:xfrm>
            <a:off x="7920101" y="0"/>
            <a:ext cx="1223898" cy="1058926"/>
          </a:xfrm>
          <a:prstGeom prst="rect">
            <a:avLst/>
          </a:prstGeom>
          <a:blipFill>
            <a:blip r:embed="rId3" cstate="print"/>
            <a:stretch>
              <a:fillRect/>
            </a:stretch>
          </a:blipFill>
        </p:spPr>
        <p:txBody>
          <a:bodyPr wrap="square" lIns="0" tIns="0" rIns="0" bIns="0" rtlCol="0"/>
          <a:lstStyle/>
          <a:p>
            <a:endParaRPr/>
          </a:p>
        </p:txBody>
      </p:sp>
      <p:sp>
        <p:nvSpPr>
          <p:cNvPr id="9" name="object 2"/>
          <p:cNvSpPr/>
          <p:nvPr/>
        </p:nvSpPr>
        <p:spPr>
          <a:xfrm>
            <a:off x="221350" y="2000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par>
                                <p:cTn id="8" presetID="3" presetClass="entr" presetSubtype="5" fill="hold" nodeType="withEffect">
                                  <p:stCondLst>
                                    <p:cond delay="0"/>
                                  </p:stCondLst>
                                  <p:childTnLst>
                                    <p:set>
                                      <p:cBhvr>
                                        <p:cTn id="9" dur="1" fill="hold">
                                          <p:stCondLst>
                                            <p:cond delay="0"/>
                                          </p:stCondLst>
                                        </p:cTn>
                                        <p:tgtEl>
                                          <p:spTgt spid="129026"/>
                                        </p:tgtEl>
                                        <p:attrNameLst>
                                          <p:attrName>style.visibility</p:attrName>
                                        </p:attrNameLst>
                                      </p:cBhvr>
                                      <p:to>
                                        <p:strVal val="visible"/>
                                      </p:to>
                                    </p:set>
                                    <p:animEffect transition="in" filter="blinds(vertical)">
                                      <p:cBhvr>
                                        <p:cTn id="10" dur="500"/>
                                        <p:tgtEl>
                                          <p:spTgt spid="129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1571635" cy="378117"/>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改革开放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714375" y="1143000"/>
            <a:ext cx="7787005" cy="3336925"/>
          </a:xfrm>
          <a:prstGeom prst="rect">
            <a:avLst/>
          </a:prstGeom>
          <a:noFill/>
        </p:spPr>
        <p:txBody>
          <a:bodyPr wrap="square" rtlCol="0">
            <a:spAutoFit/>
          </a:bodyPr>
          <a:lstStyle/>
          <a:p>
            <a:pPr>
              <a:lnSpc>
                <a:spcPts val="2300"/>
              </a:lnSpc>
            </a:pPr>
            <a:r>
              <a:rPr lang="zh-CN" altLang="en-US" dirty="0" smtClean="0">
                <a:latin typeface="微软雅黑" panose="020B0503020204020204" pitchFamily="34" charset="-122"/>
                <a:ea typeface="微软雅黑" panose="020B0503020204020204" pitchFamily="34" charset="-122"/>
              </a:rPr>
              <a:t>改革和建设的顺利进行，需要强有力的思想和政治保证。党提出一系列“两手抓”的战略方针，强调一手抓改革开放，一手抓打击犯罪；一手抓经济建</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设，一手抓民主法制；一手抓物质文明，</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一手抓精神文明。中共十二届六中全会专</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门作出决议，指出我们的精神文明建设必</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                                            须是推动社会主义现代化建设的精神文明</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建设，是促进全面改革和实行对外开放的</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精神文明建设，是坚持四项基本原则的精</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神文明建设。党还强调在整个社会主义现</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代化建设进程中都要进行反对资产阶级自</a:t>
            </a:r>
            <a:endParaRPr lang="en-US" altLang="zh-CN" dirty="0" smtClean="0">
              <a:latin typeface="微软雅黑" panose="020B0503020204020204" pitchFamily="34" charset="-122"/>
              <a:ea typeface="微软雅黑" panose="020B0503020204020204" pitchFamily="34" charset="-122"/>
            </a:endParaRPr>
          </a:p>
          <a:p>
            <a:pPr>
              <a:lnSpc>
                <a:spcPts val="23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由化的教育和斗争。</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4652645" y="715010"/>
            <a:ext cx="2828290" cy="521970"/>
          </a:xfrm>
          <a:prstGeom prst="rect">
            <a:avLst/>
          </a:prstGeom>
          <a:noFill/>
        </p:spPr>
        <p:txBody>
          <a:bodyPr wrap="none" rtlCol="0">
            <a:spAutoFit/>
          </a:bodyPr>
          <a:lstStyle/>
          <a:p>
            <a:pPr algn="ctr"/>
            <a:r>
              <a:rPr lang="zh-CN" sz="2800" b="1" spc="-10" dirty="0">
                <a:solidFill>
                  <a:srgbClr val="C00000"/>
                </a:solidFill>
                <a:latin typeface="微软雅黑" panose="020B0503020204020204" pitchFamily="34" charset="-122"/>
                <a:cs typeface="微软雅黑" panose="020B0503020204020204" pitchFamily="34" charset="-122"/>
                <a:sym typeface="+mn-ea"/>
              </a:rPr>
              <a:t>加强精神文明建设</a:t>
            </a:r>
            <a:endParaRPr lang="zh-CN" sz="2800" b="1" spc="-10" dirty="0">
              <a:solidFill>
                <a:srgbClr val="C00000"/>
              </a:solidFill>
              <a:latin typeface="微软雅黑" panose="020B0503020204020204" pitchFamily="34" charset="-122"/>
              <a:cs typeface="微软雅黑" panose="020B0503020204020204" pitchFamily="34" charset="-122"/>
            </a:endParaRPr>
          </a:p>
        </p:txBody>
      </p:sp>
      <p:pic>
        <p:nvPicPr>
          <p:cNvPr id="5" name="图片 4" descr="u=2457527184,3862705087&amp;fm=26&amp;gp=0[1]"/>
          <p:cNvPicPr>
            <a:picLocks noChangeAspect="1"/>
          </p:cNvPicPr>
          <p:nvPr/>
        </p:nvPicPr>
        <p:blipFill>
          <a:blip r:embed="rId2"/>
          <a:stretch>
            <a:fillRect/>
          </a:stretch>
        </p:blipFill>
        <p:spPr>
          <a:xfrm>
            <a:off x="626110" y="1844675"/>
            <a:ext cx="3531870" cy="2521585"/>
          </a:xfrm>
          <a:prstGeom prst="rect">
            <a:avLst/>
          </a:prstGeom>
        </p:spPr>
      </p:pic>
      <p:sp>
        <p:nvSpPr>
          <p:cNvPr id="10" name="object 10"/>
          <p:cNvSpPr txBox="1">
            <a:spLocks noGrp="1"/>
          </p:cNvSpPr>
          <p:nvPr>
            <p:ph type="title"/>
          </p:nvPr>
        </p:nvSpPr>
        <p:spPr>
          <a:xfrm>
            <a:off x="930910" y="241618"/>
            <a:ext cx="6976745" cy="427990"/>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6" name="object 3"/>
          <p:cNvSpPr/>
          <p:nvPr/>
        </p:nvSpPr>
        <p:spPr>
          <a:xfrm>
            <a:off x="36195" y="75501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8" name="object 4"/>
          <p:cNvSpPr/>
          <p:nvPr/>
        </p:nvSpPr>
        <p:spPr>
          <a:xfrm>
            <a:off x="7920101" y="0"/>
            <a:ext cx="1223898" cy="1058926"/>
          </a:xfrm>
          <a:prstGeom prst="rect">
            <a:avLst/>
          </a:prstGeom>
          <a:blipFill>
            <a:blip r:embed="rId3" cstate="print"/>
            <a:stretch>
              <a:fillRect/>
            </a:stretch>
          </a:blipFill>
        </p:spPr>
        <p:txBody>
          <a:bodyPr wrap="square" lIns="0" tIns="0" rIns="0" bIns="0" rtlCol="0"/>
          <a:lstStyle/>
          <a:p>
            <a:endParaRPr/>
          </a:p>
        </p:txBody>
      </p:sp>
      <p:sp>
        <p:nvSpPr>
          <p:cNvPr id="9"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p:nvPr/>
        </p:nvSpPr>
        <p:spPr>
          <a:xfrm>
            <a:off x="5724525" y="1924050"/>
            <a:ext cx="2871724" cy="19177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603605" y="2031886"/>
            <a:ext cx="5028565" cy="2313940"/>
          </a:xfrm>
          <a:prstGeom prst="rect">
            <a:avLst/>
          </a:prstGeom>
        </p:spPr>
        <p:txBody>
          <a:bodyPr vert="horz" wrap="square" lIns="0" tIns="20320" rIns="0" bIns="0" rtlCol="0">
            <a:spAutoFit/>
          </a:bodyPr>
          <a:lstStyle/>
          <a:p>
            <a:pPr marL="12700" marR="181610" algn="just">
              <a:lnSpc>
                <a:spcPct val="149000"/>
              </a:lnSpc>
              <a:spcBef>
                <a:spcPts val="160"/>
              </a:spcBef>
            </a:pPr>
            <a:r>
              <a:rPr sz="1600" b="1" spc="5" dirty="0">
                <a:solidFill>
                  <a:srgbClr val="C00000"/>
                </a:solidFill>
                <a:latin typeface="微软雅黑" panose="020B0503020204020204" pitchFamily="34" charset="-122"/>
                <a:cs typeface="微软雅黑" panose="020B0503020204020204" pitchFamily="34" charset="-122"/>
              </a:rPr>
              <a:t>会</a:t>
            </a:r>
            <a:r>
              <a:rPr sz="1600" b="1" spc="15" dirty="0">
                <a:solidFill>
                  <a:srgbClr val="C00000"/>
                </a:solidFill>
                <a:latin typeface="微软雅黑" panose="020B0503020204020204" pitchFamily="34" charset="-122"/>
                <a:cs typeface="微软雅黑" panose="020B0503020204020204" pitchFamily="34" charset="-122"/>
              </a:rPr>
              <a:t>议主</a:t>
            </a:r>
            <a:r>
              <a:rPr sz="1600" b="1" spc="5" dirty="0">
                <a:solidFill>
                  <a:srgbClr val="C00000"/>
                </a:solidFill>
                <a:latin typeface="微软雅黑" panose="020B0503020204020204" pitchFamily="34" charset="-122"/>
                <a:cs typeface="微软雅黑" panose="020B0503020204020204" pitchFamily="34" charset="-122"/>
              </a:rPr>
              <a:t>题</a:t>
            </a:r>
            <a:r>
              <a:rPr sz="1600" b="1" spc="15" dirty="0">
                <a:solidFill>
                  <a:srgbClr val="C00000"/>
                </a:solidFill>
                <a:latin typeface="微软雅黑" panose="020B0503020204020204" pitchFamily="34" charset="-122"/>
                <a:cs typeface="微软雅黑" panose="020B0503020204020204" pitchFamily="34" charset="-122"/>
              </a:rPr>
              <a:t>是加快</a:t>
            </a:r>
            <a:r>
              <a:rPr sz="1600" b="1" spc="5" dirty="0">
                <a:solidFill>
                  <a:srgbClr val="C00000"/>
                </a:solidFill>
                <a:latin typeface="微软雅黑" panose="020B0503020204020204" pitchFamily="34" charset="-122"/>
                <a:cs typeface="微软雅黑" panose="020B0503020204020204" pitchFamily="34" charset="-122"/>
              </a:rPr>
              <a:t>和</a:t>
            </a:r>
            <a:r>
              <a:rPr sz="1600" b="1" spc="15" dirty="0">
                <a:solidFill>
                  <a:srgbClr val="C00000"/>
                </a:solidFill>
                <a:latin typeface="微软雅黑" panose="020B0503020204020204" pitchFamily="34" charset="-122"/>
                <a:cs typeface="微软雅黑" panose="020B0503020204020204" pitchFamily="34" charset="-122"/>
              </a:rPr>
              <a:t>深</a:t>
            </a:r>
            <a:r>
              <a:rPr sz="1600" b="1" spc="5" dirty="0">
                <a:solidFill>
                  <a:srgbClr val="C00000"/>
                </a:solidFill>
                <a:latin typeface="微软雅黑" panose="020B0503020204020204" pitchFamily="34" charset="-122"/>
                <a:cs typeface="微软雅黑" panose="020B0503020204020204" pitchFamily="34" charset="-122"/>
              </a:rPr>
              <a:t>化</a:t>
            </a:r>
            <a:r>
              <a:rPr sz="1600" b="1" spc="15" dirty="0">
                <a:solidFill>
                  <a:srgbClr val="C00000"/>
                </a:solidFill>
                <a:latin typeface="微软雅黑" panose="020B0503020204020204" pitchFamily="34" charset="-122"/>
                <a:cs typeface="微软雅黑" panose="020B0503020204020204" pitchFamily="34" charset="-122"/>
              </a:rPr>
              <a:t>改</a:t>
            </a:r>
            <a:r>
              <a:rPr sz="1600" b="1" spc="35" dirty="0">
                <a:solidFill>
                  <a:srgbClr val="C00000"/>
                </a:solidFill>
                <a:latin typeface="微软雅黑" panose="020B0503020204020204" pitchFamily="34" charset="-122"/>
                <a:cs typeface="微软雅黑" panose="020B0503020204020204" pitchFamily="34" charset="-122"/>
              </a:rPr>
              <a:t>革</a:t>
            </a:r>
            <a:r>
              <a:rPr sz="16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邓</a:t>
            </a:r>
            <a:r>
              <a:rPr sz="1400" b="1" spc="10" dirty="0">
                <a:solidFill>
                  <a:srgbClr val="5F0E04"/>
                </a:solidFill>
                <a:latin typeface="微软雅黑" panose="020B0503020204020204" pitchFamily="34" charset="-122"/>
                <a:cs typeface="微软雅黑" panose="020B0503020204020204" pitchFamily="34" charset="-122"/>
              </a:rPr>
              <a:t>小平主持大会开幕</a:t>
            </a:r>
            <a:r>
              <a:rPr sz="1400" b="1" spc="20" dirty="0">
                <a:solidFill>
                  <a:srgbClr val="5F0E04"/>
                </a:solidFill>
                <a:latin typeface="微软雅黑" panose="020B0503020204020204" pitchFamily="34" charset="-122"/>
                <a:cs typeface="微软雅黑" panose="020B0503020204020204" pitchFamily="34" charset="-122"/>
              </a:rPr>
              <a:t>式</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赵 紫</a:t>
            </a:r>
            <a:r>
              <a:rPr sz="1400" b="1" spc="10" dirty="0">
                <a:solidFill>
                  <a:srgbClr val="5F0E04"/>
                </a:solidFill>
                <a:latin typeface="微软雅黑" panose="020B0503020204020204" pitchFamily="34" charset="-122"/>
                <a:cs typeface="微软雅黑" panose="020B0503020204020204" pitchFamily="34" charset="-122"/>
              </a:rPr>
              <a:t>阳</a:t>
            </a:r>
            <a:r>
              <a:rPr sz="1400" b="1" dirty="0">
                <a:solidFill>
                  <a:srgbClr val="5F0E04"/>
                </a:solidFill>
                <a:latin typeface="微软雅黑" panose="020B0503020204020204" pitchFamily="34" charset="-122"/>
                <a:cs typeface="微软雅黑" panose="020B0503020204020204" pitchFamily="34" charset="-122"/>
              </a:rPr>
              <a:t>受十二</a:t>
            </a:r>
            <a:r>
              <a:rPr sz="1400" b="1" spc="10" dirty="0">
                <a:solidFill>
                  <a:srgbClr val="5F0E04"/>
                </a:solidFill>
                <a:latin typeface="微软雅黑" panose="020B0503020204020204" pitchFamily="34" charset="-122"/>
                <a:cs typeface="微软雅黑" panose="020B0503020204020204" pitchFamily="34" charset="-122"/>
              </a:rPr>
              <a:t>届</a:t>
            </a:r>
            <a:r>
              <a:rPr sz="1400" b="1" dirty="0">
                <a:solidFill>
                  <a:srgbClr val="5F0E04"/>
                </a:solidFill>
                <a:latin typeface="微软雅黑" panose="020B0503020204020204" pitchFamily="34" charset="-122"/>
                <a:cs typeface="微软雅黑" panose="020B0503020204020204" pitchFamily="34" charset="-122"/>
              </a:rPr>
              <a:t>中央委</a:t>
            </a:r>
            <a:r>
              <a:rPr sz="1400" b="1" spc="10" dirty="0">
                <a:solidFill>
                  <a:srgbClr val="5F0E04"/>
                </a:solidFill>
                <a:latin typeface="微软雅黑" panose="020B0503020204020204" pitchFamily="34" charset="-122"/>
                <a:cs typeface="微软雅黑" panose="020B0503020204020204" pitchFamily="34" charset="-122"/>
              </a:rPr>
              <a:t>员</a:t>
            </a:r>
            <a:r>
              <a:rPr sz="1400" b="1" dirty="0">
                <a:solidFill>
                  <a:srgbClr val="5F0E04"/>
                </a:solidFill>
                <a:latin typeface="微软雅黑" panose="020B0503020204020204" pitchFamily="34" charset="-122"/>
                <a:cs typeface="微软雅黑" panose="020B0503020204020204" pitchFamily="34" charset="-122"/>
              </a:rPr>
              <a:t>会委托</a:t>
            </a:r>
            <a:r>
              <a:rPr sz="1400" b="1" spc="10" dirty="0">
                <a:solidFill>
                  <a:srgbClr val="5F0E04"/>
                </a:solidFill>
                <a:latin typeface="微软雅黑" panose="020B0503020204020204" pitchFamily="34" charset="-122"/>
                <a:cs typeface="微软雅黑" panose="020B0503020204020204" pitchFamily="34" charset="-122"/>
              </a:rPr>
              <a:t>作</a:t>
            </a:r>
            <a:r>
              <a:rPr sz="1400" b="1" dirty="0">
                <a:solidFill>
                  <a:srgbClr val="5F0E04"/>
                </a:solidFill>
                <a:latin typeface="微软雅黑" panose="020B0503020204020204" pitchFamily="34" charset="-122"/>
                <a:cs typeface="微软雅黑" panose="020B0503020204020204" pitchFamily="34" charset="-122"/>
              </a:rPr>
              <a:t>了题</a:t>
            </a:r>
            <a:r>
              <a:rPr sz="1400" b="1" spc="5" dirty="0">
                <a:solidFill>
                  <a:srgbClr val="5F0E04"/>
                </a:solidFill>
                <a:latin typeface="微软雅黑" panose="020B0503020204020204" pitchFamily="34" charset="-122"/>
                <a:cs typeface="微软雅黑" panose="020B0503020204020204" pitchFamily="34" charset="-122"/>
              </a:rPr>
              <a:t>为</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沿着中国</a:t>
            </a:r>
            <a:r>
              <a:rPr sz="1400" b="1" spc="10" dirty="0">
                <a:solidFill>
                  <a:srgbClr val="5F0E04"/>
                </a:solidFill>
                <a:latin typeface="微软雅黑" panose="020B0503020204020204" pitchFamily="34" charset="-122"/>
                <a:cs typeface="微软雅黑" panose="020B0503020204020204" pitchFamily="34" charset="-122"/>
              </a:rPr>
              <a:t>特</a:t>
            </a:r>
            <a:r>
              <a:rPr sz="1400" b="1" dirty="0">
                <a:solidFill>
                  <a:srgbClr val="5F0E04"/>
                </a:solidFill>
                <a:latin typeface="微软雅黑" panose="020B0503020204020204" pitchFamily="34" charset="-122"/>
                <a:cs typeface="微软雅黑" panose="020B0503020204020204" pitchFamily="34" charset="-122"/>
              </a:rPr>
              <a:t>色的</a:t>
            </a:r>
            <a:r>
              <a:rPr sz="1400" b="1" spc="10" dirty="0">
                <a:solidFill>
                  <a:srgbClr val="5F0E04"/>
                </a:solidFill>
                <a:latin typeface="微软雅黑" panose="020B0503020204020204" pitchFamily="34" charset="-122"/>
                <a:cs typeface="微软雅黑" panose="020B0503020204020204" pitchFamily="34" charset="-122"/>
              </a:rPr>
              <a:t>社</a:t>
            </a:r>
            <a:r>
              <a:rPr sz="1400" b="1" dirty="0">
                <a:solidFill>
                  <a:srgbClr val="5F0E04"/>
                </a:solidFill>
                <a:latin typeface="微软雅黑" panose="020B0503020204020204" pitchFamily="34" charset="-122"/>
                <a:cs typeface="微软雅黑" panose="020B0503020204020204" pitchFamily="34" charset="-122"/>
              </a:rPr>
              <a:t>会 主</a:t>
            </a:r>
            <a:r>
              <a:rPr sz="1400" b="1" spc="10" dirty="0">
                <a:solidFill>
                  <a:srgbClr val="5F0E04"/>
                </a:solidFill>
                <a:latin typeface="微软雅黑" panose="020B0503020204020204" pitchFamily="34" charset="-122"/>
                <a:cs typeface="微软雅黑" panose="020B0503020204020204" pitchFamily="34" charset="-122"/>
              </a:rPr>
              <a:t>义</a:t>
            </a:r>
            <a:r>
              <a:rPr sz="1400" b="1" dirty="0">
                <a:solidFill>
                  <a:srgbClr val="5F0E04"/>
                </a:solidFill>
                <a:latin typeface="微软雅黑" panose="020B0503020204020204" pitchFamily="34" charset="-122"/>
                <a:cs typeface="微软雅黑" panose="020B0503020204020204" pitchFamily="34" charset="-122"/>
              </a:rPr>
              <a:t>道路前</a:t>
            </a:r>
            <a:r>
              <a:rPr sz="1400" b="1" spc="15" dirty="0">
                <a:solidFill>
                  <a:srgbClr val="5F0E04"/>
                </a:solidFill>
                <a:latin typeface="微软雅黑" panose="020B0503020204020204" pitchFamily="34" charset="-122"/>
                <a:cs typeface="微软雅黑" panose="020B0503020204020204" pitchFamily="34" charset="-122"/>
              </a:rPr>
              <a:t>进</a:t>
            </a:r>
            <a:r>
              <a:rPr sz="1400" b="1" dirty="0">
                <a:solidFill>
                  <a:srgbClr val="5F0E04"/>
                </a:solidFill>
                <a:latin typeface="微软雅黑" panose="020B0503020204020204" pitchFamily="34" charset="-122"/>
                <a:cs typeface="微软雅黑" panose="020B0503020204020204" pitchFamily="34" charset="-122"/>
              </a:rPr>
              <a:t>》的报</a:t>
            </a:r>
            <a:r>
              <a:rPr sz="1400" b="1" spc="10" dirty="0">
                <a:solidFill>
                  <a:srgbClr val="5F0E04"/>
                </a:solidFill>
                <a:latin typeface="微软雅黑" panose="020B0503020204020204" pitchFamily="34" charset="-122"/>
                <a:cs typeface="微软雅黑" panose="020B0503020204020204" pitchFamily="34" charset="-122"/>
              </a:rPr>
              <a:t>告</a:t>
            </a:r>
            <a:r>
              <a:rPr sz="1400" b="1" dirty="0">
                <a:solidFill>
                  <a:srgbClr val="5F0E04"/>
                </a:solidFill>
                <a:latin typeface="微软雅黑" panose="020B0503020204020204" pitchFamily="34" charset="-122"/>
                <a:cs typeface="微软雅黑" panose="020B0503020204020204" pitchFamily="34" charset="-122"/>
              </a:rPr>
              <a:t>。报告</a:t>
            </a:r>
            <a:r>
              <a:rPr sz="1400" b="1" spc="10" dirty="0">
                <a:solidFill>
                  <a:srgbClr val="C00000"/>
                </a:solidFill>
                <a:latin typeface="微软雅黑" panose="020B0503020204020204" pitchFamily="34" charset="-122"/>
                <a:cs typeface="微软雅黑" panose="020B0503020204020204" pitchFamily="34" charset="-122"/>
              </a:rPr>
              <a:t>阐</a:t>
            </a:r>
            <a:r>
              <a:rPr sz="1400" b="1" dirty="0">
                <a:solidFill>
                  <a:srgbClr val="C00000"/>
                </a:solidFill>
                <a:latin typeface="微软雅黑" panose="020B0503020204020204" pitchFamily="34" charset="-122"/>
                <a:cs typeface="微软雅黑" panose="020B0503020204020204" pitchFamily="34" charset="-122"/>
              </a:rPr>
              <a:t>述了社</a:t>
            </a:r>
            <a:r>
              <a:rPr sz="1400" b="1" spc="10" dirty="0">
                <a:solidFill>
                  <a:srgbClr val="C00000"/>
                </a:solidFill>
                <a:latin typeface="微软雅黑" panose="020B0503020204020204" pitchFamily="34" charset="-122"/>
                <a:cs typeface="微软雅黑" panose="020B0503020204020204" pitchFamily="34" charset="-122"/>
              </a:rPr>
              <a:t>会</a:t>
            </a:r>
            <a:r>
              <a:rPr sz="1400" b="1" dirty="0">
                <a:solidFill>
                  <a:srgbClr val="C00000"/>
                </a:solidFill>
                <a:latin typeface="微软雅黑" panose="020B0503020204020204" pitchFamily="34" charset="-122"/>
                <a:cs typeface="微软雅黑" panose="020B0503020204020204" pitchFamily="34" charset="-122"/>
              </a:rPr>
              <a:t>主义初级</a:t>
            </a:r>
            <a:r>
              <a:rPr sz="1400" b="1" spc="10" dirty="0">
                <a:solidFill>
                  <a:srgbClr val="C00000"/>
                </a:solidFill>
                <a:latin typeface="微软雅黑" panose="020B0503020204020204" pitchFamily="34" charset="-122"/>
                <a:cs typeface="微软雅黑" panose="020B0503020204020204" pitchFamily="34" charset="-122"/>
              </a:rPr>
              <a:t>阶</a:t>
            </a:r>
            <a:r>
              <a:rPr sz="1400" b="1" dirty="0">
                <a:solidFill>
                  <a:srgbClr val="C00000"/>
                </a:solidFill>
                <a:latin typeface="微软雅黑" panose="020B0503020204020204" pitchFamily="34" charset="-122"/>
                <a:cs typeface="微软雅黑" panose="020B0503020204020204" pitchFamily="34" charset="-122"/>
              </a:rPr>
              <a:t>段理</a:t>
            </a:r>
            <a:r>
              <a:rPr sz="1400" b="1" spc="15" dirty="0">
                <a:solidFill>
                  <a:srgbClr val="C00000"/>
                </a:solidFill>
                <a:latin typeface="微软雅黑" panose="020B0503020204020204" pitchFamily="34" charset="-122"/>
                <a:cs typeface="微软雅黑" panose="020B0503020204020204" pitchFamily="34" charset="-122"/>
              </a:rPr>
              <a:t>论</a:t>
            </a:r>
            <a:r>
              <a:rPr sz="1400" b="1" dirty="0">
                <a:solidFill>
                  <a:srgbClr val="5F0E04"/>
                </a:solidFill>
                <a:latin typeface="微软雅黑" panose="020B0503020204020204" pitchFamily="34" charset="-122"/>
                <a:cs typeface="微软雅黑" panose="020B0503020204020204" pitchFamily="34" charset="-122"/>
              </a:rPr>
              <a:t>，  提</a:t>
            </a:r>
            <a:r>
              <a:rPr sz="1400" b="1" spc="10" dirty="0">
                <a:solidFill>
                  <a:srgbClr val="5F0E04"/>
                </a:solidFill>
                <a:latin typeface="微软雅黑" panose="020B0503020204020204" pitchFamily="34" charset="-122"/>
                <a:cs typeface="微软雅黑" panose="020B0503020204020204" pitchFamily="34" charset="-122"/>
              </a:rPr>
              <a:t>出</a:t>
            </a:r>
            <a:r>
              <a:rPr sz="1400" b="1" dirty="0">
                <a:solidFill>
                  <a:srgbClr val="5F0E04"/>
                </a:solidFill>
                <a:latin typeface="微软雅黑" panose="020B0503020204020204" pitchFamily="34" charset="-122"/>
                <a:cs typeface="微软雅黑" panose="020B0503020204020204" pitchFamily="34" charset="-122"/>
              </a:rPr>
              <a:t>了党在</a:t>
            </a:r>
            <a:r>
              <a:rPr sz="1400" b="1" spc="10" dirty="0">
                <a:solidFill>
                  <a:srgbClr val="5F0E04"/>
                </a:solidFill>
                <a:latin typeface="微软雅黑" panose="020B0503020204020204" pitchFamily="34" charset="-122"/>
                <a:cs typeface="微软雅黑" panose="020B0503020204020204" pitchFamily="34" charset="-122"/>
              </a:rPr>
              <a:t>社</a:t>
            </a:r>
            <a:r>
              <a:rPr sz="1400" b="1" dirty="0">
                <a:solidFill>
                  <a:srgbClr val="5F0E04"/>
                </a:solidFill>
                <a:latin typeface="微软雅黑" panose="020B0503020204020204" pitchFamily="34" charset="-122"/>
                <a:cs typeface="微软雅黑" panose="020B0503020204020204" pitchFamily="34" charset="-122"/>
              </a:rPr>
              <a:t>会主义</a:t>
            </a:r>
            <a:r>
              <a:rPr sz="1400" b="1" spc="10" dirty="0">
                <a:solidFill>
                  <a:srgbClr val="5F0E04"/>
                </a:solidFill>
                <a:latin typeface="微软雅黑" panose="020B0503020204020204" pitchFamily="34" charset="-122"/>
                <a:cs typeface="微软雅黑" panose="020B0503020204020204" pitchFamily="34" charset="-122"/>
              </a:rPr>
              <a:t>初</a:t>
            </a:r>
            <a:r>
              <a:rPr sz="1400" b="1" dirty="0">
                <a:solidFill>
                  <a:srgbClr val="5F0E04"/>
                </a:solidFill>
                <a:latin typeface="微软雅黑" panose="020B0503020204020204" pitchFamily="34" charset="-122"/>
                <a:cs typeface="微软雅黑" panose="020B0503020204020204" pitchFamily="34" charset="-122"/>
              </a:rPr>
              <a:t>级阶段</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一个</a:t>
            </a:r>
            <a:r>
              <a:rPr sz="1400" b="1" spc="10" dirty="0">
                <a:solidFill>
                  <a:srgbClr val="C00000"/>
                </a:solidFill>
                <a:latin typeface="微软雅黑" panose="020B0503020204020204" pitchFamily="34" charset="-122"/>
                <a:cs typeface="微软雅黑" panose="020B0503020204020204" pitchFamily="34" charset="-122"/>
              </a:rPr>
              <a:t>中</a:t>
            </a:r>
            <a:r>
              <a:rPr sz="1400" b="1" dirty="0">
                <a:solidFill>
                  <a:srgbClr val="C00000"/>
                </a:solidFill>
                <a:latin typeface="微软雅黑" panose="020B0503020204020204" pitchFamily="34" charset="-122"/>
                <a:cs typeface="微软雅黑" panose="020B0503020204020204" pitchFamily="34" charset="-122"/>
              </a:rPr>
              <a:t>心，两个</a:t>
            </a:r>
            <a:r>
              <a:rPr sz="1400" b="1" spc="10" dirty="0">
                <a:solidFill>
                  <a:srgbClr val="C00000"/>
                </a:solidFill>
                <a:latin typeface="微软雅黑" panose="020B0503020204020204" pitchFamily="34" charset="-122"/>
                <a:cs typeface="微软雅黑" panose="020B0503020204020204" pitchFamily="34" charset="-122"/>
              </a:rPr>
              <a:t>基</a:t>
            </a:r>
            <a:r>
              <a:rPr sz="1400" b="1" dirty="0">
                <a:solidFill>
                  <a:srgbClr val="C00000"/>
                </a:solidFill>
                <a:latin typeface="微软雅黑" panose="020B0503020204020204" pitchFamily="34" charset="-122"/>
                <a:cs typeface="微软雅黑" panose="020B0503020204020204" pitchFamily="34" charset="-122"/>
              </a:rPr>
              <a:t>本点</a:t>
            </a:r>
            <a:r>
              <a:rPr sz="1400" b="1" spc="10" dirty="0">
                <a:solidFill>
                  <a:srgbClr val="C00000"/>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的 基</a:t>
            </a:r>
            <a:r>
              <a:rPr sz="1400" b="1" spc="10" dirty="0">
                <a:solidFill>
                  <a:srgbClr val="C00000"/>
                </a:solidFill>
                <a:latin typeface="微软雅黑" panose="020B0503020204020204" pitchFamily="34" charset="-122"/>
                <a:cs typeface="微软雅黑" panose="020B0503020204020204" pitchFamily="34" charset="-122"/>
              </a:rPr>
              <a:t>本</a:t>
            </a:r>
            <a:r>
              <a:rPr sz="1400" b="1" dirty="0">
                <a:solidFill>
                  <a:srgbClr val="C00000"/>
                </a:solidFill>
                <a:latin typeface="微软雅黑" panose="020B0503020204020204" pitchFamily="34" charset="-122"/>
                <a:cs typeface="微软雅黑" panose="020B0503020204020204" pitchFamily="34" charset="-122"/>
              </a:rPr>
              <a:t>路线</a:t>
            </a:r>
            <a:r>
              <a:rPr sz="1400" b="1"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制</a:t>
            </a:r>
            <a:r>
              <a:rPr sz="1400" b="1" dirty="0">
                <a:solidFill>
                  <a:srgbClr val="5F0E04"/>
                </a:solidFill>
                <a:latin typeface="微软雅黑" panose="020B0503020204020204" pitchFamily="34" charset="-122"/>
                <a:cs typeface="微软雅黑" panose="020B0503020204020204" pitchFamily="34" charset="-122"/>
              </a:rPr>
              <a:t>定了到</a:t>
            </a:r>
            <a:r>
              <a:rPr sz="1400" b="1" spc="10" dirty="0">
                <a:solidFill>
                  <a:srgbClr val="5F0E04"/>
                </a:solidFill>
                <a:latin typeface="微软雅黑" panose="020B0503020204020204" pitchFamily="34" charset="-122"/>
                <a:cs typeface="微软雅黑" panose="020B0503020204020204" pitchFamily="34" charset="-122"/>
              </a:rPr>
              <a:t>下</a:t>
            </a:r>
            <a:r>
              <a:rPr sz="1400" b="1" dirty="0">
                <a:solidFill>
                  <a:srgbClr val="5F0E04"/>
                </a:solidFill>
                <a:latin typeface="微软雅黑" panose="020B0503020204020204" pitchFamily="34" charset="-122"/>
                <a:cs typeface="微软雅黑" panose="020B0503020204020204" pitchFamily="34" charset="-122"/>
              </a:rPr>
              <a:t>世纪中</a:t>
            </a:r>
            <a:r>
              <a:rPr sz="1400" b="1" spc="10" dirty="0">
                <a:solidFill>
                  <a:srgbClr val="5F0E04"/>
                </a:solidFill>
                <a:latin typeface="微软雅黑" panose="020B0503020204020204" pitchFamily="34" charset="-122"/>
                <a:cs typeface="微软雅黑" panose="020B0503020204020204" pitchFamily="34" charset="-122"/>
              </a:rPr>
              <a:t>叶</a:t>
            </a:r>
            <a:r>
              <a:rPr sz="1400" b="1" dirty="0">
                <a:solidFill>
                  <a:srgbClr val="5F0E04"/>
                </a:solidFill>
                <a:latin typeface="微软雅黑" panose="020B0503020204020204" pitchFamily="34" charset="-122"/>
                <a:cs typeface="微软雅黑" panose="020B0503020204020204" pitchFamily="34" charset="-122"/>
              </a:rPr>
              <a:t>分三步</a:t>
            </a:r>
            <a:r>
              <a:rPr sz="1400" b="1" spc="15" dirty="0">
                <a:solidFill>
                  <a:srgbClr val="5F0E04"/>
                </a:solidFill>
                <a:latin typeface="微软雅黑" panose="020B0503020204020204" pitchFamily="34" charset="-122"/>
                <a:cs typeface="微软雅黑" panose="020B0503020204020204" pitchFamily="34" charset="-122"/>
              </a:rPr>
              <a:t>走</a:t>
            </a:r>
            <a:r>
              <a:rPr sz="1400" b="1" dirty="0">
                <a:solidFill>
                  <a:srgbClr val="5F0E04"/>
                </a:solidFill>
                <a:latin typeface="微软雅黑" panose="020B0503020204020204" pitchFamily="34" charset="-122"/>
                <a:cs typeface="微软雅黑" panose="020B0503020204020204" pitchFamily="34" charset="-122"/>
              </a:rPr>
              <a:t>、实现现</a:t>
            </a:r>
            <a:r>
              <a:rPr sz="1400" b="1" spc="10" dirty="0">
                <a:solidFill>
                  <a:srgbClr val="5F0E04"/>
                </a:solidFill>
                <a:latin typeface="微软雅黑" panose="020B0503020204020204" pitchFamily="34" charset="-122"/>
                <a:cs typeface="微软雅黑" panose="020B0503020204020204" pitchFamily="34" charset="-122"/>
              </a:rPr>
              <a:t>代</a:t>
            </a:r>
            <a:r>
              <a:rPr sz="1400" b="1" dirty="0">
                <a:solidFill>
                  <a:srgbClr val="5F0E04"/>
                </a:solidFill>
                <a:latin typeface="微软雅黑" panose="020B0503020204020204" pitchFamily="34" charset="-122"/>
                <a:cs typeface="微软雅黑" panose="020B0503020204020204" pitchFamily="34" charset="-122"/>
              </a:rPr>
              <a:t>化的</a:t>
            </a:r>
            <a:r>
              <a:rPr sz="1400" b="1" spc="10" dirty="0">
                <a:solidFill>
                  <a:srgbClr val="5F0E04"/>
                </a:solidFill>
                <a:latin typeface="微软雅黑" panose="020B0503020204020204" pitchFamily="34" charset="-122"/>
                <a:cs typeface="微软雅黑" panose="020B0503020204020204" pitchFamily="34" charset="-122"/>
              </a:rPr>
              <a:t>发</a:t>
            </a:r>
            <a:r>
              <a:rPr sz="1400" b="1" dirty="0">
                <a:solidFill>
                  <a:srgbClr val="5F0E04"/>
                </a:solidFill>
                <a:latin typeface="微软雅黑" panose="020B0503020204020204" pitchFamily="34" charset="-122"/>
                <a:cs typeface="微软雅黑" panose="020B0503020204020204" pitchFamily="34" charset="-122"/>
              </a:rPr>
              <a:t>展 战略，并提出了政治体</a:t>
            </a:r>
            <a:r>
              <a:rPr sz="1400" b="1" spc="-15" dirty="0">
                <a:solidFill>
                  <a:srgbClr val="5F0E04"/>
                </a:solidFill>
                <a:latin typeface="微软雅黑" panose="020B0503020204020204" pitchFamily="34" charset="-122"/>
                <a:cs typeface="微软雅黑" panose="020B0503020204020204" pitchFamily="34" charset="-122"/>
              </a:rPr>
              <a:t>制</a:t>
            </a:r>
            <a:r>
              <a:rPr sz="1400" b="1" dirty="0">
                <a:solidFill>
                  <a:srgbClr val="5F0E04"/>
                </a:solidFill>
                <a:latin typeface="微软雅黑" panose="020B0503020204020204" pitchFamily="34" charset="-122"/>
                <a:cs typeface="微软雅黑" panose="020B0503020204020204" pitchFamily="34" charset="-122"/>
              </a:rPr>
              <a:t>改革</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任</a:t>
            </a:r>
            <a:r>
              <a:rPr sz="1400" b="1" spc="5" dirty="0">
                <a:solidFill>
                  <a:srgbClr val="5F0E04"/>
                </a:solidFill>
                <a:latin typeface="微软雅黑" panose="020B0503020204020204" pitchFamily="34" charset="-122"/>
                <a:cs typeface="微软雅黑" panose="020B0503020204020204" pitchFamily="34" charset="-122"/>
              </a:rPr>
              <a:t>务</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a:lnSpc>
                <a:spcPct val="100000"/>
              </a:lnSpc>
              <a:spcBef>
                <a:spcPts val="845"/>
              </a:spcBef>
            </a:pPr>
            <a:r>
              <a:rPr sz="1400" b="1" spc="20" dirty="0">
                <a:solidFill>
                  <a:srgbClr val="5F0E04"/>
                </a:solidFill>
                <a:latin typeface="微软雅黑" panose="020B0503020204020204" pitchFamily="34" charset="-122"/>
                <a:cs typeface="微软雅黑" panose="020B0503020204020204" pitchFamily="34" charset="-122"/>
              </a:rPr>
              <a:t>1984</a:t>
            </a:r>
            <a:r>
              <a:rPr sz="1400" b="1" spc="10" dirty="0">
                <a:solidFill>
                  <a:srgbClr val="5F0E04"/>
                </a:solidFill>
                <a:latin typeface="微软雅黑" panose="020B0503020204020204" pitchFamily="34" charset="-122"/>
                <a:cs typeface="微软雅黑" panose="020B0503020204020204" pitchFamily="34" charset="-122"/>
              </a:rPr>
              <a:t>年到</a:t>
            </a:r>
            <a:r>
              <a:rPr sz="1400" b="1" spc="20" dirty="0">
                <a:solidFill>
                  <a:srgbClr val="5F0E04"/>
                </a:solidFill>
                <a:latin typeface="微软雅黑" panose="020B0503020204020204" pitchFamily="34" charset="-122"/>
                <a:cs typeface="微软雅黑" panose="020B0503020204020204" pitchFamily="34" charset="-122"/>
              </a:rPr>
              <a:t>1988</a:t>
            </a:r>
            <a:r>
              <a:rPr sz="1400" b="1" spc="10" dirty="0">
                <a:solidFill>
                  <a:srgbClr val="5F0E04"/>
                </a:solidFill>
                <a:latin typeface="微软雅黑" panose="020B0503020204020204" pitchFamily="34" charset="-122"/>
                <a:cs typeface="微软雅黑" panose="020B0503020204020204" pitchFamily="34" charset="-122"/>
              </a:rPr>
              <a:t>年，</a:t>
            </a:r>
            <a:r>
              <a:rPr sz="1400" b="1" spc="20" dirty="0">
                <a:solidFill>
                  <a:srgbClr val="5F0E04"/>
                </a:solidFill>
                <a:latin typeface="微软雅黑" panose="020B0503020204020204" pitchFamily="34" charset="-122"/>
                <a:cs typeface="微软雅黑" panose="020B0503020204020204" pitchFamily="34" charset="-122"/>
              </a:rPr>
              <a:t>我</a:t>
            </a:r>
            <a:r>
              <a:rPr sz="1400" b="1" spc="10" dirty="0">
                <a:solidFill>
                  <a:srgbClr val="5F0E04"/>
                </a:solidFill>
                <a:latin typeface="微软雅黑" panose="020B0503020204020204" pitchFamily="34" charset="-122"/>
                <a:cs typeface="微软雅黑" panose="020B0503020204020204" pitchFamily="34" charset="-122"/>
              </a:rPr>
              <a:t>国经济</a:t>
            </a:r>
            <a:r>
              <a:rPr sz="1400" b="1" spc="20" dirty="0">
                <a:solidFill>
                  <a:srgbClr val="5F0E04"/>
                </a:solidFill>
                <a:latin typeface="微软雅黑" panose="020B0503020204020204" pitchFamily="34" charset="-122"/>
                <a:cs typeface="微软雅黑" panose="020B0503020204020204" pitchFamily="34" charset="-122"/>
              </a:rPr>
              <a:t>经</a:t>
            </a:r>
            <a:r>
              <a:rPr sz="1400" b="1" spc="10" dirty="0">
                <a:solidFill>
                  <a:srgbClr val="5F0E04"/>
                </a:solidFill>
                <a:latin typeface="微软雅黑" panose="020B0503020204020204" pitchFamily="34" charset="-122"/>
                <a:cs typeface="微软雅黑" panose="020B0503020204020204" pitchFamily="34" charset="-122"/>
              </a:rPr>
              <a:t>历了一</a:t>
            </a:r>
            <a:r>
              <a:rPr sz="1400" b="1" spc="20" dirty="0">
                <a:solidFill>
                  <a:srgbClr val="5F0E04"/>
                </a:solidFill>
                <a:latin typeface="微软雅黑" panose="020B0503020204020204" pitchFamily="34" charset="-122"/>
                <a:cs typeface="微软雅黑" panose="020B0503020204020204" pitchFamily="34" charset="-122"/>
              </a:rPr>
              <a:t>个</a:t>
            </a:r>
            <a:r>
              <a:rPr sz="1400" b="1" spc="10" dirty="0">
                <a:solidFill>
                  <a:srgbClr val="5F0E04"/>
                </a:solidFill>
                <a:latin typeface="微软雅黑" panose="020B0503020204020204" pitchFamily="34" charset="-122"/>
                <a:cs typeface="微软雅黑" panose="020B0503020204020204" pitchFamily="34" charset="-122"/>
              </a:rPr>
              <a:t>加速发</a:t>
            </a:r>
            <a:r>
              <a:rPr sz="1400" b="1" spc="20" dirty="0">
                <a:solidFill>
                  <a:srgbClr val="5F0E04"/>
                </a:solidFill>
                <a:latin typeface="微软雅黑" panose="020B0503020204020204" pitchFamily="34" charset="-122"/>
                <a:cs typeface="微软雅黑" panose="020B0503020204020204" pitchFamily="34" charset="-122"/>
              </a:rPr>
              <a:t>展</a:t>
            </a:r>
            <a:r>
              <a:rPr sz="1400" b="1" spc="10" dirty="0">
                <a:solidFill>
                  <a:srgbClr val="5F0E04"/>
                </a:solidFill>
                <a:latin typeface="微软雅黑" panose="020B0503020204020204" pitchFamily="34" charset="-122"/>
                <a:cs typeface="微软雅黑" panose="020B0503020204020204" pitchFamily="34" charset="-122"/>
              </a:rPr>
              <a:t>的飞跃</a:t>
            </a:r>
            <a:r>
              <a:rPr sz="1400" b="1" spc="20" dirty="0">
                <a:solidFill>
                  <a:srgbClr val="5F0E04"/>
                </a:solidFill>
                <a:latin typeface="微软雅黑" panose="020B0503020204020204" pitchFamily="34" charset="-122"/>
                <a:cs typeface="微软雅黑" panose="020B0503020204020204" pitchFamily="34" charset="-122"/>
              </a:rPr>
              <a:t>时</a:t>
            </a:r>
            <a:r>
              <a:rPr sz="1400" b="1" spc="30" dirty="0">
                <a:solidFill>
                  <a:srgbClr val="5F0E04"/>
                </a:solidFill>
                <a:latin typeface="微软雅黑" panose="020B0503020204020204" pitchFamily="34" charset="-122"/>
                <a:cs typeface="微软雅黑" panose="020B0503020204020204" pitchFamily="34" charset="-122"/>
              </a:rPr>
              <a:t>期</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9" name="object 9"/>
          <p:cNvSpPr txBox="1"/>
          <p:nvPr/>
        </p:nvSpPr>
        <p:spPr>
          <a:xfrm>
            <a:off x="547687" y="1131950"/>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中国共产党第十三次全国代表大会</a:t>
            </a:r>
            <a:endParaRPr sz="2800">
              <a:latin typeface="微软雅黑" panose="020B0503020204020204" pitchFamily="34" charset="-122"/>
              <a:cs typeface="微软雅黑" panose="020B0503020204020204" pitchFamily="34" charset="-122"/>
            </a:endParaRPr>
          </a:p>
        </p:txBody>
      </p:sp>
      <p:sp>
        <p:nvSpPr>
          <p:cNvPr id="10" name="object 10"/>
          <p:cNvSpPr txBox="1"/>
          <p:nvPr/>
        </p:nvSpPr>
        <p:spPr>
          <a:xfrm>
            <a:off x="5724525" y="3998912"/>
            <a:ext cx="2872105" cy="615950"/>
          </a:xfrm>
          <a:prstGeom prst="rect">
            <a:avLst/>
          </a:prstGeom>
          <a:solidFill>
            <a:srgbClr val="5F0E04"/>
          </a:solidFill>
        </p:spPr>
        <p:txBody>
          <a:bodyPr vert="horz" wrap="square" lIns="0" tIns="88265" rIns="0" bIns="0" rtlCol="0">
            <a:spAutoFit/>
          </a:bodyPr>
          <a:lstStyle/>
          <a:p>
            <a:pPr marL="989965" marR="99060" indent="-882650">
              <a:lnSpc>
                <a:spcPct val="100000"/>
              </a:lnSpc>
              <a:spcBef>
                <a:spcPts val="695"/>
              </a:spcBef>
            </a:pPr>
            <a:r>
              <a:rPr sz="1400" dirty="0">
                <a:solidFill>
                  <a:srgbClr val="FFF8E6"/>
                </a:solidFill>
                <a:latin typeface="微软雅黑" panose="020B0503020204020204" pitchFamily="34" charset="-122"/>
                <a:cs typeface="微软雅黑" panose="020B0503020204020204" pitchFamily="34" charset="-122"/>
              </a:rPr>
              <a:t>时间：1987年10月</a:t>
            </a:r>
            <a:r>
              <a:rPr sz="1400" spc="-5" dirty="0">
                <a:solidFill>
                  <a:srgbClr val="FFF8E6"/>
                </a:solidFill>
                <a:latin typeface="微软雅黑" panose="020B0503020204020204" pitchFamily="34" charset="-122"/>
                <a:cs typeface="微软雅黑" panose="020B0503020204020204" pitchFamily="34" charset="-122"/>
              </a:rPr>
              <a:t>25</a:t>
            </a:r>
            <a:r>
              <a:rPr sz="1400" dirty="0">
                <a:solidFill>
                  <a:srgbClr val="FFF8E6"/>
                </a:solidFill>
                <a:latin typeface="微软雅黑" panose="020B0503020204020204" pitchFamily="34" charset="-122"/>
                <a:cs typeface="微软雅黑" panose="020B0503020204020204" pitchFamily="34" charset="-122"/>
              </a:rPr>
              <a:t>日</a:t>
            </a:r>
            <a:r>
              <a:rPr sz="1400" spc="-5" dirty="0">
                <a:solidFill>
                  <a:srgbClr val="FFF8E6"/>
                </a:solidFill>
                <a:latin typeface="微软雅黑" panose="020B0503020204020204" pitchFamily="34" charset="-122"/>
                <a:cs typeface="微软雅黑" panose="020B0503020204020204" pitchFamily="34" charset="-122"/>
              </a:rPr>
              <a:t>-11</a:t>
            </a:r>
            <a:r>
              <a:rPr sz="1400" spc="-15" dirty="0">
                <a:solidFill>
                  <a:srgbClr val="FFF8E6"/>
                </a:solidFill>
                <a:latin typeface="微软雅黑" panose="020B0503020204020204" pitchFamily="34" charset="-122"/>
                <a:cs typeface="微软雅黑" panose="020B0503020204020204" pitchFamily="34" charset="-122"/>
              </a:rPr>
              <a:t>月</a:t>
            </a:r>
            <a:r>
              <a:rPr sz="1400" dirty="0">
                <a:solidFill>
                  <a:srgbClr val="FFF8E6"/>
                </a:solidFill>
                <a:latin typeface="微软雅黑" panose="020B0503020204020204" pitchFamily="34" charset="-122"/>
                <a:cs typeface="微软雅黑" panose="020B0503020204020204" pitchFamily="34" charset="-122"/>
              </a:rPr>
              <a:t>1日 地点：北京</a:t>
            </a:r>
            <a:endParaRPr sz="1400">
              <a:latin typeface="微软雅黑" panose="020B0503020204020204" pitchFamily="34" charset="-122"/>
              <a:cs typeface="微软雅黑" panose="020B0503020204020204" pitchFamily="34" charset="-122"/>
            </a:endParaRPr>
          </a:p>
        </p:txBody>
      </p:sp>
      <p:sp>
        <p:nvSpPr>
          <p:cNvPr id="13" name="object 10"/>
          <p:cNvSpPr txBox="1">
            <a:spLocks noGrp="1"/>
          </p:cNvSpPr>
          <p:nvPr/>
        </p:nvSpPr>
        <p:spPr>
          <a:xfrm>
            <a:off x="930910" y="241618"/>
            <a:ext cx="708342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609955" y="3163696"/>
            <a:ext cx="7939405" cy="1623060"/>
          </a:xfrm>
          <a:prstGeom prst="rect">
            <a:avLst/>
          </a:prstGeom>
        </p:spPr>
        <p:txBody>
          <a:bodyPr vert="horz" wrap="square" lIns="0" tIns="12700" rIns="0" bIns="0" rtlCol="0">
            <a:spAutoFit/>
          </a:bodyPr>
          <a:lstStyle/>
          <a:p>
            <a:pPr marL="12700" marR="5080" algn="just">
              <a:lnSpc>
                <a:spcPct val="100000"/>
              </a:lnSpc>
              <a:spcBef>
                <a:spcPts val="100"/>
              </a:spcBef>
            </a:pPr>
            <a:r>
              <a:rPr sz="1400" b="1" spc="10" dirty="0">
                <a:solidFill>
                  <a:srgbClr val="5F0E04"/>
                </a:solidFill>
                <a:latin typeface="微软雅黑" panose="020B0503020204020204" pitchFamily="34" charset="-122"/>
                <a:cs typeface="微软雅黑" panose="020B0503020204020204" pitchFamily="34" charset="-122"/>
              </a:rPr>
              <a:t>这次代表大会的主要任务是，以邓小平同志建设有中国特色社会主义理论为指</a:t>
            </a:r>
            <a:r>
              <a:rPr sz="1400" b="1" spc="15" dirty="0">
                <a:solidFill>
                  <a:srgbClr val="5F0E04"/>
                </a:solidFill>
                <a:latin typeface="微软雅黑" panose="020B0503020204020204" pitchFamily="34" charset="-122"/>
                <a:cs typeface="微软雅黑" panose="020B0503020204020204" pitchFamily="34" charset="-122"/>
              </a:rPr>
              <a:t>导</a:t>
            </a:r>
            <a:r>
              <a:rPr sz="1400" b="1" spc="10" dirty="0">
                <a:solidFill>
                  <a:srgbClr val="5F0E04"/>
                </a:solidFill>
                <a:latin typeface="微软雅黑" panose="020B0503020204020204" pitchFamily="34" charset="-122"/>
                <a:cs typeface="微软雅黑" panose="020B0503020204020204" pitchFamily="34" charset="-122"/>
              </a:rPr>
              <a:t>，认真总结十一届三 中</a:t>
            </a:r>
            <a:r>
              <a:rPr sz="1400" b="1" dirty="0">
                <a:solidFill>
                  <a:srgbClr val="5F0E04"/>
                </a:solidFill>
                <a:latin typeface="微软雅黑" panose="020B0503020204020204" pitchFamily="34" charset="-122"/>
                <a:cs typeface="微软雅黑" panose="020B0503020204020204" pitchFamily="34" charset="-122"/>
              </a:rPr>
              <a:t>全</a:t>
            </a:r>
            <a:r>
              <a:rPr sz="1400" b="1" spc="10" dirty="0">
                <a:solidFill>
                  <a:srgbClr val="5F0E04"/>
                </a:solidFill>
                <a:latin typeface="微软雅黑" panose="020B0503020204020204" pitchFamily="34" charset="-122"/>
                <a:cs typeface="微软雅黑" panose="020B0503020204020204" pitchFamily="34" charset="-122"/>
              </a:rPr>
              <a:t>会</a:t>
            </a:r>
            <a:r>
              <a:rPr sz="1400" b="1" dirty="0">
                <a:solidFill>
                  <a:srgbClr val="5F0E04"/>
                </a:solidFill>
                <a:latin typeface="微软雅黑" panose="020B0503020204020204" pitchFamily="34" charset="-122"/>
                <a:cs typeface="微软雅黑" panose="020B0503020204020204" pitchFamily="34" charset="-122"/>
              </a:rPr>
              <a:t>以</a:t>
            </a:r>
            <a:r>
              <a:rPr sz="1400" b="1" spc="15" dirty="0">
                <a:solidFill>
                  <a:srgbClr val="5F0E04"/>
                </a:solidFill>
                <a:latin typeface="微软雅黑" panose="020B0503020204020204" pitchFamily="34" charset="-122"/>
                <a:cs typeface="微软雅黑" panose="020B0503020204020204" pitchFamily="34" charset="-122"/>
              </a:rPr>
              <a:t>来</a:t>
            </a:r>
            <a:r>
              <a:rPr sz="1400" b="1" spc="5" dirty="0">
                <a:solidFill>
                  <a:srgbClr val="5F0E04"/>
                </a:solidFill>
                <a:latin typeface="微软雅黑" panose="020B0503020204020204" pitchFamily="34" charset="-122"/>
                <a:cs typeface="微软雅黑" panose="020B0503020204020204" pitchFamily="34" charset="-122"/>
              </a:rPr>
              <a:t>14</a:t>
            </a:r>
            <a:r>
              <a:rPr sz="1400" b="1" spc="10" dirty="0">
                <a:solidFill>
                  <a:srgbClr val="5F0E04"/>
                </a:solidFill>
                <a:latin typeface="微软雅黑" panose="020B0503020204020204" pitchFamily="34" charset="-122"/>
                <a:cs typeface="微软雅黑" panose="020B0503020204020204" pitchFamily="34" charset="-122"/>
              </a:rPr>
              <a:t>年</a:t>
            </a:r>
            <a:r>
              <a:rPr sz="1400" b="1" dirty="0">
                <a:solidFill>
                  <a:srgbClr val="5F0E04"/>
                </a:solidFill>
                <a:latin typeface="微软雅黑" panose="020B0503020204020204" pitchFamily="34" charset="-122"/>
                <a:cs typeface="微软雅黑" panose="020B0503020204020204" pitchFamily="34" charset="-122"/>
              </a:rPr>
              <a:t>的</a:t>
            </a:r>
            <a:r>
              <a:rPr sz="1400" b="1" spc="10" dirty="0">
                <a:solidFill>
                  <a:srgbClr val="5F0E04"/>
                </a:solidFill>
                <a:latin typeface="微软雅黑" panose="020B0503020204020204" pitchFamily="34" charset="-122"/>
                <a:cs typeface="微软雅黑" panose="020B0503020204020204" pitchFamily="34" charset="-122"/>
              </a:rPr>
              <a:t>实</a:t>
            </a:r>
            <a:r>
              <a:rPr sz="1400" b="1" dirty="0">
                <a:solidFill>
                  <a:srgbClr val="5F0E04"/>
                </a:solidFill>
                <a:latin typeface="微软雅黑" panose="020B0503020204020204" pitchFamily="34" charset="-122"/>
                <a:cs typeface="微软雅黑" panose="020B0503020204020204" pitchFamily="34" charset="-122"/>
              </a:rPr>
              <a:t>践</a:t>
            </a:r>
            <a:r>
              <a:rPr sz="1400" b="1" spc="10" dirty="0">
                <a:solidFill>
                  <a:srgbClr val="5F0E04"/>
                </a:solidFill>
                <a:latin typeface="微软雅黑" panose="020B0503020204020204" pitchFamily="34" charset="-122"/>
                <a:cs typeface="微软雅黑" panose="020B0503020204020204" pitchFamily="34" charset="-122"/>
              </a:rPr>
              <a:t>经</a:t>
            </a:r>
            <a:r>
              <a:rPr sz="1400" b="1" dirty="0">
                <a:solidFill>
                  <a:srgbClr val="5F0E04"/>
                </a:solidFill>
                <a:latin typeface="微软雅黑" panose="020B0503020204020204" pitchFamily="34" charset="-122"/>
                <a:cs typeface="微软雅黑" panose="020B0503020204020204" pitchFamily="34" charset="-122"/>
              </a:rPr>
              <a:t>验</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确</a:t>
            </a:r>
            <a:r>
              <a:rPr sz="1400" b="1" spc="10" dirty="0">
                <a:solidFill>
                  <a:srgbClr val="C00000"/>
                </a:solidFill>
                <a:latin typeface="微软雅黑" panose="020B0503020204020204" pitchFamily="34" charset="-122"/>
                <a:cs typeface="微软雅黑" panose="020B0503020204020204" pitchFamily="34" charset="-122"/>
              </a:rPr>
              <a:t>定</a:t>
            </a:r>
            <a:r>
              <a:rPr sz="1400" b="1" dirty="0">
                <a:solidFill>
                  <a:srgbClr val="C00000"/>
                </a:solidFill>
                <a:latin typeface="微软雅黑" panose="020B0503020204020204" pitchFamily="34" charset="-122"/>
                <a:cs typeface="微软雅黑" panose="020B0503020204020204" pitchFamily="34" charset="-122"/>
              </a:rPr>
              <a:t>今</a:t>
            </a:r>
            <a:r>
              <a:rPr sz="1400" b="1" spc="10" dirty="0">
                <a:solidFill>
                  <a:srgbClr val="C00000"/>
                </a:solidFill>
                <a:latin typeface="微软雅黑" panose="020B0503020204020204" pitchFamily="34" charset="-122"/>
                <a:cs typeface="微软雅黑" panose="020B0503020204020204" pitchFamily="34" charset="-122"/>
              </a:rPr>
              <a:t>后</a:t>
            </a:r>
            <a:r>
              <a:rPr sz="1400" b="1" dirty="0">
                <a:solidFill>
                  <a:srgbClr val="C00000"/>
                </a:solidFill>
                <a:latin typeface="微软雅黑" panose="020B0503020204020204" pitchFamily="34" charset="-122"/>
                <a:cs typeface="微软雅黑" panose="020B0503020204020204" pitchFamily="34" charset="-122"/>
              </a:rPr>
              <a:t>一</a:t>
            </a:r>
            <a:r>
              <a:rPr sz="1400" b="1" spc="10" dirty="0">
                <a:solidFill>
                  <a:srgbClr val="C00000"/>
                </a:solidFill>
                <a:latin typeface="微软雅黑" panose="020B0503020204020204" pitchFamily="34" charset="-122"/>
                <a:cs typeface="微软雅黑" panose="020B0503020204020204" pitchFamily="34" charset="-122"/>
              </a:rPr>
              <a:t>个</a:t>
            </a:r>
            <a:r>
              <a:rPr sz="1400" b="1" dirty="0">
                <a:solidFill>
                  <a:srgbClr val="C00000"/>
                </a:solidFill>
                <a:latin typeface="微软雅黑" panose="020B0503020204020204" pitchFamily="34" charset="-122"/>
                <a:cs typeface="微软雅黑" panose="020B0503020204020204" pitchFamily="34" charset="-122"/>
              </a:rPr>
              <a:t>时</a:t>
            </a:r>
            <a:r>
              <a:rPr sz="1400" b="1" spc="10" dirty="0">
                <a:solidFill>
                  <a:srgbClr val="C00000"/>
                </a:solidFill>
                <a:latin typeface="微软雅黑" panose="020B0503020204020204" pitchFamily="34" charset="-122"/>
                <a:cs typeface="微软雅黑" panose="020B0503020204020204" pitchFamily="34" charset="-122"/>
              </a:rPr>
              <a:t>期</a:t>
            </a:r>
            <a:r>
              <a:rPr sz="1400" b="1" dirty="0">
                <a:solidFill>
                  <a:srgbClr val="C00000"/>
                </a:solidFill>
                <a:latin typeface="微软雅黑" panose="020B0503020204020204" pitchFamily="34" charset="-122"/>
                <a:cs typeface="微软雅黑" panose="020B0503020204020204" pitchFamily="34" charset="-122"/>
              </a:rPr>
              <a:t>的</a:t>
            </a:r>
            <a:r>
              <a:rPr sz="1400" b="1" spc="10" dirty="0">
                <a:solidFill>
                  <a:srgbClr val="C00000"/>
                </a:solidFill>
                <a:latin typeface="微软雅黑" panose="020B0503020204020204" pitchFamily="34" charset="-122"/>
                <a:cs typeface="微软雅黑" panose="020B0503020204020204" pitchFamily="34" charset="-122"/>
              </a:rPr>
              <a:t>战</a:t>
            </a:r>
            <a:r>
              <a:rPr sz="1400" b="1" dirty="0">
                <a:solidFill>
                  <a:srgbClr val="C00000"/>
                </a:solidFill>
                <a:latin typeface="微软雅黑" panose="020B0503020204020204" pitchFamily="34" charset="-122"/>
                <a:cs typeface="微软雅黑" panose="020B0503020204020204" pitchFamily="34" charset="-122"/>
              </a:rPr>
              <a:t>略</a:t>
            </a:r>
            <a:r>
              <a:rPr sz="1400" b="1" spc="10" dirty="0">
                <a:solidFill>
                  <a:srgbClr val="C00000"/>
                </a:solidFill>
                <a:latin typeface="微软雅黑" panose="020B0503020204020204" pitchFamily="34" charset="-122"/>
                <a:cs typeface="微软雅黑" panose="020B0503020204020204" pitchFamily="34" charset="-122"/>
              </a:rPr>
              <a:t>部</a:t>
            </a:r>
            <a:r>
              <a:rPr sz="1400" b="1" spc="5" dirty="0">
                <a:solidFill>
                  <a:srgbClr val="C00000"/>
                </a:solidFill>
                <a:latin typeface="微软雅黑" panose="020B0503020204020204" pitchFamily="34" charset="-122"/>
                <a:cs typeface="微软雅黑" panose="020B0503020204020204" pitchFamily="34" charset="-122"/>
              </a:rPr>
              <a:t>署</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动</a:t>
            </a:r>
            <a:r>
              <a:rPr sz="1400" b="1" spc="10" dirty="0">
                <a:solidFill>
                  <a:srgbClr val="5F0E04"/>
                </a:solidFill>
                <a:latin typeface="微软雅黑" panose="020B0503020204020204" pitchFamily="34" charset="-122"/>
                <a:cs typeface="微软雅黑" panose="020B0503020204020204" pitchFamily="34" charset="-122"/>
              </a:rPr>
              <a:t>员</a:t>
            </a:r>
            <a:r>
              <a:rPr sz="1400" b="1" dirty="0">
                <a:solidFill>
                  <a:srgbClr val="5F0E04"/>
                </a:solidFill>
                <a:latin typeface="微软雅黑" panose="020B0503020204020204" pitchFamily="34" charset="-122"/>
                <a:cs typeface="微软雅黑" panose="020B0503020204020204" pitchFamily="34" charset="-122"/>
              </a:rPr>
              <a:t>全</a:t>
            </a:r>
            <a:r>
              <a:rPr sz="1400" b="1" spc="10" dirty="0">
                <a:solidFill>
                  <a:srgbClr val="5F0E04"/>
                </a:solidFill>
                <a:latin typeface="微软雅黑" panose="020B0503020204020204" pitchFamily="34" charset="-122"/>
                <a:cs typeface="微软雅黑" panose="020B0503020204020204" pitchFamily="34" charset="-122"/>
              </a:rPr>
              <a:t>党</a:t>
            </a:r>
            <a:r>
              <a:rPr sz="1400" b="1" dirty="0">
                <a:solidFill>
                  <a:srgbClr val="5F0E04"/>
                </a:solidFill>
                <a:latin typeface="微软雅黑" panose="020B0503020204020204" pitchFamily="34" charset="-122"/>
                <a:cs typeface="微软雅黑" panose="020B0503020204020204" pitchFamily="34" charset="-122"/>
              </a:rPr>
              <a:t>同</a:t>
            </a:r>
            <a:r>
              <a:rPr sz="1400" b="1" spc="10" dirty="0">
                <a:solidFill>
                  <a:srgbClr val="5F0E04"/>
                </a:solidFill>
                <a:latin typeface="微软雅黑" panose="020B0503020204020204" pitchFamily="34" charset="-122"/>
                <a:cs typeface="微软雅黑" panose="020B0503020204020204" pitchFamily="34" charset="-122"/>
              </a:rPr>
              <a:t>志</a:t>
            </a:r>
            <a:r>
              <a:rPr sz="1400" b="1" dirty="0">
                <a:solidFill>
                  <a:srgbClr val="5F0E04"/>
                </a:solidFill>
                <a:latin typeface="微软雅黑" panose="020B0503020204020204" pitchFamily="34" charset="-122"/>
                <a:cs typeface="微软雅黑" panose="020B0503020204020204" pitchFamily="34" charset="-122"/>
              </a:rPr>
              <a:t>和</a:t>
            </a:r>
            <a:r>
              <a:rPr sz="1400" b="1" spc="10" dirty="0">
                <a:solidFill>
                  <a:srgbClr val="5F0E04"/>
                </a:solidFill>
                <a:latin typeface="微软雅黑" panose="020B0503020204020204" pitchFamily="34" charset="-122"/>
                <a:cs typeface="微软雅黑" panose="020B0503020204020204" pitchFamily="34" charset="-122"/>
              </a:rPr>
              <a:t>全</a:t>
            </a:r>
            <a:r>
              <a:rPr sz="1400" b="1" dirty="0">
                <a:solidFill>
                  <a:srgbClr val="5F0E04"/>
                </a:solidFill>
                <a:latin typeface="微软雅黑" panose="020B0503020204020204" pitchFamily="34" charset="-122"/>
                <a:cs typeface="微软雅黑" panose="020B0503020204020204" pitchFamily="34" charset="-122"/>
              </a:rPr>
              <a:t>国</a:t>
            </a:r>
            <a:r>
              <a:rPr sz="1400" b="1" spc="10" dirty="0">
                <a:solidFill>
                  <a:srgbClr val="5F0E04"/>
                </a:solidFill>
                <a:latin typeface="微软雅黑" panose="020B0503020204020204" pitchFamily="34" charset="-122"/>
                <a:cs typeface="微软雅黑" panose="020B0503020204020204" pitchFamily="34" charset="-122"/>
              </a:rPr>
              <a:t>各</a:t>
            </a:r>
            <a:r>
              <a:rPr sz="1400" b="1" dirty="0">
                <a:solidFill>
                  <a:srgbClr val="5F0E04"/>
                </a:solidFill>
                <a:latin typeface="微软雅黑" panose="020B0503020204020204" pitchFamily="34" charset="-122"/>
                <a:cs typeface="微软雅黑" panose="020B0503020204020204" pitchFamily="34" charset="-122"/>
              </a:rPr>
              <a:t>族</a:t>
            </a:r>
            <a:r>
              <a:rPr sz="1400" b="1" spc="10" dirty="0">
                <a:solidFill>
                  <a:srgbClr val="5F0E04"/>
                </a:solidFill>
                <a:latin typeface="微软雅黑" panose="020B0503020204020204" pitchFamily="34" charset="-122"/>
                <a:cs typeface="微软雅黑" panose="020B0503020204020204" pitchFamily="34" charset="-122"/>
              </a:rPr>
              <a:t>人</a:t>
            </a:r>
            <a:r>
              <a:rPr sz="1400" b="1" spc="5" dirty="0">
                <a:solidFill>
                  <a:srgbClr val="5F0E04"/>
                </a:solidFill>
                <a:latin typeface="微软雅黑" panose="020B0503020204020204" pitchFamily="34" charset="-122"/>
                <a:cs typeface="微软雅黑" panose="020B0503020204020204" pitchFamily="34" charset="-122"/>
              </a:rPr>
              <a:t>民</a:t>
            </a:r>
            <a:r>
              <a:rPr sz="1400" b="1" spc="10"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进</a:t>
            </a:r>
            <a:r>
              <a:rPr sz="1400" b="1" spc="10" dirty="0">
                <a:solidFill>
                  <a:srgbClr val="5F0E04"/>
                </a:solidFill>
                <a:latin typeface="微软雅黑" panose="020B0503020204020204" pitchFamily="34" charset="-122"/>
                <a:cs typeface="微软雅黑" panose="020B0503020204020204" pitchFamily="34" charset="-122"/>
              </a:rPr>
              <a:t>一</a:t>
            </a:r>
            <a:r>
              <a:rPr sz="1400" b="1" dirty="0">
                <a:solidFill>
                  <a:srgbClr val="5F0E04"/>
                </a:solidFill>
                <a:latin typeface="微软雅黑" panose="020B0503020204020204" pitchFamily="34" charset="-122"/>
                <a:cs typeface="微软雅黑" panose="020B0503020204020204" pitchFamily="34" charset="-122"/>
              </a:rPr>
              <a:t>步 解放思想，把握有利时</a:t>
            </a:r>
            <a:r>
              <a:rPr sz="1400" b="1" spc="-15" dirty="0">
                <a:solidFill>
                  <a:srgbClr val="5F0E04"/>
                </a:solidFill>
                <a:latin typeface="微软雅黑" panose="020B0503020204020204" pitchFamily="34" charset="-122"/>
                <a:cs typeface="微软雅黑" panose="020B0503020204020204" pitchFamily="34" charset="-122"/>
              </a:rPr>
              <a:t>机</a:t>
            </a:r>
            <a:r>
              <a:rPr sz="1400" b="1" dirty="0">
                <a:solidFill>
                  <a:srgbClr val="5F0E04"/>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加</a:t>
            </a:r>
            <a:r>
              <a:rPr sz="1400" b="1" spc="-15" dirty="0">
                <a:solidFill>
                  <a:srgbClr val="C00000"/>
                </a:solidFill>
                <a:latin typeface="微软雅黑" panose="020B0503020204020204" pitchFamily="34" charset="-122"/>
                <a:cs typeface="微软雅黑" panose="020B0503020204020204" pitchFamily="34" charset="-122"/>
              </a:rPr>
              <a:t>快</a:t>
            </a:r>
            <a:r>
              <a:rPr sz="1400" b="1" dirty="0">
                <a:solidFill>
                  <a:srgbClr val="C00000"/>
                </a:solidFill>
                <a:latin typeface="微软雅黑" panose="020B0503020204020204" pitchFamily="34" charset="-122"/>
                <a:cs typeface="微软雅黑" panose="020B0503020204020204" pitchFamily="34" charset="-122"/>
              </a:rPr>
              <a:t>改革</a:t>
            </a:r>
            <a:r>
              <a:rPr sz="1400" b="1" spc="-15" dirty="0">
                <a:solidFill>
                  <a:srgbClr val="C00000"/>
                </a:solidFill>
                <a:latin typeface="微软雅黑" panose="020B0503020204020204" pitchFamily="34" charset="-122"/>
                <a:cs typeface="微软雅黑" panose="020B0503020204020204" pitchFamily="34" charset="-122"/>
              </a:rPr>
              <a:t>开</a:t>
            </a:r>
            <a:r>
              <a:rPr sz="1400" b="1" dirty="0">
                <a:solidFill>
                  <a:srgbClr val="C00000"/>
                </a:solidFill>
                <a:latin typeface="微软雅黑" panose="020B0503020204020204" pitchFamily="34" charset="-122"/>
                <a:cs typeface="微软雅黑" panose="020B0503020204020204" pitchFamily="34" charset="-122"/>
              </a:rPr>
              <a:t>放和</a:t>
            </a:r>
            <a:r>
              <a:rPr sz="1400" b="1" spc="-15" dirty="0">
                <a:solidFill>
                  <a:srgbClr val="C00000"/>
                </a:solidFill>
                <a:latin typeface="微软雅黑" panose="020B0503020204020204" pitchFamily="34" charset="-122"/>
                <a:cs typeface="微软雅黑" panose="020B0503020204020204" pitchFamily="34" charset="-122"/>
              </a:rPr>
              <a:t>现</a:t>
            </a:r>
            <a:r>
              <a:rPr sz="1400" b="1" dirty="0">
                <a:solidFill>
                  <a:srgbClr val="C00000"/>
                </a:solidFill>
                <a:latin typeface="微软雅黑" panose="020B0503020204020204" pitchFamily="34" charset="-122"/>
                <a:cs typeface="微软雅黑" panose="020B0503020204020204" pitchFamily="34" charset="-122"/>
              </a:rPr>
              <a:t>代化</a:t>
            </a:r>
            <a:r>
              <a:rPr sz="1400" b="1" spc="-15" dirty="0">
                <a:solidFill>
                  <a:srgbClr val="C00000"/>
                </a:solidFill>
                <a:latin typeface="微软雅黑" panose="020B0503020204020204" pitchFamily="34" charset="-122"/>
                <a:cs typeface="微软雅黑" panose="020B0503020204020204" pitchFamily="34" charset="-122"/>
              </a:rPr>
              <a:t>建</a:t>
            </a:r>
            <a:r>
              <a:rPr sz="1400" b="1" dirty="0">
                <a:solidFill>
                  <a:srgbClr val="C00000"/>
                </a:solidFill>
                <a:latin typeface="微软雅黑" panose="020B0503020204020204" pitchFamily="34" charset="-122"/>
                <a:cs typeface="微软雅黑" panose="020B0503020204020204" pitchFamily="34" charset="-122"/>
              </a:rPr>
              <a:t>设步</a:t>
            </a:r>
            <a:r>
              <a:rPr sz="1400" b="1" spc="-5" dirty="0">
                <a:solidFill>
                  <a:srgbClr val="C00000"/>
                </a:solidFill>
                <a:latin typeface="微软雅黑" panose="020B0503020204020204" pitchFamily="34" charset="-122"/>
                <a:cs typeface="微软雅黑" panose="020B0503020204020204" pitchFamily="34" charset="-122"/>
              </a:rPr>
              <a:t>伐</a:t>
            </a:r>
            <a:r>
              <a:rPr sz="1400" b="1" dirty="0">
                <a:solidFill>
                  <a:srgbClr val="5F0E04"/>
                </a:solidFill>
                <a:latin typeface="微软雅黑" panose="020B0503020204020204" pitchFamily="34" charset="-122"/>
                <a:cs typeface="微软雅黑" panose="020B0503020204020204" pitchFamily="34" charset="-122"/>
              </a:rPr>
              <a:t>，夺</a:t>
            </a:r>
            <a:r>
              <a:rPr sz="1400" b="1" spc="-15" dirty="0">
                <a:solidFill>
                  <a:srgbClr val="5F0E04"/>
                </a:solidFill>
                <a:latin typeface="微软雅黑" panose="020B0503020204020204" pitchFamily="34" charset="-122"/>
                <a:cs typeface="微软雅黑" panose="020B0503020204020204" pitchFamily="34" charset="-122"/>
              </a:rPr>
              <a:t>取</a:t>
            </a:r>
            <a:r>
              <a:rPr sz="1400" b="1" dirty="0">
                <a:solidFill>
                  <a:srgbClr val="5F0E04"/>
                </a:solidFill>
                <a:latin typeface="微软雅黑" panose="020B0503020204020204" pitchFamily="34" charset="-122"/>
                <a:cs typeface="微软雅黑" panose="020B0503020204020204" pitchFamily="34" charset="-122"/>
              </a:rPr>
              <a:t>中国</a:t>
            </a:r>
            <a:r>
              <a:rPr sz="1400" b="1" spc="-15" dirty="0">
                <a:solidFill>
                  <a:srgbClr val="5F0E04"/>
                </a:solidFill>
                <a:latin typeface="微软雅黑" panose="020B0503020204020204" pitchFamily="34" charset="-122"/>
                <a:cs typeface="微软雅黑" panose="020B0503020204020204" pitchFamily="34" charset="-122"/>
              </a:rPr>
              <a:t>特</a:t>
            </a:r>
            <a:r>
              <a:rPr sz="1400" b="1" dirty="0">
                <a:solidFill>
                  <a:srgbClr val="5F0E04"/>
                </a:solidFill>
                <a:latin typeface="微软雅黑" panose="020B0503020204020204" pitchFamily="34" charset="-122"/>
                <a:cs typeface="微软雅黑" panose="020B0503020204020204" pitchFamily="34" charset="-122"/>
              </a:rPr>
              <a:t>色社</a:t>
            </a:r>
            <a:r>
              <a:rPr sz="1400" b="1" spc="-15" dirty="0">
                <a:solidFill>
                  <a:srgbClr val="5F0E04"/>
                </a:solidFill>
                <a:latin typeface="微软雅黑" panose="020B0503020204020204" pitchFamily="34" charset="-122"/>
                <a:cs typeface="微软雅黑" panose="020B0503020204020204" pitchFamily="34" charset="-122"/>
              </a:rPr>
              <a:t>会</a:t>
            </a:r>
            <a:r>
              <a:rPr sz="1400" b="1" dirty="0">
                <a:solidFill>
                  <a:srgbClr val="5F0E04"/>
                </a:solidFill>
                <a:latin typeface="微软雅黑" panose="020B0503020204020204" pitchFamily="34" charset="-122"/>
                <a:cs typeface="微软雅黑" panose="020B0503020204020204" pitchFamily="34" charset="-122"/>
              </a:rPr>
              <a:t>主义</a:t>
            </a:r>
            <a:r>
              <a:rPr sz="1400" b="1" spc="-15" dirty="0">
                <a:solidFill>
                  <a:srgbClr val="5F0E04"/>
                </a:solidFill>
                <a:latin typeface="微软雅黑" panose="020B0503020204020204" pitchFamily="34" charset="-122"/>
                <a:cs typeface="微软雅黑" panose="020B0503020204020204" pitchFamily="34" charset="-122"/>
              </a:rPr>
              <a:t>事</a:t>
            </a:r>
            <a:r>
              <a:rPr sz="1400" b="1" dirty="0">
                <a:solidFill>
                  <a:srgbClr val="5F0E04"/>
                </a:solidFill>
                <a:latin typeface="微软雅黑" panose="020B0503020204020204" pitchFamily="34" charset="-122"/>
                <a:cs typeface="微软雅黑" panose="020B0503020204020204" pitchFamily="34" charset="-122"/>
              </a:rPr>
              <a:t>业更</a:t>
            </a:r>
            <a:r>
              <a:rPr sz="1400" b="1" spc="-15" dirty="0">
                <a:solidFill>
                  <a:srgbClr val="5F0E04"/>
                </a:solidFill>
                <a:latin typeface="微软雅黑" panose="020B0503020204020204" pitchFamily="34" charset="-122"/>
                <a:cs typeface="微软雅黑" panose="020B0503020204020204" pitchFamily="34" charset="-122"/>
              </a:rPr>
              <a:t>大</a:t>
            </a:r>
            <a:r>
              <a:rPr sz="1400" b="1" dirty="0">
                <a:solidFill>
                  <a:srgbClr val="5F0E04"/>
                </a:solidFill>
                <a:latin typeface="微软雅黑" panose="020B0503020204020204" pitchFamily="34" charset="-122"/>
                <a:cs typeface="微软雅黑" panose="020B0503020204020204" pitchFamily="34" charset="-122"/>
              </a:rPr>
              <a:t>胜</a:t>
            </a:r>
            <a:r>
              <a:rPr sz="1400" b="1" spc="5" dirty="0">
                <a:solidFill>
                  <a:srgbClr val="5F0E04"/>
                </a:solidFill>
                <a:latin typeface="微软雅黑" panose="020B0503020204020204" pitchFamily="34" charset="-122"/>
                <a:cs typeface="微软雅黑" panose="020B0503020204020204" pitchFamily="34" charset="-122"/>
              </a:rPr>
              <a:t>利</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a:p>
            <a:pPr marL="12700" marR="5080" algn="just">
              <a:lnSpc>
                <a:spcPct val="100000"/>
              </a:lnSpc>
              <a:spcBef>
                <a:spcPts val="800"/>
              </a:spcBef>
            </a:pPr>
            <a:r>
              <a:rPr sz="1400" b="1" dirty="0">
                <a:solidFill>
                  <a:srgbClr val="5F0E04"/>
                </a:solidFill>
                <a:latin typeface="微软雅黑" panose="020B0503020204020204" pitchFamily="34" charset="-122"/>
                <a:cs typeface="微软雅黑" panose="020B0503020204020204" pitchFamily="34" charset="-122"/>
              </a:rPr>
              <a:t>1992年</a:t>
            </a:r>
            <a:r>
              <a:rPr sz="1400" b="1" spc="-5" dirty="0">
                <a:solidFill>
                  <a:srgbClr val="5F0E04"/>
                </a:solidFill>
                <a:latin typeface="微软雅黑" panose="020B0503020204020204" pitchFamily="34" charset="-122"/>
                <a:cs typeface="微软雅黑" panose="020B0503020204020204" pitchFamily="34" charset="-122"/>
              </a:rPr>
              <a:t>，</a:t>
            </a:r>
            <a:r>
              <a:rPr sz="1400" b="1" dirty="0">
                <a:solidFill>
                  <a:srgbClr val="C00000"/>
                </a:solidFill>
                <a:latin typeface="微软雅黑" panose="020B0503020204020204" pitchFamily="34" charset="-122"/>
                <a:cs typeface="微软雅黑" panose="020B0503020204020204" pitchFamily="34" charset="-122"/>
              </a:rPr>
              <a:t>以邓小平南方谈话和中共十四大为标志</a:t>
            </a:r>
            <a:r>
              <a:rPr sz="1400" b="1" dirty="0">
                <a:solidFill>
                  <a:srgbClr val="5F0E04"/>
                </a:solidFill>
                <a:latin typeface="微软雅黑" panose="020B0503020204020204" pitchFamily="34" charset="-122"/>
                <a:cs typeface="微软雅黑" panose="020B0503020204020204" pitchFamily="34" charset="-122"/>
              </a:rPr>
              <a:t>，中国的改革开放和现代化建设进入到了一个历史的 </a:t>
            </a:r>
            <a:r>
              <a:rPr sz="1400" b="1" spc="10" dirty="0">
                <a:solidFill>
                  <a:srgbClr val="5F0E04"/>
                </a:solidFill>
                <a:latin typeface="微软雅黑" panose="020B0503020204020204" pitchFamily="34" charset="-122"/>
                <a:cs typeface="微软雅黑" panose="020B0503020204020204" pitchFamily="34" charset="-122"/>
              </a:rPr>
              <a:t>新阶段。</a:t>
            </a:r>
            <a:r>
              <a:rPr sz="1400" b="1" spc="10" dirty="0">
                <a:solidFill>
                  <a:srgbClr val="C00000"/>
                </a:solidFill>
                <a:latin typeface="微软雅黑" panose="020B0503020204020204" pitchFamily="34" charset="-122"/>
                <a:cs typeface="微软雅黑" panose="020B0503020204020204" pitchFamily="34" charset="-122"/>
              </a:rPr>
              <a:t>南方谈话为建设中国特色社会主义理论贡献了新的重要论</a:t>
            </a:r>
            <a:r>
              <a:rPr sz="1400" b="1" spc="15" dirty="0">
                <a:solidFill>
                  <a:srgbClr val="C00000"/>
                </a:solidFill>
                <a:latin typeface="微软雅黑" panose="020B0503020204020204" pitchFamily="34" charset="-122"/>
                <a:cs typeface="微软雅黑" panose="020B0503020204020204" pitchFamily="34" charset="-122"/>
              </a:rPr>
              <a:t>点</a:t>
            </a:r>
            <a:r>
              <a:rPr sz="1400" b="1" spc="10" dirty="0">
                <a:solidFill>
                  <a:srgbClr val="5F0E04"/>
                </a:solidFill>
                <a:latin typeface="微软雅黑" panose="020B0503020204020204" pitchFamily="34" charset="-122"/>
                <a:cs typeface="微软雅黑" panose="020B0503020204020204" pitchFamily="34" charset="-122"/>
              </a:rPr>
              <a:t>，党的十四大明确了经济体制改 </a:t>
            </a:r>
            <a:r>
              <a:rPr sz="1400" b="1" dirty="0">
                <a:solidFill>
                  <a:srgbClr val="5F0E04"/>
                </a:solidFill>
                <a:latin typeface="微软雅黑" panose="020B0503020204020204" pitchFamily="34" charset="-122"/>
                <a:cs typeface="微软雅黑" panose="020B0503020204020204" pitchFamily="34" charset="-122"/>
              </a:rPr>
              <a:t>革的目标是建立社会主</a:t>
            </a:r>
            <a:r>
              <a:rPr sz="1400" b="1" spc="-15" dirty="0">
                <a:solidFill>
                  <a:srgbClr val="5F0E04"/>
                </a:solidFill>
                <a:latin typeface="微软雅黑" panose="020B0503020204020204" pitchFamily="34" charset="-122"/>
                <a:cs typeface="微软雅黑" panose="020B0503020204020204" pitchFamily="34" charset="-122"/>
              </a:rPr>
              <a:t>义</a:t>
            </a:r>
            <a:r>
              <a:rPr sz="1400" b="1" dirty="0">
                <a:solidFill>
                  <a:srgbClr val="5F0E04"/>
                </a:solidFill>
                <a:latin typeface="微软雅黑" panose="020B0503020204020204" pitchFamily="34" charset="-122"/>
                <a:cs typeface="微软雅黑" panose="020B0503020204020204" pitchFamily="34" charset="-122"/>
              </a:rPr>
              <a:t>市场</a:t>
            </a:r>
            <a:r>
              <a:rPr sz="1400" b="1" spc="-15" dirty="0">
                <a:solidFill>
                  <a:srgbClr val="5F0E04"/>
                </a:solidFill>
                <a:latin typeface="微软雅黑" panose="020B0503020204020204" pitchFamily="34" charset="-122"/>
                <a:cs typeface="微软雅黑" panose="020B0503020204020204" pitchFamily="34" charset="-122"/>
              </a:rPr>
              <a:t>经</a:t>
            </a:r>
            <a:r>
              <a:rPr sz="1400" b="1" dirty="0">
                <a:solidFill>
                  <a:srgbClr val="5F0E04"/>
                </a:solidFill>
                <a:latin typeface="微软雅黑" panose="020B0503020204020204" pitchFamily="34" charset="-122"/>
                <a:cs typeface="微软雅黑" panose="020B0503020204020204" pitchFamily="34" charset="-122"/>
              </a:rPr>
              <a:t>济体</a:t>
            </a:r>
            <a:r>
              <a:rPr sz="1400" b="1" spc="-10" dirty="0">
                <a:solidFill>
                  <a:srgbClr val="5F0E04"/>
                </a:solidFill>
                <a:latin typeface="微软雅黑" panose="020B0503020204020204" pitchFamily="34" charset="-122"/>
                <a:cs typeface="微软雅黑" panose="020B0503020204020204" pitchFamily="34" charset="-122"/>
              </a:rPr>
              <a:t>制</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8" name="object 8"/>
          <p:cNvSpPr/>
          <p:nvPr/>
        </p:nvSpPr>
        <p:spPr>
          <a:xfrm>
            <a:off x="6107430" y="1694815"/>
            <a:ext cx="2435605" cy="139230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04202" y="1622171"/>
            <a:ext cx="2439924" cy="139217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55942" y="912875"/>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中国共产党第十四次全国代表大会</a:t>
            </a:r>
            <a:endParaRPr sz="2800">
              <a:latin typeface="微软雅黑" panose="020B0503020204020204" pitchFamily="34" charset="-122"/>
              <a:cs typeface="微软雅黑" panose="020B0503020204020204" pitchFamily="34" charset="-122"/>
            </a:endParaRPr>
          </a:p>
        </p:txBody>
      </p:sp>
      <p:sp>
        <p:nvSpPr>
          <p:cNvPr id="11" name="object 11"/>
          <p:cNvSpPr/>
          <p:nvPr/>
        </p:nvSpPr>
        <p:spPr>
          <a:xfrm>
            <a:off x="3139821" y="1622425"/>
            <a:ext cx="2879725" cy="1392555"/>
          </a:xfrm>
          <a:custGeom>
            <a:avLst/>
            <a:gdLst/>
            <a:ahLst/>
            <a:cxnLst/>
            <a:rect l="l" t="t" r="r" b="b"/>
            <a:pathLst>
              <a:path w="2879725" h="1392555">
                <a:moveTo>
                  <a:pt x="0" y="1392301"/>
                </a:moveTo>
                <a:lnTo>
                  <a:pt x="2879725" y="1392301"/>
                </a:lnTo>
                <a:lnTo>
                  <a:pt x="2879725" y="0"/>
                </a:lnTo>
                <a:lnTo>
                  <a:pt x="0" y="0"/>
                </a:lnTo>
                <a:lnTo>
                  <a:pt x="0" y="1392301"/>
                </a:lnTo>
                <a:close/>
              </a:path>
            </a:pathLst>
          </a:custGeom>
          <a:solidFill>
            <a:srgbClr val="5F0E04"/>
          </a:solidFill>
        </p:spPr>
        <p:txBody>
          <a:bodyPr wrap="square" lIns="0" tIns="0" rIns="0" bIns="0" rtlCol="0"/>
          <a:lstStyle/>
          <a:p>
            <a:endParaRPr/>
          </a:p>
        </p:txBody>
      </p:sp>
      <p:sp>
        <p:nvSpPr>
          <p:cNvPr id="12" name="object 12"/>
          <p:cNvSpPr txBox="1"/>
          <p:nvPr/>
        </p:nvSpPr>
        <p:spPr>
          <a:xfrm>
            <a:off x="3139821" y="2561209"/>
            <a:ext cx="2879725" cy="453390"/>
          </a:xfrm>
          <a:prstGeom prst="rect">
            <a:avLst/>
          </a:prstGeom>
        </p:spPr>
        <p:txBody>
          <a:bodyPr vert="horz" wrap="square" lIns="0" tIns="12700" rIns="0" bIns="0" rtlCol="0">
            <a:spAutoFit/>
          </a:bodyPr>
          <a:lstStyle/>
          <a:p>
            <a:pPr marL="3175" algn="ctr">
              <a:lnSpc>
                <a:spcPct val="100000"/>
              </a:lnSpc>
              <a:spcBef>
                <a:spcPts val="100"/>
              </a:spcBef>
            </a:pPr>
            <a:r>
              <a:rPr sz="1400" dirty="0">
                <a:solidFill>
                  <a:srgbClr val="FFF8E6"/>
                </a:solidFill>
                <a:latin typeface="微软雅黑" panose="020B0503020204020204" pitchFamily="34" charset="-122"/>
                <a:cs typeface="微软雅黑" panose="020B0503020204020204" pitchFamily="34" charset="-122"/>
              </a:rPr>
              <a:t>时间：1992年10月</a:t>
            </a:r>
            <a:r>
              <a:rPr sz="1400" spc="-5" dirty="0">
                <a:solidFill>
                  <a:srgbClr val="FFF8E6"/>
                </a:solidFill>
                <a:latin typeface="微软雅黑" panose="020B0503020204020204" pitchFamily="34" charset="-122"/>
                <a:cs typeface="微软雅黑" panose="020B0503020204020204" pitchFamily="34" charset="-122"/>
              </a:rPr>
              <a:t>12</a:t>
            </a:r>
            <a:r>
              <a:rPr sz="1400" dirty="0">
                <a:solidFill>
                  <a:srgbClr val="FFF8E6"/>
                </a:solidFill>
                <a:latin typeface="微软雅黑" panose="020B0503020204020204" pitchFamily="34" charset="-122"/>
                <a:cs typeface="微软雅黑" panose="020B0503020204020204" pitchFamily="34" charset="-122"/>
              </a:rPr>
              <a:t>日</a:t>
            </a:r>
            <a:r>
              <a:rPr sz="1400" spc="-5" dirty="0">
                <a:solidFill>
                  <a:srgbClr val="FFF8E6"/>
                </a:solidFill>
                <a:latin typeface="微软雅黑" panose="020B0503020204020204" pitchFamily="34" charset="-122"/>
                <a:cs typeface="微软雅黑" panose="020B0503020204020204" pitchFamily="34" charset="-122"/>
              </a:rPr>
              <a:t>-18</a:t>
            </a:r>
            <a:r>
              <a:rPr sz="1400" dirty="0">
                <a:solidFill>
                  <a:srgbClr val="FFF8E6"/>
                </a:solidFill>
                <a:latin typeface="微软雅黑" panose="020B0503020204020204" pitchFamily="34" charset="-122"/>
                <a:cs typeface="微软雅黑" panose="020B0503020204020204" pitchFamily="34" charset="-122"/>
              </a:rPr>
              <a:t>日</a:t>
            </a:r>
            <a:endParaRPr sz="1400">
              <a:latin typeface="微软雅黑" panose="020B0503020204020204" pitchFamily="34" charset="-122"/>
              <a:cs typeface="微软雅黑" panose="020B0503020204020204" pitchFamily="34" charset="-122"/>
            </a:endParaRPr>
          </a:p>
          <a:p>
            <a:pPr marL="1270" algn="ctr">
              <a:lnSpc>
                <a:spcPct val="100000"/>
              </a:lnSpc>
              <a:spcBef>
                <a:spcPts val="5"/>
              </a:spcBef>
            </a:pPr>
            <a:r>
              <a:rPr sz="1400" dirty="0">
                <a:solidFill>
                  <a:srgbClr val="FFF8E6"/>
                </a:solidFill>
                <a:latin typeface="微软雅黑" panose="020B0503020204020204" pitchFamily="34" charset="-122"/>
                <a:cs typeface="微软雅黑" panose="020B0503020204020204" pitchFamily="34" charset="-122"/>
              </a:rPr>
              <a:t>地点：北京</a:t>
            </a:r>
            <a:endParaRPr sz="1400">
              <a:latin typeface="微软雅黑" panose="020B0503020204020204" pitchFamily="34" charset="-122"/>
              <a:cs typeface="微软雅黑" panose="020B0503020204020204" pitchFamily="34" charset="-122"/>
            </a:endParaRPr>
          </a:p>
        </p:txBody>
      </p:sp>
      <p:sp>
        <p:nvSpPr>
          <p:cNvPr id="13" name="object 13"/>
          <p:cNvSpPr/>
          <p:nvPr/>
        </p:nvSpPr>
        <p:spPr>
          <a:xfrm>
            <a:off x="4325365" y="1869313"/>
            <a:ext cx="508634" cy="516890"/>
          </a:xfrm>
          <a:custGeom>
            <a:avLst/>
            <a:gdLst/>
            <a:ahLst/>
            <a:cxnLst/>
            <a:rect l="l" t="t" r="r" b="b"/>
            <a:pathLst>
              <a:path w="508635" h="516889">
                <a:moveTo>
                  <a:pt x="504760" y="459739"/>
                </a:moveTo>
                <a:lnTo>
                  <a:pt x="78867" y="459739"/>
                </a:lnTo>
                <a:lnTo>
                  <a:pt x="87122" y="466089"/>
                </a:lnTo>
                <a:lnTo>
                  <a:pt x="95504" y="472439"/>
                </a:lnTo>
                <a:lnTo>
                  <a:pt x="104139" y="478789"/>
                </a:lnTo>
                <a:lnTo>
                  <a:pt x="121538" y="488950"/>
                </a:lnTo>
                <a:lnTo>
                  <a:pt x="130556" y="492759"/>
                </a:lnTo>
                <a:lnTo>
                  <a:pt x="139573" y="497839"/>
                </a:lnTo>
                <a:lnTo>
                  <a:pt x="148844" y="501650"/>
                </a:lnTo>
                <a:lnTo>
                  <a:pt x="158114" y="504189"/>
                </a:lnTo>
                <a:lnTo>
                  <a:pt x="167512" y="508000"/>
                </a:lnTo>
                <a:lnTo>
                  <a:pt x="177164" y="510539"/>
                </a:lnTo>
                <a:lnTo>
                  <a:pt x="186817" y="511809"/>
                </a:lnTo>
                <a:lnTo>
                  <a:pt x="196596" y="514350"/>
                </a:lnTo>
                <a:lnTo>
                  <a:pt x="216535" y="516889"/>
                </a:lnTo>
                <a:lnTo>
                  <a:pt x="257556" y="516889"/>
                </a:lnTo>
                <a:lnTo>
                  <a:pt x="289306" y="513079"/>
                </a:lnTo>
                <a:lnTo>
                  <a:pt x="310896" y="508000"/>
                </a:lnTo>
                <a:lnTo>
                  <a:pt x="321818" y="504189"/>
                </a:lnTo>
                <a:lnTo>
                  <a:pt x="332867" y="501650"/>
                </a:lnTo>
                <a:lnTo>
                  <a:pt x="343916" y="497839"/>
                </a:lnTo>
                <a:lnTo>
                  <a:pt x="389000" y="477519"/>
                </a:lnTo>
                <a:lnTo>
                  <a:pt x="400431" y="471169"/>
                </a:lnTo>
                <a:lnTo>
                  <a:pt x="493135" y="471169"/>
                </a:lnTo>
                <a:lnTo>
                  <a:pt x="504760" y="459739"/>
                </a:lnTo>
                <a:close/>
              </a:path>
              <a:path w="508635" h="516889">
                <a:moveTo>
                  <a:pt x="493135" y="471169"/>
                </a:moveTo>
                <a:lnTo>
                  <a:pt x="400431" y="471169"/>
                </a:lnTo>
                <a:lnTo>
                  <a:pt x="447929" y="515619"/>
                </a:lnTo>
                <a:lnTo>
                  <a:pt x="493135" y="471169"/>
                </a:lnTo>
                <a:close/>
              </a:path>
              <a:path w="508635" h="516889">
                <a:moveTo>
                  <a:pt x="45338" y="511809"/>
                </a:moveTo>
                <a:lnTo>
                  <a:pt x="26035" y="511809"/>
                </a:lnTo>
                <a:lnTo>
                  <a:pt x="27686" y="513079"/>
                </a:lnTo>
                <a:lnTo>
                  <a:pt x="43561" y="513079"/>
                </a:lnTo>
                <a:lnTo>
                  <a:pt x="45338" y="511809"/>
                </a:lnTo>
                <a:close/>
              </a:path>
              <a:path w="508635" h="516889">
                <a:moveTo>
                  <a:pt x="49022" y="510539"/>
                </a:moveTo>
                <a:lnTo>
                  <a:pt x="22733" y="510539"/>
                </a:lnTo>
                <a:lnTo>
                  <a:pt x="24257" y="511809"/>
                </a:lnTo>
                <a:lnTo>
                  <a:pt x="47244" y="511809"/>
                </a:lnTo>
                <a:lnTo>
                  <a:pt x="49022" y="510539"/>
                </a:lnTo>
                <a:close/>
              </a:path>
              <a:path w="508635" h="516889">
                <a:moveTo>
                  <a:pt x="48387" y="434339"/>
                </a:moveTo>
                <a:lnTo>
                  <a:pt x="36195" y="434339"/>
                </a:lnTo>
                <a:lnTo>
                  <a:pt x="33274" y="435609"/>
                </a:lnTo>
                <a:lnTo>
                  <a:pt x="30480" y="436879"/>
                </a:lnTo>
                <a:lnTo>
                  <a:pt x="27686" y="436879"/>
                </a:lnTo>
                <a:lnTo>
                  <a:pt x="24892" y="438150"/>
                </a:lnTo>
                <a:lnTo>
                  <a:pt x="22225" y="440689"/>
                </a:lnTo>
                <a:lnTo>
                  <a:pt x="19685" y="441959"/>
                </a:lnTo>
                <a:lnTo>
                  <a:pt x="17272" y="443229"/>
                </a:lnTo>
                <a:lnTo>
                  <a:pt x="14986" y="445769"/>
                </a:lnTo>
                <a:lnTo>
                  <a:pt x="12826" y="447039"/>
                </a:lnTo>
                <a:lnTo>
                  <a:pt x="10795" y="449579"/>
                </a:lnTo>
                <a:lnTo>
                  <a:pt x="8889" y="452119"/>
                </a:lnTo>
                <a:lnTo>
                  <a:pt x="7112" y="453389"/>
                </a:lnTo>
                <a:lnTo>
                  <a:pt x="5461" y="455929"/>
                </a:lnTo>
                <a:lnTo>
                  <a:pt x="4063" y="459739"/>
                </a:lnTo>
                <a:lnTo>
                  <a:pt x="2794" y="462279"/>
                </a:lnTo>
                <a:lnTo>
                  <a:pt x="1778" y="464819"/>
                </a:lnTo>
                <a:lnTo>
                  <a:pt x="1016" y="467359"/>
                </a:lnTo>
                <a:lnTo>
                  <a:pt x="381" y="469900"/>
                </a:lnTo>
                <a:lnTo>
                  <a:pt x="0" y="472439"/>
                </a:lnTo>
                <a:lnTo>
                  <a:pt x="0" y="478789"/>
                </a:lnTo>
                <a:lnTo>
                  <a:pt x="254" y="481329"/>
                </a:lnTo>
                <a:lnTo>
                  <a:pt x="888" y="485139"/>
                </a:lnTo>
                <a:lnTo>
                  <a:pt x="1778" y="487679"/>
                </a:lnTo>
                <a:lnTo>
                  <a:pt x="2921" y="491489"/>
                </a:lnTo>
                <a:lnTo>
                  <a:pt x="4318" y="494029"/>
                </a:lnTo>
                <a:lnTo>
                  <a:pt x="6096" y="496569"/>
                </a:lnTo>
                <a:lnTo>
                  <a:pt x="8382" y="500379"/>
                </a:lnTo>
                <a:lnTo>
                  <a:pt x="10922" y="502919"/>
                </a:lnTo>
                <a:lnTo>
                  <a:pt x="12319" y="504189"/>
                </a:lnTo>
                <a:lnTo>
                  <a:pt x="13588" y="505459"/>
                </a:lnTo>
                <a:lnTo>
                  <a:pt x="14986" y="506729"/>
                </a:lnTo>
                <a:lnTo>
                  <a:pt x="18034" y="509269"/>
                </a:lnTo>
                <a:lnTo>
                  <a:pt x="19558" y="509269"/>
                </a:lnTo>
                <a:lnTo>
                  <a:pt x="21082" y="510539"/>
                </a:lnTo>
                <a:lnTo>
                  <a:pt x="50800" y="510539"/>
                </a:lnTo>
                <a:lnTo>
                  <a:pt x="56134" y="506729"/>
                </a:lnTo>
                <a:lnTo>
                  <a:pt x="57912" y="506729"/>
                </a:lnTo>
                <a:lnTo>
                  <a:pt x="72771" y="491489"/>
                </a:lnTo>
                <a:lnTo>
                  <a:pt x="73787" y="490219"/>
                </a:lnTo>
                <a:lnTo>
                  <a:pt x="74675" y="488950"/>
                </a:lnTo>
                <a:lnTo>
                  <a:pt x="76200" y="485139"/>
                </a:lnTo>
                <a:lnTo>
                  <a:pt x="78105" y="481329"/>
                </a:lnTo>
                <a:lnTo>
                  <a:pt x="78612" y="478789"/>
                </a:lnTo>
                <a:lnTo>
                  <a:pt x="79756" y="474979"/>
                </a:lnTo>
                <a:lnTo>
                  <a:pt x="80041" y="471169"/>
                </a:lnTo>
                <a:lnTo>
                  <a:pt x="79967" y="466089"/>
                </a:lnTo>
                <a:lnTo>
                  <a:pt x="79883" y="464819"/>
                </a:lnTo>
                <a:lnTo>
                  <a:pt x="79629" y="463550"/>
                </a:lnTo>
                <a:lnTo>
                  <a:pt x="79248" y="462279"/>
                </a:lnTo>
                <a:lnTo>
                  <a:pt x="78867" y="459739"/>
                </a:lnTo>
                <a:lnTo>
                  <a:pt x="504760" y="459739"/>
                </a:lnTo>
                <a:lnTo>
                  <a:pt x="508635" y="455929"/>
                </a:lnTo>
                <a:lnTo>
                  <a:pt x="489331" y="435609"/>
                </a:lnTo>
                <a:lnTo>
                  <a:pt x="51435" y="435609"/>
                </a:lnTo>
                <a:lnTo>
                  <a:pt x="48387" y="434339"/>
                </a:lnTo>
                <a:close/>
              </a:path>
              <a:path w="508635" h="516889">
                <a:moveTo>
                  <a:pt x="50926" y="353059"/>
                </a:moveTo>
                <a:lnTo>
                  <a:pt x="14224" y="389889"/>
                </a:lnTo>
                <a:lnTo>
                  <a:pt x="16383" y="393700"/>
                </a:lnTo>
                <a:lnTo>
                  <a:pt x="20955" y="400050"/>
                </a:lnTo>
                <a:lnTo>
                  <a:pt x="23113" y="402589"/>
                </a:lnTo>
                <a:lnTo>
                  <a:pt x="27686" y="408939"/>
                </a:lnTo>
                <a:lnTo>
                  <a:pt x="29972" y="411479"/>
                </a:lnTo>
                <a:lnTo>
                  <a:pt x="32385" y="414019"/>
                </a:lnTo>
                <a:lnTo>
                  <a:pt x="36957" y="419100"/>
                </a:lnTo>
                <a:lnTo>
                  <a:pt x="46609" y="430529"/>
                </a:lnTo>
                <a:lnTo>
                  <a:pt x="51435" y="435609"/>
                </a:lnTo>
                <a:lnTo>
                  <a:pt x="489331" y="435609"/>
                </a:lnTo>
                <a:lnTo>
                  <a:pt x="486918" y="433069"/>
                </a:lnTo>
                <a:lnTo>
                  <a:pt x="213868" y="433069"/>
                </a:lnTo>
                <a:lnTo>
                  <a:pt x="186817" y="429259"/>
                </a:lnTo>
                <a:lnTo>
                  <a:pt x="160782" y="421639"/>
                </a:lnTo>
                <a:lnTo>
                  <a:pt x="152400" y="417829"/>
                </a:lnTo>
                <a:lnTo>
                  <a:pt x="144018" y="415289"/>
                </a:lnTo>
                <a:lnTo>
                  <a:pt x="135762" y="410209"/>
                </a:lnTo>
                <a:lnTo>
                  <a:pt x="119507" y="402589"/>
                </a:lnTo>
                <a:lnTo>
                  <a:pt x="111506" y="397509"/>
                </a:lnTo>
                <a:lnTo>
                  <a:pt x="103632" y="392429"/>
                </a:lnTo>
                <a:lnTo>
                  <a:pt x="95885" y="387350"/>
                </a:lnTo>
                <a:lnTo>
                  <a:pt x="88264" y="382269"/>
                </a:lnTo>
                <a:lnTo>
                  <a:pt x="80518" y="377189"/>
                </a:lnTo>
                <a:lnTo>
                  <a:pt x="65532" y="364489"/>
                </a:lnTo>
                <a:lnTo>
                  <a:pt x="58166" y="359409"/>
                </a:lnTo>
                <a:lnTo>
                  <a:pt x="50926" y="353059"/>
                </a:lnTo>
                <a:close/>
              </a:path>
              <a:path w="508635" h="516889">
                <a:moveTo>
                  <a:pt x="291744" y="234950"/>
                </a:moveTo>
                <a:lnTo>
                  <a:pt x="165226" y="234950"/>
                </a:lnTo>
                <a:lnTo>
                  <a:pt x="333883" y="407669"/>
                </a:lnTo>
                <a:lnTo>
                  <a:pt x="323088" y="412750"/>
                </a:lnTo>
                <a:lnTo>
                  <a:pt x="312547" y="416559"/>
                </a:lnTo>
                <a:lnTo>
                  <a:pt x="302006" y="421639"/>
                </a:lnTo>
                <a:lnTo>
                  <a:pt x="271399" y="429259"/>
                </a:lnTo>
                <a:lnTo>
                  <a:pt x="261493" y="430529"/>
                </a:lnTo>
                <a:lnTo>
                  <a:pt x="251713" y="433069"/>
                </a:lnTo>
                <a:lnTo>
                  <a:pt x="486918" y="433069"/>
                </a:lnTo>
                <a:lnTo>
                  <a:pt x="462788" y="407669"/>
                </a:lnTo>
                <a:lnTo>
                  <a:pt x="474218" y="386079"/>
                </a:lnTo>
                <a:lnTo>
                  <a:pt x="483997" y="364489"/>
                </a:lnTo>
                <a:lnTo>
                  <a:pt x="491871" y="344169"/>
                </a:lnTo>
                <a:lnTo>
                  <a:pt x="398653" y="344169"/>
                </a:lnTo>
                <a:lnTo>
                  <a:pt x="291744" y="234950"/>
                </a:lnTo>
                <a:close/>
              </a:path>
              <a:path w="508635" h="516889">
                <a:moveTo>
                  <a:pt x="263525" y="0"/>
                </a:moveTo>
                <a:lnTo>
                  <a:pt x="302133" y="22859"/>
                </a:lnTo>
                <a:lnTo>
                  <a:pt x="335788" y="49529"/>
                </a:lnTo>
                <a:lnTo>
                  <a:pt x="364236" y="80009"/>
                </a:lnTo>
                <a:lnTo>
                  <a:pt x="387350" y="113029"/>
                </a:lnTo>
                <a:lnTo>
                  <a:pt x="405003" y="147319"/>
                </a:lnTo>
                <a:lnTo>
                  <a:pt x="420116" y="194309"/>
                </a:lnTo>
                <a:lnTo>
                  <a:pt x="425196" y="242569"/>
                </a:lnTo>
                <a:lnTo>
                  <a:pt x="424814" y="255269"/>
                </a:lnTo>
                <a:lnTo>
                  <a:pt x="417068" y="300989"/>
                </a:lnTo>
                <a:lnTo>
                  <a:pt x="398653" y="344169"/>
                </a:lnTo>
                <a:lnTo>
                  <a:pt x="491871" y="344169"/>
                </a:lnTo>
                <a:lnTo>
                  <a:pt x="502920" y="303529"/>
                </a:lnTo>
                <a:lnTo>
                  <a:pt x="507746" y="265429"/>
                </a:lnTo>
                <a:lnTo>
                  <a:pt x="508000" y="246379"/>
                </a:lnTo>
                <a:lnTo>
                  <a:pt x="506857" y="228600"/>
                </a:lnTo>
                <a:lnTo>
                  <a:pt x="496188" y="179069"/>
                </a:lnTo>
                <a:lnTo>
                  <a:pt x="475742" y="133350"/>
                </a:lnTo>
                <a:lnTo>
                  <a:pt x="447421" y="93979"/>
                </a:lnTo>
                <a:lnTo>
                  <a:pt x="436625" y="81279"/>
                </a:lnTo>
                <a:lnTo>
                  <a:pt x="400558" y="50800"/>
                </a:lnTo>
                <a:lnTo>
                  <a:pt x="360807" y="26669"/>
                </a:lnTo>
                <a:lnTo>
                  <a:pt x="319024" y="10159"/>
                </a:lnTo>
                <a:lnTo>
                  <a:pt x="277113" y="1269"/>
                </a:lnTo>
                <a:lnTo>
                  <a:pt x="263525" y="0"/>
                </a:lnTo>
                <a:close/>
              </a:path>
              <a:path w="508635" h="516889">
                <a:moveTo>
                  <a:pt x="173609" y="81279"/>
                </a:moveTo>
                <a:lnTo>
                  <a:pt x="47371" y="210819"/>
                </a:lnTo>
                <a:lnTo>
                  <a:pt x="118999" y="283209"/>
                </a:lnTo>
                <a:lnTo>
                  <a:pt x="165226" y="234950"/>
                </a:lnTo>
                <a:lnTo>
                  <a:pt x="291744" y="234950"/>
                </a:lnTo>
                <a:lnTo>
                  <a:pt x="228346" y="170179"/>
                </a:lnTo>
                <a:lnTo>
                  <a:pt x="291211" y="104139"/>
                </a:lnTo>
                <a:lnTo>
                  <a:pt x="275416" y="87629"/>
                </a:lnTo>
                <a:lnTo>
                  <a:pt x="193801" y="87629"/>
                </a:lnTo>
                <a:lnTo>
                  <a:pt x="191516" y="86359"/>
                </a:lnTo>
                <a:lnTo>
                  <a:pt x="187198" y="86359"/>
                </a:lnTo>
                <a:lnTo>
                  <a:pt x="185038" y="85089"/>
                </a:lnTo>
                <a:lnTo>
                  <a:pt x="180975" y="85089"/>
                </a:lnTo>
                <a:lnTo>
                  <a:pt x="179070" y="83819"/>
                </a:lnTo>
                <a:lnTo>
                  <a:pt x="177292" y="82550"/>
                </a:lnTo>
                <a:lnTo>
                  <a:pt x="175387" y="82550"/>
                </a:lnTo>
                <a:lnTo>
                  <a:pt x="173609" y="81279"/>
                </a:lnTo>
                <a:close/>
              </a:path>
              <a:path w="508635" h="516889">
                <a:moveTo>
                  <a:pt x="254762" y="66039"/>
                </a:moveTo>
                <a:lnTo>
                  <a:pt x="248412" y="71119"/>
                </a:lnTo>
                <a:lnTo>
                  <a:pt x="245363" y="72389"/>
                </a:lnTo>
                <a:lnTo>
                  <a:pt x="239268" y="76200"/>
                </a:lnTo>
                <a:lnTo>
                  <a:pt x="236220" y="77469"/>
                </a:lnTo>
                <a:lnTo>
                  <a:pt x="227457" y="81279"/>
                </a:lnTo>
                <a:lnTo>
                  <a:pt x="219075" y="85089"/>
                </a:lnTo>
                <a:lnTo>
                  <a:pt x="216408" y="85089"/>
                </a:lnTo>
                <a:lnTo>
                  <a:pt x="213613" y="86359"/>
                </a:lnTo>
                <a:lnTo>
                  <a:pt x="208407" y="86359"/>
                </a:lnTo>
                <a:lnTo>
                  <a:pt x="203326" y="87629"/>
                </a:lnTo>
                <a:lnTo>
                  <a:pt x="275416" y="87629"/>
                </a:lnTo>
                <a:lnTo>
                  <a:pt x="254762" y="66039"/>
                </a:lnTo>
                <a:close/>
              </a:path>
            </a:pathLst>
          </a:custGeom>
          <a:solidFill>
            <a:srgbClr val="F8EFDC"/>
          </a:solidFill>
        </p:spPr>
        <p:txBody>
          <a:bodyPr wrap="square" lIns="0" tIns="0" rIns="0" bIns="0" rtlCol="0"/>
          <a:lstStyle/>
          <a:p>
            <a:endParaRPr/>
          </a:p>
        </p:txBody>
      </p:sp>
      <p:sp>
        <p:nvSpPr>
          <p:cNvPr id="16" name="object 10"/>
          <p:cNvSpPr txBox="1">
            <a:spLocks noGrp="1"/>
          </p:cNvSpPr>
          <p:nvPr/>
        </p:nvSpPr>
        <p:spPr>
          <a:xfrm>
            <a:off x="930910" y="241618"/>
            <a:ext cx="707580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2357453"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第三代领导集体时期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3122" name="AutoShape 2" descr="data:image/jpeg;base64,/9j/4AAQSkZJRgABAQAAAQABAAD/2wBDAAgGBgcGBQgHBwcJCQgKDBQNDAsLDBkSEw8UHRofHh0aHBwgJC4nICIsIxwcKDcpLDAxNDQ0Hyc5PTgyPC4zNDL/2wBDAQkJCQwLDBgNDRgyIRwhMjIyMjIyMjIyMjIyMjIyMjIyMjIyMjIyMjIyMjIyMjIyMjIyMjIyMjIyMjIyMjIyMjL/wAARCAEsAu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wNq8Dp6UoA9B+VIPuj6U4V1mIYHoPypcD0H5UUUAGB6CjAx0H5UUvagBcD0H5UYHoPyoFLQAYH90flRgeg/KiigB2B6D8qTA9B+VApaYC4BH3R+VAC/3R+VHaigBcD+6PyowvoPyoopCFwD2H5UYH90flSU7FMBNo/uj8qMD+6PypaKAEwP7o/KjA/uj8qWigBMD+6Pyo2j0H5UUtACEDP3R+VGB/dH5UtFACYH90flRgf3R+VLRQAmB/dH5UYH90flS0UAJgf3R+VLgY+6PyoooAAB/dH5UYX+6PyoooAXaP7o/Kkwv90flS5pKADA/ur+VGB/dH5UUUAGB/dH5UuB/dH5UlFABgf3R+VGB/dH5UUUAGB/dH5UmB/dH5UtFACYH90flRgf3R+VLRQAmB/dH5UYH90flS0UAJgf3R+VGB/dH5UtFACYH90flRgf3R+VLRQAmB/dH5UYH90flS0UAJgf3R+VGB/dH5UtGc0AJgf3R+VGB/dH5UtA6UAJgf3R+VGB/dH5UtFACYH90flQQP7o/KlooAbgf3R+VGB/dH5UtFACED0H5UmB/dH5UuaSgAIX0H5UmB/dH5UtFACYHoPypCB6D8qU0lAwwPQflSYHoPypaSgAwP7o/KjA9B+VFFAhMD0H5UhA9B+VLRigBMD0H5UhA9B+VOxSdaQxMD0H5UYHoPyoopgGB6D8qTA9B+VLRQA0KPQflRtXPQflS0UgEwM9B+VNwPQflTqO9ACYHoPyowPQflS0UAJgeg/KmkL6D8qdSYoAYQB2H5UhUf3R+VPOKaaYITAyPlH5Vi8egrb71iUmUb6/dA9qXpSJ90fSlPWgkM0uaSloAWlFJRTAWlpB0opAOopBS0ALmlptL3pgLS0goFAC0CiigTFozRRQAtLTRS0ALRSUtABRRRQAUUUUAFKKSigAopD1paACiiigAooooAKKKKACiiigAooooAKKWjNABRRRQAYoxRSnAoASijNFAgo70UUDExyaKPWigAooooAKKB1oNABRRRQAUUUUAFFFFACUGlooAbRilIpMUAJRS4oxQA3FGMGndqKAExSYpaQjNAxMUYpcUhGKBCEUUUUDEPNJTqTFACUlLQaAEooooAKSlpKQCGk70tHagABxxRR3pe1ADaKU9aSgQ09aQ0pFJQNCDqKxMVtgYIrEoKN9eg+lKetIn3R9KU9aCQFLSDpTqACiiimAUtA60UgFFLSYxS0AFFFFMBRSigdKKAFooooEFLQKKAAUtFFABS0YooAKKKKACiiigAoooPpQAUUUUAFFFFABRS0lABRS9qKAEpcUUUAGKMYopccUCEzmloooAKKKBQAYFJSmgUAJzS4paKAG0GlNJQAlFFFABRSmkoAKKKKACiiigAooooAKKKKACiiigAxRzSZpaACm06m96ACiikoAKKKQjNAxaTNBpKADNJRRQAUGig0ANNBooNACUUUUAFJS0lIAxSGl7UhoASlpKWgANJSnrSUAIabTic000AGeaw81udcVh5pFo31+6PpS0i9B9KdimSB4paQcmlxQAUUd8Ud6YgpRRS0hi4ooooAKXFIKXNMA6UoAIpKUGgBaKKKBC44oozRQAtIKBS0ALRRRQAUUUUxBRR3x3HaikDCiiigYd6KPeigQUUUUAKKSiigBc8UA0lFABRRRTGFLmkooExc0ZpKKBDs0ZpKKACjNJ3oNAC5ozSUUALmkoooAKKKKACiiigYUUUUAJmgGiloEFFFIelAC0UmaTPNADqSjNFFguFFFBoGGaTvR3pDQIU9aSiigAoJwKKQmgApKKSkMKKSkzQFxSaCeKQ9aCaAuFIaKO1ABSZozRQAtJRSUBcWkoooC4lFKaSgYUUUlFhXEJxSdaXvSUWC4nesXNbZ7fWsPFJopM2UdlQDOeBUyyA1WUrgc9hS761auZKRa5xRgjpVTzG6AmpBO2OanlL5kWMnPzDB9KU9aqmUs5buaDK2MZo5RcyLX4igVU3EkHPSpUm5+ak4hzFiimggjI6U7qKkrcKKKKYCjpRSUUAPzRSUooEFFAooAB1pRQOtL3oAKWkpaADvQAT0FFS+W32fdnsW/Kk3YaVzG0+6aXVbxT0PI/A1qVz+lOW1PknBBwK6HGTihDkJRQBmiqJCjFFFIQUUdqKACiiigAoopRTAT1opSKMUDuJ3opTRjIoFcMUdDS0d6AEpRQB1o5oAQjFFKOlFACUY60HgE96P6igAxSUtFACUUuKMUAB6UlLigCgBBRS8ijFAXG0UtJigBM0UpFJzQAUoNJRTAU1myauiaz/ZohZ38sSbwwGfatI9q5y9wPGEQ4y0OOf91qzqtqDaLp2ctTVvtR+x2ckoiy6feUt096paPrr6ldG3eFVIQtvD5zUz2/nRTRtjBBToOf8msPwzG0WuvE2MrE449jXLh6sna7NKnLfQ7A8cUlKRzR2ruMBAaQsoYLuGT0Getc94h1G9stZ0uG3ZxFK37wL0PzAf1rVMdxKCsqn7QQwR1HzKP84rlrYlUpKLW5rClzRcrl0g02uOsL/UH1uCGW5mKiYKyE+/SuzYc1vCXMrmbVhtN707FGKoQ00lOIpMUwEpMU7FGKQDaKdikIpWASkp2KSiwxD0pKdikxQISjvRijFAAaSlNJQAd6KKKAExRilpMUAIByKxa3B1FYlJsaL6HKj6UtNRvlH0FOrcyDNL1HSk4oznjNAXFyKUc03vSjpQFxw6GkFFGelAiRXKc/pVhHDd+fQ1U70Bscg9Klq5SlYv4oxUMc+cBjU3XkHNZtWNFK4ClA5oFLSAMUClpaLgGKMUvaincBAOaMUtKKLiExilFJTsUXAbjnmqi60rT3FpJA8flqU3k/eyeKuggnr0rE0tZU8Q6g7q3ln7pfp1GMZrOp8NzSmtRbWxW0u7WYSlhIcYxjHUc/lW5HjeM1zcJkGsN5mcfaFyD9DitfUZPKSBTja8wUnOMDrSg3a7HUSvZF2JPmH0/pTStQ3EMzQRIpBkUhnUAjgehqSFjLbxSHgsoJFVCopbGbTQ7FJjmnUVSYhoFLilxS49adwG4oxTsUYouA3FLS4x1I/OoXuo0OF+Y+1MCX2oxVdrv5flXn1NRi7cHJ2kelNJiZc20YwKqm+7Kgz25qNbiQNndyeuaOVhcvY70darLdtt5UGnJdqfvjB9RSAnxg0o6Ugkjbo4/OndaAG4oFOoxzSC5HKwSMkttzwDTscDjtWdr7vFpbMjsjFgAVcqfzAJ/SpdIdpNNjaQszZPLOWP5kCp5tbFcr5blwCjbTsUtXckbtoxTsUUCuNxRtp2KUCgYzaKCuK5WPxdcyKzLbQgBmUZJ7EioW8a3aMR9iQ4baTg/n9KydaC0NFRk9Tr8CkI4rkx4wvGkC/ZIR7nNdcpLRo2OSoOPwqoVFPYJ0pU9xhFIRUmOKTFUQRkH0pQDjmn4qnq2pLpVmtw0Dy7pFjCJ1yTii4utkWgvNcxq7iDxXaSMSF284/wBxuKu6Xr0+p2j3CadJsErRgg+n9ararpVzqN3bag0EqeVJzFtzuAHr9TXLWxFPlcWzohQqXTsa1nHiCNX3AlQWbtknNZlvaiDxkSn3ZYHYcd+M1fW5ulAEtp5YOB85xnr0rLstV+3eL4LeOHaIopQ5PpgYrkwrbnpsb4imlC6OlK8mjFPI9qTtXrHn3OW8VERahp8jfw+n++tb4mWS5mYBvl+QHb1PU/0rm/HTeUltJnBRS3A7Bgf6V0NkG+zK7yKGf52+buef61wYyF5KRrF+7Y528gMHi20lCYSaVTwO/eurYcVl6lEryWExlXMV0gzu6gnpWsRW+Gd4EyuM7UlONIRXQSNxRilooATFGKR3SNcuwXHvVSTUUB/doW9zxVKLYc1i3ikwfSqH9pSf880phu5nO7eQfaj2bFzJmkRSYqnHfPnEqgj1HWrS3ELD/WD8aTi0NDiKaRTgyv8AcYE+xowakdxuKKfg0hG0ZJxT1FcbSYqKW7iiJAJY+1VXvpD90KtNQbFzF/FNYqoyWAx6ms17iVzhpCfYcVG27vmq5O4czL7XcaH5cv8ATpUTXx7IB9aq7jj0qMtg5PNVyxE2yy11I7A78fSsbe//AD0ar+cnjisnH+1TlFCTOjGePpTs1HfSrZ3McG0tuQOTn1NSYzzWdOrGorxHOLjuL2pKOoxS4HFWSAopD1opgOFGOab1p3FJgLmiiigAp6ysp4PFR5xS5zSeoyc3L+35VIlyp+8uPcVV7UvQVPKh8zNEEEZBBHtS1QWRkOVNWFulIywOahxKUrlikLKO4qpLcFjgHFRBh3IpqIOVi8JYycbuaf1rOBHcinpM69G49DT5BcxfpR+vaoEuUx84wfarCMrcqQah3KTTMl9XgW4eIBiwfFSaZDdXMs91CjyRMdvHODWEixHV3EzBVMh5Y4HWvQNGBh0m2AwBtzjGO5rixVTkVjtw9JSdzho5H/tdg5ORcLkH24rX1nhbT2uFrHTJ1uXJzm5H8zWvrMqsbZAckTgmuiL935HPV0djWyf+EiuOePsg/mar2nFpD/uDrWq1tGtzLdgne0XlnnjHWsC2u2S0iAQcIBXNg3zN2HW91K5f6c5GPeq73SKeBu96qySvLksxwOeKjr0VE5nIum8XZlVbcPWqzyvI25mNRk+9Kql1cjHyjpmqSSQrtkouZRjEh4pHuZGHLflUAwfajPFOyYrsdvz1zQX9BTDnPWk71Sig5mP3kjrTSSe/NIaOfWmkhNjZJUiQvKwVR1JqbyZim9BuBGRtIOfpVYMJdStbNvuzkqx7gYrq9G8B2aWssMep6iqyMzDEmNu5NuBxwB1HvXDi8X7F2R00KSmryObKyRgFvl3dAxGfyoEhx05rrdT8F2OlaVfXa3V3I5mM/wC9cHG4gbR6Lz0rjsbWK+hIrTDVlV0ZFaKg/d2Jd47inLOVPyswqAmkBPaurlRkpM1Ib0OQsnU9GqxNMlvC0rbiq/3FLH8hWICQOax9c1i906aMW+ptaIYiQAgbLA+/QVjUSirmkE5M35dWt9W02+i0oLc3UYRlRgRjLYz/ADrQN0bXTLP7bGsFwytujU7jnP5msHRLW1trnUI4byK6ZooSxBBKgnO0g4HVjitnW9r2tnGjOk+JGBRATjHA9AM14dXEuNa62PVhh4unZj1v4Gxhmyeg2nipo3LruZShzgg+uaxrMmFVJuWuNuwsSAuGxkgD/PSr2n6gl1FNvKxmOZ1wXBJ56110MROpO3Q5atCEIl7mjIHUhfrSqVZchgR61yviOSX+2oIEOY3iRmH0euycnFXOaEeaVjpxPEWI81Mr1+apEIJG0g8+uajaaFPmSxhx8hweeg/rTbYJ50j8KZHyFB6e1clPF80uWx0Tw/LG6Zw2n6dLPbNMQgQSy5PfhjVqPS55IUlBUBwCPYYq5pIH9kP6eZMP/HjWhYsTZQ7WONgyPwrmqTakzrppcpijSJ2PJjz0znrWxFrinUotO8uMScKy7/mHHWp2Cgjc5Un1BrnYo/8AiuVlyvzMgxnngYrXCycpMzxPw6naEGkp7Dim16R5gneqOsDNrFz/AMvEf86vZAPLD8TWfq08P2eEGRcmdO/fNJ3s2VHcp+Cxjw+yEA5uZcD3zXRYU2qMuD8/P1xWD4RV00HcOP8ASZsf99mt4FxbqVyD5nb6V87iP4jPZpX5SjquAlsQBnzPT/ZNcz4fh2eJJZTyziTr6YAFdPqYaS3hBbGJAM56DBrnbIlNcOD90NzXZgTDFN8h1J60Dg1XS5+bD4+oqwPUcivYaaPLOQ8eIHgt17uNv4bhWGUnRVgbzfNjypbd94j/AOtiuj8Zjf8AYhjoScfiKy9QtSbqKXpvGGI9QDiues1szemtCHS4Gn1i0BdjEjo7AnPOeP8AGu/brXIaRAYTbtgAtKpYZ/AV1F3ewW0btJJkqCcCqobMmpuSkc9aaSAN2cAd6bY3ml31hLcjUVjaJd0isv3c9B1rKkuJLgnfJlc8AdK0pTjUdkROLitS8b6DftyceoqrPeuxIi+VR39ar4AoI4rqUEjLmGsxPLEn6mmn3paNuTVIncSlA4pMUUPYYrAjvQMUhJxikHFTYfNYkUsrZUkH2qb7ZMoI3A+5FVyeDURYk8mjkuHOWHuZmGDIf5VC07HuT+NR/jRirUUTcXzGPTikyT1o4FIabQIcrHpSluOaYOOaXJIqGiuYUscYBpuQeDSZI7UUrBzAKy81q8Vk5HoaGNHTahqEF39k2bfNTIZO4Bxg/wA/yoOfpWSVI1bDMmfLTBC461qGKTzjEoO7nivPwqjC6OmrdjhyBSn60psbwLkwS49cUq2jKrvPFPtUZ/dgE/rXS6sUr3MvZy7DcZ70lLH9kcsFhvgQe+zj9a0baytru1jZI7lS8mxSWT5j6YzWLxlM0WGmzOwc0cVrw6dbMPI8u4eWRzErFl4YdeKgvNHmtIVljWSRWbYuQMk/hSjjabdhyw00rlDBNLtNQ+dg4IIqVJgvUe9dPMYpAQehFHer0FslysoeVUkGCuW4qFrGRZHUOrhF3bh0NZ+1jsX7J2uiDB5IHA70qnsRmr0UTpbMu4o5H3SRyM1SZFVzhxjcehohV5pNFTo8qTLFoiPKQ65yOKluLWMJIrKDnGO1cZNPc/a5lE7qokOCGPrUjC4dsCSVyEyfmJ6Up3vcUUjp7i1CNE6joDuGe9Qlc7SF4zjpXLl5SMCaQ54HJ9M1raQJEhcSFwc5AbNKE7bjnC5p8qSCuCDg/WjdjrVidhMGMY3ZKnj1xVcqV4YEH0IxWqmmZOm0KM0SXAtFSSVvKD8jPGcUwckYxmszxQcpF/1zb+lY1KlpKKNqVJOLkylM3mXDsTkMx5rv9DuhJolmS3IjA79jivPFICA+gH8q7bwlNv0RE6+XIR/WuTGxvFNHVhHZtHOKf+JzI23/AJeB/M1e1FCHtye8wqraW5uNcuAJoo9k24mR9uRk+taesCPEAAUMjhgyHKuM4zmtY1EkomU6d22aUuuWiGSNBdysrtGxS3ZlBHXkDHGRWFHMViAFtdsVwpxbv1yR6eoI/CsdtQ1GPxBqccFyVgS4kZYnuvKG9v4h69OnSrNzqOsyWrG2vYoWUF1KaiCQNxbGO/Uj3p0KcaesQqLnaTOj0p7e601bpTuSeXy+RjAH/wBemSW7RyMmMlTjisjR9bitfDllBJnz5meQFuMZOMgetaqajbXUpjgZXddofn14z+dRGq4yfNsOdKLVkWLbTrq8id4YSyoOTkVLDaR2ls8l8EhSYbYy+c8c8AVZg/4l6SM0hPmEKNjEYyQOKztdud08XlF3ES7WZmxk5/Gs54iUnaOxdOhFK5A8BV8NHtzgj5uxGc0n2bKE8DuDuzUFzqMuITBbxYETK8gYnDDueeT26VF9su8thoiBkAbaf1uS0SH9Tg9WyTkEZBoPBq5HdRNpt0z26blBfJ+8oBxxg9DmoPKAbkH6V1UMVGpfyOWth5U2QE0DnIqzEzQiWaM/MqMRkZGcUXogheDK7RJGpOB39a19uk7GSo3VzMEzQ+IbB1UEqrnH4GvR9D1Z3eOPYnzAc+nFeY3wRNftNj87SPSup0qd4gj7jtBB6/WvMx8VPU6aOisdn4ouC3he6IA5UZ/nXklrc3Muq363E8Txq5MaxqBsG4jmvStWmjuPCF2ADuKDIyT0WvKdLupbjVdSDqAm75BsC8bj3HX8aywFRp3N5U4yg00beMng0oB/CnMNpwRj2NJkDrivdczzeWwmamtlctKFRWHH3raOX9XIx+FVyfm44qS12NcMjqh+7ncsRwP+B8/lXHjn+5NaHxGou77PM8gQH5Pm8iKI/e9ic/jV27knS3t/KYAHdnEUcncYPJGKr2+wWDmIRhiVztZBk7sZPlg1a1Bo10+MuVP3shnT1H/PQe1fNSeqPXv+7My7EksiRM20bsAmKNefX5CSaw7IANd+v2hiT+VbM9xFLLE6SImQMlHjJXr/AM8+f88Vk2oxPdjBP77r/wABFetgH75w1ruOpbikkjOVYrWfqrNNqkMrgbhEF64/iq8PXrWbqMXmXKHAIRAcHv8ANXp1/gZzUviN9X2sjFgNx4IU8/0/WkaQxXVttGcu3OOnymmvnfEFB69lBHT1qOWYC5gGCCGb6fdryaK/eo7anwGZpOz+yH3BifMl6Af3jV+ySJ7KEgOMID2HaqOjFv7JkI5w8uBn3NXbVh9ggJXafLXPP/16VaPvMum9EWCsQwSHOa5GV/8AitUYZHzrj8jXUG4iWMszYI9+p/OsRdKuLrxA2oRlBFG4GC3JIHYfjW+DtGV2ZV/eVkbpmlx/rH/Ooy7E53sT9aYcmk+n6V7do7nlWaFOSckmszXYhLZwKcgfaY+RwfvVo5OeKoaxn7LAewuY/wD0KpqWUHYunfmRq+GbaM6CmfMJ86XgNxjca2DaWv2ZT5Um3ziP9Y3p9etY2gTSJo6KQu0TScgcj52/Stxd7WC/PGC8vfj+lfLV4tzZ7cKlkQ38fl2sXznAkAKZPA9/euWtpVOtM4yVIbB9eK6S9ctDtPTeDn1561y8YFvqUbtkAhsflXbgFaRzYmpdWNozgHjJp0d40Z+UfhmqqsrjhhTBcWoYq1xECOCCwr3ny9Ty0pFTxFdCeS08wxxkE7QT1ppRrhVjMiNkj7pxUOuSW7wRskkchXn5SDjP8qns1ZpGbsoAH1Nebibc10ddPYQgo6YkQ4YDg+9Wg5Gsaap5V7gAqRw31qndr5VzFn+JwfbrU8k0Y1fS2aRVUXIBJPSqpP8AcyFLWojrbtYkAVEiAa6CvtQDdgjg8c1Q8QY+1Q7cY2HoMfxGrt9Gyqjbl5vlcoGyQCQBVfxBBM224CgxxId53Y/iPavMwU+SsrnXWjem7GJnikALVEtwp6A077Qqr0/WvpE0eTZkgXA4pCDmqk18OgI+i81DJfSFcKdv6mk5WHa5dlkSJMucVSOp/MdkXHvVNiXYFmyfc0HA9KTk2UkkW21M9ol/OkGosR/q1/OqZBLZ20hO09qLsLI0Y79XyHjx6YOaX7XCWxkj6iqdvGrnJIyO1PkVQeF5rP2rTsaKmpK5dWSN+Q4/OnkYHHNZIjHODTWZh8uTWiqXJdNGtjPelANYqzbJFjJYFjgEA8mrRjuVXePOAP8AsmplXinZgqMmro0Mc0MNo+YgVlGaY/8ALUn0qFpMvgsSc85bvQ6qBU2zYDoTgMufTNKRg1kYJw2efUVaju3VNvDEetPnE4FzGcYrJzVxL1S2HUrz1FUPtUXqabaBIt23mf2gWkyOFwW713Nw0cksPlAOyghj3xiuFs95vMSbyMDG769q7n7PNseUowiLDn6jivGqy5ZHpU43RdRIpNjP1B2gZ4AzWJrE2BN5Ug2tJtYL0xV2I/NIOp9AfesTUwGeQFcYckZUevvURWruxy9CqrMxPAOQDz3P5UoklUKkT7NpLAKehx16VGhQuDvxxyPlwf0o2IABvGADzxn+VFkLmZIZriHa4nbd1yOue56Vq6Jc3DJOs9wzouxlz2JzzWJIiYBYDaRkYA/GtXS/9VdbRxtjwMdsmpaSs7FQk76mnFCsjSMyLlTnP+FMIH2gxpECjdAF7k025uYy9pyAjAYIGASDz+PSszU55vs8qrIwHmAcNjPBrojOW5LjF6G1p7IqSRm1VmaTA5weBUOq3lxBFDFE2xfMwQGznjpWJezSZl+cgCGFs5706zjN/cNBDh5clhz0wR60lB83M9h6cvKtzP1aSd9TTzZcERrjB6deKoKCc4c8EdTWjqMJh1No7jlgmACuMelOh0m6kIK2MuwsvJx0xWjkr3RlytqzM922OAzD6mtuwtp1lVjlVmgZkbjp0otLGS31SIvb+WMOCzEc+nFXdRdhewDcQFtnAxxjpxSnW05UONKzuzHVWQq2Ojhvw2/Suq0aWAWw+0SRgjDjeOvFcnGAUbn/AJaL/wCgVswyH7ArnJ2heo+lYybaNrJPUsX6RB5ikzwL5gZCvA6c/hWZ9pmkMSPMXOSCzHt9adHrMl3ciC50+F9uc5QnZkH/AAqhPp8kQMhdSHTzEQDoMiuqk7aM5qivsbcQfaMEbScZAzVS/vVa7KXYjlbHO9OmRS6a6mygAlVDjgFhVHUYWmvmfzVbIAznOeK45XdTU3jZRsWLWeG6u4oTHDh22kBBnGPWrPhzUDbXMtp9guzG0o3S7MKnbP06Vm6Xbsuq2/zA/PgD1rrvDslwPPimZwVlKsrdRhCcfpSnOyaZUVrdHMOjRy30hXaTNGVPsZADXSahpsVzdwQlhBArOCw4CKHJJ+g9KyLixeVJXgDySyGNio7AODn6Vv6hY3U7q0cb5DvIpGMEZyO/TBonNXTCMd7nIajsGqXRSRXAc4cDlveqeW3uM574NaOo6NrDapcSx6bMyZJBCgcevX3FZV5FdWNy0NzDJDL12twcV0QaeiZjJ2Z0lgIvsuXhR5AiiMlQdp3c/pXQazLFbacl0tvGHDox2oASAelcvps12kcEkNz5WY87gcZOTxVi5nmlmY3btdI4AZUfnqORXNP4kn0N4RbVyI+IZry5gJiEVvFIGcrzn0qO4LNczKhJjL5AJ9zT9QEUMEBs0FvGyhsAcn6571DpFzazahKt45XayFSq57nrW75XHmiiFJqVmNsrhbizP3kDgkHBI646VKUiYtmV++cREdf/ANVZloAbJMbQcsTyB3PvTgjBm+dPf5h71zP1N09DZCi6VoVZlWbaN3IPDg4/HFb9tpEItiXd/wB4RtY4ymT+nb865zTFAktw23hlycj1NbUepypDJblhGAwUucBiccfjWCqTjK0WazjFxTaIJNLuxpskwRmZlbKHAKr2OPSmPpN1qVpDdIpZURQo9R3I+ldHAwkvrjdyGs0JH1JGKzWjuPNyurN5YdS1kAMBC2MHv71tHESbszD2UehwmrTeVrtvIRgIpfJ+h4ro9JuWntYmAB3gHOcA1zvi1t+sxfwlbc4wOn3q09Fm8uxshnrtBz+NbVvep3MY2UrHZXPmDwtdKYyAy5yWHoa4LwHawajqOuRSrhx5YVyfudTkV3d5OD4auFH3sL1rz3wFM8Ou60ERWLLGW3HgDGfx5rkwcZcsmjaT5ZHYXGmI+xrZB5iuQ4fPznj+tMmElvfrZzQQLE6gnC9fx/wrU0l57iGcXK5lbdsMSBQAD1wTXBa/4ivLfxJc2czJLBAwWLI2smQCenXnmumlWnKXI3sRKnG14nTjT7Se8kgRpE2nJ5BGKLaOTTbyZfJWc7QNxB45PojenrXIXfibW7KYyR29uHbHzbCcj8/84rT8N6jea/5819HF5iyBchBwp5zgg9zV4mM/Z6vQzp8qe2p1nmSzac+YdiAcRoGweR0+Vf0q1cTyxWEQ8kSqx+ZXDY6jGflNZ4jEen7RCigqPm2AAjd15UfzqzeIsmnIDCrKobJ2AgcjJ+6a8SSR2390zNRmIKB7SOLyycqobDex+Rc1X0LTZtRl1ERzoioyttbox28fTjP5VDfoQcW0cAXfyWG0BfwUc1p+E5Ft7nU/NYZLIV2KTuXBwfyrtpycI3iYcvO7My76N7C8e2n271xnByDmsu4kEl6MZJWPHXGOa6jxFDYvqBnmkdXcDJP3eOP8/WuTnhI1GRIFkO/BBYY+U45z+deqqvPRVzkdLlqNI0pHkjtmYZIVhyD2wOozTVud91EZj8g39BjHynv3pHtLk2MsZQM5YEMMDHA5zmqzxzRTfvySdrEc5A4rlh8R0Wva5Qsr1IrKaPzgPmkx/wB9GrtpfQC1gVrhR8g4xWbAv+izYVSBuOe/U1csHjS2jDoy5hGATjBx9K1lG5F7E9xdwSQgReWxPDbSRn3NWLN3CffTmXuSMjA7Vk3bEwZWVEyhJy/U+nTg1oWu1okbagxLjLDJzgUlFJBe5I0zhvbPpTftJGemR1pkM8b3YSbMfOSGUnIz/wDWrrk0LTLyb92YEjYgoUk555AxXU8VGCVzCOHc2zkvtTE9APaqmqT+ZbRKFxieM/rWxLpjx3N9HCmIbcv+9c8DHbPrWbezSNpsdqwQATIWO3aSQ+e/PTFXPEKUdBQo2epd012jsFQSYXzJDtzwfnbtWwZTJppnXasiz/MM+o6/WuXiuBEXj6ESuSffcavS3B/szIznz8cf7tebUgmzojc0Zbgm2WMldu7P3s4rlpb2Ce9tIomLsd5z6DFXbafey/PzuBIz1qp4d2NrsLMgKCN1O/HIxz0rWklT94zlHmdmW1GD8pxXIa5FcxXNxOW2K0u0ZOCTjsPT3ruL0RJfTJEoRARx6cZNcd4mlgmc/uilzG2xmDHDjqOOxH5V3qfM00ZcqjdMqaTuOk6nKSCRs5+ldzaAJZplgGYByM+tcLpDoNF1OKQMGbYq89MnmtNSIkVJpG3LhenpWeIhdhBnQ6iyC3VzKg2yK3J96mbSRcSadOdQtY1lL3G5icBVI746muWlCSINsuVAzgjr6Ve0N5JLywglZvK8wrtLHaMpz+ZrLlkqTsy425tT0O4SWV5Vh8s4uYnGHHKjaCcfhSa7KBo10eCRGTnGP46zNDtpYdeu3kuHkVlJCMuNvzDp7Vf1wFtDulUFiYmwO/368iD/AHy7HdKN6dzhvtDyHC/KKawbPzNnNNQlCQ4II7EdKcTv6DmvqE00eM1qAAUdeKcGHQcmkQc80SsFHualvWw1sIwx1NNGGHc/WmDfJnCMwUZJAzj61alsbqFIXkj2pInmK2cjb6n0qpTSQkmyvuxnAOfrQgLcmtq0tNKsr6N764iubYlQ/wB5cHgkYHPAP41YuvDbTWaXem7HUu8hXcciLI24B68H61yyxcU7GyotmB90/KacHORnrWpqehS2MME0LPcI6FnZYiNnOOap2WnXupBzawFxH987gAoxnvTVWEle41CSdiEkenXvTDtbqefXFbUml202mRy2bKZ4QTd7pgQFx1AqxoNlaySX+nTRRSzEDy3ZMsgIxnGfWsXiYxVzRUm9GcpBuPiC3i3rt6c+4xXanS0hs4ka8O6HdIEC9SRypPeuK1u2j0vxS9ukm9I2jIYjGf8AJro3le5y3mFolzufHQ/SsMRL2lpxZtS9y6ZjXSpFcOueFfHNdFBqVu3idLA6bEAGVQ/GG49MVhzabeyxrc/ZpPKd1Ikxx1H+FdbKk0WuYeN1k8kD3Pzcc06lVWSTFThq3Y427MS39wqH5BKwXHI61DtzWi3hnVhuYWzPuJcY6kE+h69apXFld2s3l3ELRMOoIrspVItJXOarCSd7DRGWXng5rN8s1sWNsLmcxG4htyF3BpmIB9h71keZ/tj8qc6iTsEYXVzS0zcboAyFztHViR1r0RNO1uNZrjVPskUSKHiNuSec4GR9DXnmnxmK92tFKn7tWHmdcHkVt6ZYxt4fgu7i8lV/tAkRTKdpAY9R64zXnYhO90dlFnR6C6RahdsjqhYgA4+9yePal8WWrQ2cDyt5u9iUCKFwp5weecGsqC4hW+MzSrsV+qHOeau+JNXt9Tiggh3gwqAcjnP4dq5nGanc1k42OdAAQfICQM9Bn+dVjdI10bUZEmzdjbx+eatZIITa2e5waoGCJda88NKZthAXbxjFdKMC1LJMQAduABzt9/8AerQsnEdjqDGTLRwoVKcHgnryeKp72ZjhSvy56ZqxHJHBpuoNKNjPHGgJ7k5/Kpld7FRaTuxhlaSC2XJba7N16ZI/wpYlhlW4jnEu1T5nyEehHeiC60mOzikkvpPOz88XO0DPqKSXUNHmileK6kSUsUVDnaFHfPWuu+nLY5+dKXNcJBZahtdJ3hhaSOGRpVBCgA81mHU5tH1a5FhciRFJRJQg5HXp+lLiBNMlAuElPnBsLnpzWLtH2jOAQC3y+vNXTpN3uE6q3RsR3Nxq95LPPt85VH3gPmqS7tT5UQe4s2doy+BuXy+cbcg4J4/WqFjErmfJIAPIJ5FPuVQIpHqccda3nKny8iRMZSvdnT6RdJNolvI6DzjkFwAOjnFUtRvZhPKwQfIOCRnPIo0xzD4egcYyrHr/AL5qtdSiQ3DAnBXOcY/i+teXGPvM7ZTVkhZ7maaG2by1LbQWAGM8Hmr9lJM1mm9VUYTGDnuKosq4tuu4RjHPsa2LhIrd1UBVQLFhc4ydoJ/rTegt9zfuURYbhgibimCwHJribuRvOkzlsIQPpmuwS7ivLFposlGU9fbOa5jVYFSaHykxvtVcgDuTn8adCVnZk1Y6e6ULeQiBAsm0DpjbUwuXwwDck4ztSs51vre3jkWBWDZx93OM9/SoGudRAYyWhCKMk4Xgd62kotmSjI6LSZ5BrVkGYYadAc7OPmzXX2lrNBqN+88TIstzK8bMOGGxuRXmeh6oz+ItOQZxJcRg/c5+YV3l9qy22tzwhnG93KqSTjgg45479K5KtKUqtkaU5qKuzMe48mWbLRKgts5l+6Du71F9tutvkhLBItptiRK27ZvKn8cc/XNUGvYr6G9kCHy1twoyOvzjnik2t9rAKlcy7sZPT7SfelOmtLlKfU1BqM8sk0jtprmaFYXPmtyoDY4/4Av4ZrI1+3uJL6LUHKO12isUjOVU4H3c9qLaL93Hx94R7ff5ZferOrzyw2WmSBMKbWPIAyAcYxz+NOkuWaFUd4j4bwW1rBbz2jbwozyARzVhdZs0bb9mVexG8dax9MmN9fSQ3LF1TDKfY4OKz528u8lAUYVz/Our2ClK5l7ZxVje1K9S5SPy1CqBhQOcDFEUsMDwqIYwzKGLbPy571mEFLSBgysGQk4P3fr6VvadptvezxvcX8VqqIv3yBuznpk+1KqlThYqm+aV2V9KjmhXLFcMp/iXjJrTMjZ6of8AgSVZi03TYYkzrMJIAG0OmeTj17U29tI45USxuDfKcl2iZSIwM8nGa8ucrs9GDilYrQOwui7MCGwAMrjqPSr14TbW5nt8eZI7+arAH7vQjNZsJzPESSfmH9Papbh8XF2GbjawH49qmKvNFytyEkeu3NpALhwjvJGF5GMAc8Y+tTR3UU2psjeXtUoxK9TyOp/H9K53VHK6REFOMgd/aoRIVhdg+0j0HWvRp0U1c8+pNqRS8Xyo2tR+UcqIyM5+91GajsbuRYY+Awi+6uf/AK1V9WZBqFjJMpkh8sllzjdye9aNjJZTskUOnuWkbAUyYyceua1laEbMziuZmldavcSaPcwyudoAOcdMc+lc3o1wYdT1QIzxkmNvMUjgAdP5V0ep6fcNoly0VmtuDjLmYMB7nnpzXLQ27W2qX0Up3MxVA6HKnCjkHHNZ4eULMutCV0eheENXSS8S1Ks+Y5QsrHoOu38wT+NeX+LJZJfFV9IeSZgMhsdq27jVZ9HjjeyaJZSeCQcj9PesK4uHuhLdSxwvIGHIU/jxXTQoJTc7GM6llYtabqOoThdPe6m2vxExlJKn0+ldR4OaUJc/bJHklEg2B5BknjAGWH8sVxVpLtuIcKocNkHbgg10Hg/U0t7C6a8uWUtKcMzNzwDjh1/z3qMWn7NoIau56I6qto3ygZQcFl7t0zyKsTAPYphQ3Dd14PFYx8S6RLG4W+VMKEBJYbuexBNPk8WaKsKqNQjcgEEoGPXHfI5rwOSXY77+5YrsQlwjOwLK26QLtJU5ORjJ5/TmrGhEpNduDjLw8/XdWT/b1lJJHtu0BQbtzqwC8nAOWbn/AD7U7T/EGlWkkoa+hYytFtRcknGc8Y9664puJnG6ldl27hy17dA+ZLOzRLGzY8vHG7vkVlXerrqS2rJbvF5cKxksc7iCORV26unW4uT9mmC7i5boMVxt2WS3t9jspOSMcZ6cV6NOldK5hUqe82jq7abSpLKQXMt7H8+XW3g83AwDnI7fhRcXPhS1Ks+s3fl7NxZbfOAeMEdc1WsUcrEcqE2jI3Y/h+nvWL4vyoV067B0OcfN71jGF6tjRyiqd+pPFKTbzG2YtC+4qTwSMnB/KrMKt9lhMg3HYOp6frVLTl36SHIYvs+X3POalsgJYE3RvhUAGc10SVnY507ks8CGNt6D7p6fXr1q3ZzTKqbBJgzY/dpnsvWqM8SNDhYXOOGwScc1etUO1Ap24nwB5hXsvp1qZWsXE1jq1jc28V7qNu0l20ahmRCq8ZHHtzWn4N1G51m9NjNEv2YK6RTxsvAXB2kYznB615ZfSyRahcJHJOIw5CgOVFbuh3+pWmlxT2EzxTmaVdwkAONidSaKuHXJcUaklLQ9X1Hwdp7Ws0clzcRpcyKrmNcksTgfzrxnWo3ttdutMFw0sVlcFEZuGO098VLf+MPE8ar5Wt3SqcA5f29ayU1TULhSk1zvLtvclFyx9ScZp0MNOG+xMqibOqtNaYWEObKCQgHJdc5yx61o/wBpFdG+0C1tNonA2ktycenr/SsLTiiaeDJHE8a8kty33ug5Ge9Xiq3FmwDlLc3owvAwCp7dAaxqU1c0jNkkmul7R2S0gjcnBIXgD8qr+GUS58TWdo65hk3B+fvcGqcssRtHVABh+GIGSM9+etaXhVY18XacyM5+ZwSUx2q3CMYMlScpq5pXdtC+n6ldGARyxShY8HgDC/n1NcNc21pfeIXtLqSaLzpAEeNQecd8npXoYUSaPqih+svVgfRetee3yRjxdZNmJi1x90E9MdT+taUqj5CZRXOy/b+E7SEFftl0oZgSCq9RmtQ6dEH3LcMclchlHOKlj2PcCGKJZSUDbUzkNzn3x71de/0hdF8qMbZixlZ3ZiAANu7d6AkCuSpVm3ubxhBIzTpsDRyIZn2uvQKOPpxUVtoscZtxFcEx277wWH3s8VIt5YtLBPJNGLTz1D7XYjGMlfr1NV74rJr1/eWsiNZTM0qKWI2o3CnHTGablNK1wShudVBrMc+tI4RDkJbttcHbyOa1nyAxBIIV+c4/irzqwZtO1cTTw2yi3dWdI2+bch5z+Ars/wC3ba8JczQ2aSn5TtL4Dciud0WneKNfaLZnLalayz61qDpt2pKxJZsDrULQJAAJHAZhuBzwf/riuxudCgS0uL5XN00u6VgUKkNkYwOtc5qGlSR6bBqM5wkkrIE2ngj1+v8ASvSoYpNqLZyVKMbcyM0rwxDp8vOSeD9KgYoPmOT9asRxgN8gyWOACp61e0/RX1DUfss+YTnBIAyuenWu11oR1ZycjbMcX09vCfs0jRCTKvtP3hzwalvWkf7Km47csoGeANw4qrdxvbAxSKVZWI5GO55qeZ0Z18wnCOQoX1J70Sakk0OKaep1uleF49QsbmW7mi2tn7KUkxiTbg7uP92qN7pN9otzbRT3CM7ZIWKQnHymul0a2mtfDFqJoypeVpFweoOMGqfi8oniOz3sRGQu4jrjaa8L2rdVx6Hp8i5EznvDV1djUESKdk8weXl8soyecj8Kmmv5dJuGit4oAvnyqT5fB6DvWje6KfD0CfZrqWW3uZInjZsAjkZHFaOq2d7e6c4jVXE86pGMjO7PP0qnVTkrbFxpfu7vc5nELwxyAGEPEftCxg/vAWI4yeK3LfXrQajCPLcSwuYxhFUOOMA+vSs/UdIudLsIjceWVaHAMbZGdx/xrD1DdbyXUkRZSkoYMBnBzVqMai0Zivd6Ho/h21ivre6u7jT1Ja7Yq08I3bQpGee2a4uBsWN2D8vOQM9uldPf6xdaUbFbaRVja3DMm3IYsoJJ/Ek1ztldrfeLbWwkjQ20l2ytGBxtx0rKipWbeyHNpPTqdVY30D+F4bdPszbYQjYQs6Sluh4wBjvWJrsGs6fpf24wo8O+P96rA8ZA/wAauNDbxTyrbrHCrTYKxqQGxkc11F5p0ereC0szMI/lWQHHXbz0/CueNTlnp1NZR5Yo5iS5aK7t2QksQo+8TgHqK5DxUxTX5ET5QqKMBiRXUWEaX8rMJgrRbWVcZ3AKOvpzmuU8UxyPr0hXBUqMHtXfhJL22pliFemYnmN9tgBZjll7+9Q5PqfzroY/ClzNFYXKXUHmyyqHgbIMa54Y+3H6imf8Ircf8/MNd1StTctzCFOfKNtm/wBPZt27MS+/etCS9hTQ44bViFjJyGOfXr+ZqhBEYbxRnJaJWzj1qtbsJbScAYIU1M6alK5Cm0h0N1IumwyfLwzEcdM1fspnlyjbcCPI496ykAGjwjsSeh96vadw5JGcRDj8aVSKSGnc1FjVYgcLnB5xz1+lZm5TrmwqQ/lHgAY/lWh5iAMflGAMdOf1qqPIGsAbP3xjI3M3bHpmsEaFoMQm3ygVxydvP8veq2rnGk3GFKgvBgbcf3/arxAKsowBxjH/AOuqesERaNMDljvgOQM/36Iv3kTP4WcyR+7zxmiNcK2D3oEqmPGG6HnFMEgK4GfveletFM8to0bKVk8zbgHHBIzUIRjdAZwwLHP49KW3mT5hjkDmkV188nHyqW4NRszpS91F+z4ecNtGSAQfSluyfLRTtIBKjHcU21fc07RgMeMZGaW4dSoWRGQg/LtAwaxk/eN4LQ0ocjwkueOT3/2zVO3yyTDGcp0z7itC3jM/htYolLNuPygZP36pWsZBlUr0IBH4iuNPc1qxvJMkuLqCGSNJWIcJnaBnjkVauNds5ptwjlxsQAEDqEwaxJ5UGpbpIg48jG0tjBJPPTtUMk6bceQPuKo+fuOp/Gm0jVLTc6zQry61BPslgoaJDtkLp90MTyTmsvxYh0nWbeykfzBb2qBpAp5JBIIHpzWz4FkjeTVJI18tCY8Ju+7wfyrfudG0zV5LG8voMySwsGfzDkqAMAt3xk81wzxHLVs9jdU2op3PL21KDHEpHzdCucmp4LlJY7pSG3payfeBGD+NegS+HPDaOyx2JY9CTIcH+tNk0fTZRkwngY3LIc/St4VVK1kZTqPZs8t0Mt/wkelsThhcx9x/eFdhrGoWX/CV5YyMyTSRMijnJ3dz2rkbCaSPxBpp+6WuxuGOT+84revrMTeL7iR2ypvZCoRlzwcdCeBzXTJ+/fyOa10aSXGmW9tLBFp0yrNGMgzcYHOelRG90mGYTPZ3ILTKPllVhuaUt3HqagdYF5LPsV0VvujAI57+1Ub1D5ULbVUCRJuWA+QPyevXjpXO1fU2TtY2r6wg0nU3tYnZ0ieFQXCk/cl7fQ/nSeIJFHh3RmUnBgQ449B2qLXL0XGt3c6sUQyx+XI4IHCScjj1NU9ZcyaLp0iyqV2KSck7ht9aqjTbakyKkknYg0OQDWCwJxIAuPTj/wCtVW6b/TZsnkSH+dWdEXGrwxkg7TnI455qjeE/2hPyB+9PP416EF71jmmSy3eyFIkDu+A20fSu9uNGgutHtJpLSIolupZ2P8RTp19SK80ub2SDY0aqGVMZIzmvW9K1O0h8J6dZXV9D9uvZVcxyPk7SR09AABXHmF0lY2w91qZZ8G5cBNLjYbT/ABdehHfPqK19O0ZtBtNQljtlhf7Kx6AjOfTNalpqdhB4v1O5e8t1gnt4FicuAGYbuB+FZPxK1GO88LK+nX6sVmCypE+d6MCMEdxnFeS+aUrN6HTzGdcNuvLKTYqNJBFIwQYG4qCehqtd/wDH5cj0BP8AOorIbrfSHYZf7LGMkdh0pbw/8TC75AOw/wBa0p6TO3enqZetNt0mD1/+tVCST/R2OeuOtXtadhp9sEK5YdDj096oSmT7Nk7cnpnGK9OlJ2PPqRXMVPENtNa3NrFMyZMO5Spzwc4rd8L2mmTwLLeW0U8m51BZyuOVx0/GsPVbq5urpZnkjbA25Yg4HbFdhoBt00CIsrhh87hM4O5eTx16VzY2o4w1N8NTTkbz6HpFtbiQaXbMWYgiRS/QH6+lY3ii0s7fw6Z7TTbeOUXKKPKUglcZPp3rektwYoLiN5PnLDZklWyDgkZzn/69V9XtYZvDWoGaJW2K0iZz8rBRg8k815dGo1NanVUjeJ5NqryvHDujKYJOc54/OqhlX7K8Y3DLA5JNWNSwUixt4PHT/CqakeU2B0I64/wr6uhrFHg1dGxLUhryP/eH4103w9ultDfSvElwI4ZZPJk6MwUYPpXKwSYu48dj0re8FcvqQ5+ayn+XI5+UdiOfzqMTC8GmaU5bHbaN4pXWwWl0m+gRSWCWlmjKcjHJJz79qtKtoisiWfiFUPOBCoOcYyTuyfpXGeELCEmRpdOaZSp+5pbSH8w4rp5LCJZQbbSZY+Cp36GWzn/tp6YFeLVppSsjqjORM2r6WDNFJBqzF/kYOFOG3dcZ457VZ0jVdNktxYR2EjymLas9xFGGHBxz1NcpJb7Z3X7OQBIRg2pGPnHbPFT6TCW1S22oFPIDGHaPuN3zTjSQSm2aYMrTSQuzKMlShOcHB5zXB6nIsVnA2fXiuiay1n7SWgmQxsSrEkLvyc9PpWZ4g05LXRmLoHcRqwZhgqdwHH5GvTpNaI55p2uzYtYt9tCyxxvgDluMcDpxWP4sybZDsVG2ZOBjPzVsaDIr6TGz5JwAf8ay/GB3QqDj7nr/ALVY0/41ipP3A04MNMQBlwqZw340WwdY1LCEkqCAG6VDZyGHTUHn4ynA25z1706znCwR7p2+7yVjBya1qbiiWIZv3bl0XGOAvGa0bL/VriREBn3cru/u9PSsxLg7SplK8cZUc/4VpWTMUVh5v+u5MfQ8L1rJ3LhucrqS/wDEwueDguecCul8NRGewt1Lbf3s5yM/88l7CuZ1Ns39xz0kPFdR4VwbSAcH97Px/wBsh71vV0pIzi/fZyt7loYjjjA6D0z/AIVDAB56EZJ647ZqaYboVHzcbhgj/aPt9KijAWRcAjP90f8A1veuqHwowlub9sR/ZioZGVeSFHQtnAzz79a0ooQ9oI2iT93cgSDcOeD7+/asWyvZYrcQRknzRtwD3zwa6c2Mtzot1LBMrGaZZfLAOTjIK/XP8q8+tozpgYDbBENrNycMPQ7vrz0Fa+hxNa+MbCSR1EZZmAHbIPt61kXoaAuDA0MRcqhYn5uT68j/AOtWjpMiPr2nnfmRJXAz1IKn+RFVKN42ITs7m0ZhJpWoxR8zSPuQL6YXmuGnu2uPEOkQSBWjS4yrbckKeq59M9u3NaZv47eS5jwyuZQFlz931qvdaE2n63ot0blZo57w4jXhl780JRjCxWvNc2LVJotSEgCDzF4KgrhMsCCR04H5fWsiQBrd8iEMbaQEIhHPmf3f/Zeh61rQOIr3EZlyX2kFg4+83Re46cVk3JMdnH8hO+J0Ys4UgbzyD3PGM9ulcave5qxZrRWDQQG2iDXIC/ISoGz34I/2vXil2A2px5e77Ko3eWSQ2/09f9noBzRFZQ2+pQxrPcvKJAoV2BONucle5z2/GligllKq0bInlBQ/mj7m7hj+PGfwq2IEgkE91HM/mY3BnEAAb3De9VbJIZJhF5TAybQrZ5Xb0I+lXlijilniXzMoHXLzc8dyvasy2ZY4om5JPTB4ralqnYmT1R2Oj+IdY/0iCNxLHDKwcyAEuOMc/h2qmNXvyNLgnf8A0e7aQS7x91ixPAxwcGqnhqcPcTsVYn7an8PTnrmtnxBezz3WnpNIZFF4hyUAx9MCuGo+WpY66cU43J/skKWY3SRx3SAufnc4AYD7vQjFJqGnpex20t5dyhkTKeQSBhj0OT6AVLJBG11O7x5IjZS+O2RUGr3IsdLt2VgHaHaBjnr2+lc7rVHLlubRpwUeaxSjS0WZxdn7aCo8p5lBKpnp7nmuf124jS4mubaOMRGRWRARgcgdBSy3nlwh9/V8A1taRY2EunxTzW4kEqBjycg57EdPwruVR0Y80jlcVVlZHVXGrjZpenxqcmFfmK4QOegrK8YaLqmq6lZ30bWsZtmDbPOPzADnntxUd1/x92ymMx7GHG8twOgqctJ/ZxKmQhZcktwSNv0FecpNS5kdagrcrKSasuqGG2vnNpFaN5YwQ2eAQSfftWRrvifUbS2js7a4Plx3gaOYDh1PfGPXJrH1eRbPU7mKLEYKKcKMYG0Zxyf510miwW01iryW8d0rwBysmSM7sZHoa7FGNOHOzBtylyo2JdSTUtAh0iJw0yyZbaMbVJwuM9TmsfWblLLSbvSrhWF5NKs/y4wp5yP0FOtlX+3srCkSkREImcD95jvUPjVUXXDllTcnJx33EdajDy/e8i2HWjyw5jd8QthLA7mBNrHwO3yLWDoRx4/sxk/8f3StnUbq2vxbf6WqJHaxrGN2GdgArdewx+NQaPoky+JE1RXDRw3Rk2Dqy+vsDmuqCcackzmm+Zo2Z2Hnyjex/wBIOOMZ61NrbSyafDBFdtGXsWKhjjec8cevvXP6trhN/PFbTSxtDPJ5ocAk8HB+mSKhTVZbuyiupl8z7QjQzSgk+WBwNoHTqee/4Vxww8naTOh1FsbFrbXOn6H/AGg03mtdSQzARqcovA2muY8T3Lat4j8nzEiWO33oGXpjJOfrXW+HTJLe28S3Fw0TxCRJP+WaBfk2fU7c/nXM6n4d1K7124u0RAksTBQzFTznGewrehOMaju9RTu0kth8Wo20WnWdzLHGs0yphi5BKowGCSaP7Xs/+elp/wB9n/Gm+GPCz+ItOUu8Bitl8plm/vHnI/z2rP8A+Fa6h/z/ANpUylBSabL9orKxXsSxuVd5TJuhVs5zgdhVXTJo5IrtI3LFUOSR7mrVnJYNd+XbSOqiP5QV4yB0z3rAs5LizW5ZYsB1wxYe9exDVs8uejNpQf7It8nuf51oaSuZXAyT5QwM471yZlaWFeGBHoSAPpWtol3IzvET8+zClvr9Kc4NxYo1NTqFRgg3KQw7HPNZnmFtdMIjAJjzuJbOfzoJImTzJkjDnaGcEfzFW10q4/tFgWjJFqZSwjOS2M7AcYrkcOXVmymmWGSRv4COODk8/rVbViTpMysGGHhycE4+/Vlrfl124HGfkbge3y1T1iErol46YykkBPVSR8w4yB61EPiQ5WsznwsCR4DMMjqV6k02KGOaZUBkxuBYKOcVUaZwMlGwOxNW7CROZlkwwyGQg5A9fpXqt+7dHAl72p0VheeGdPinWSwvZJHIySwHI9Qc1Xmv9KkiYwaaEmyf3jcqB9M1TeWONVDImSASWX/Oapyzq7SeWw2gYwBiuSMHJ3udbkoqxJp15Ji5JKZZsAlen0FXGW4v0jjtomkcZyFXBwOtYmn7mMzBuFBb7ua7LwNGJNYCuM/6PMcdugq6/uLmFSak7EdpKyaApUkYnABz0GapW90PPvzOeFBb64NTWlzaRaK0c0iq/nEhM8nB4rnL1vMuJTEzBWfdknGfwrnppO7ZtVe1jpTHv8VXIEce1YFPzQ+YCeM8Cr/2ZBh/JtiOpX7CwzWfn/irroBwMwKCGLD09K0Asch+V4AFIB3yyj+dctZtSNaVnHU6bwNAguLsMkeCFOFtzH69c9as+IL9dN0w37xs8UBk3CMZPOMfyNQ+Cdq316oMZGB9xmb17nr+FYnjG5dfCOrwr0knkY9Qevv/APqrzoxdTEWZvJ8sGc3P8QBKR5KyxkjP+p5+lXtI8aw31zHZ+TLmXILmLaAfc15qjsEUByWAGMFs9KveGHb/AISOz3M3Uj5ifQ19E8PFR2PL57s6vw/pNvc6rcSXiyySW7K8McT4ySxI9z0rZnsdMmu5L+40q9EpuGwTMVUyN1B4pPD1hBNJfzSSyK7OiYVCwwFznjp1rYu9Kiugvn3904U/L+4Y7QM4/wAc149auo1Gmz0qUF7PYY2iWT6glr/Z5V1hVji4OCOBjp1/nWbdaXpN7pzQyWJEZuhGf9JO7cCR6dOa1F0dFdZU1W8DYwSIWJ4z/gajfw9Ck2/+07rjJIELHBJJP6qfx+orL20e4ezfYbqGjWrT3NvOvzwWRmRo2I5VSFyM89Sa5nVSF0KyQZGEUYIx29M121tp0EdzKst1dTmeIwEyRHo3qT9CK4nX444LOK3hB8qJti7jk4HArrwlVTfKYV6bjZkGlyLHrKOT0bHSmalaYuZ3RF8wsSFJ4PPfmqiyPHeJIhIYOvT/AD71tX1rkvNG4f52+VRycHp7V6aVnc5ZGdolrOfENg0scAQSfMN/bac11Rhtbe2WaWWJ2SENEC4YqArcnKggdKzrC3ig1vSWxMEnjaVweqHBwPerVvZtf3qLJe3SpeQhZEUjAAQ8DI46V52OleerO3DL3bFOPVJdQjtLZtNsE81kTzI4gr5A6+xxXYRafaItuuArpIhO6UA7gejYXB/rWLpvhawjvITHLdI8RBDFueB9K2dDltX882t61w0dym8F9wXJ6DA6fpXmVpxfwnVCGmpkwsCLAZ6Rjjp/Ef8APWql80qa7eDKskihVAOGU85OPxqxC282AU/L5fOB/tGqesR3UOqXF9bxIBBgmQuoPXsM57+neujDxvMdV8tMytduY7m3toreMzvE2D14468daxI9SefeBZgqDgjfj+laN5bXcUwFtsimZRKI/MUvt9xWfBYXFmRNtzvzwBn617K5IQ1PKm5SehDcK8ioFjbcSeMdK9G0B1Hh2zWR13ReXlSASOO4JFcQ8sqZyrKQM5KVNaX8n2a7MbMQI1IAHU5ry8ZJ1onZg5yhLU9Sn1C2S0iP2uFDvbJ3KMfe9apXc8Nx4Y1gwypKNjZKFTztH936V5hM11cLjZJsJztx09667w1G8fgLXVkTaTu4P+4K4nQUGnfqbRrubcbHDXysGiBDcA+vNVCMwvgEcjOc1PfhVWLcTjB7j8jVdjsjIwuTgnpX1OH+BHkVn7xas9JedYpxJjLYx34YL/MitDwZkSX45ObO4z8pIzgduhqTR2ZLK1YdmJ9v9alJ4PgMFxfCYIQ9jOVK4bIIH+eP6VNd3iwp7oteGbIsrH7Cr8dTpk8vf1VwK6AWPOTpi8f9QSfn85K57w3BGtuzm0RnGck2V04/NGxWm6hiCNOjHP8A0DLs/wDs9eVVhKU9DqUrIbLF/pUn7nH709bZx/GPen6chW9hIj2kKefIZf4H7k1mzSuLqUCMY81v+WUg/jHvmnaez/allIwqIWc7WXjYw4yfetY0mkS56nQWdpJKIHUpy0RAzz904rlfFwkgWCJZVKGDDhGyAQx4PvXR6PrVutvYi4vIxbRgCUoCzJtGB9cmuH1NQt5qZVxIjTsyODwQeRx9K0w8Je0uwqzThodT4fBOjrtAyeM9P6VmeKUCW6qTsAjxgdB8wrU8PZGlR4K8Hgk4rM8XM7QKX2g7MDa2QPmFKN/bifwDLV1Gm4YceVnPT1p9q5kt0aMdVG4EdOvtRYqj6XlpAhEXIIznr096faQbIVUOykR5xwM9a0nuKOwsjqRgBx8nO5cY/StHTDvtpiyo+yYY3SbcHaD+PIrPmB3Al9oCk9F6HrVq61uJLJ7O28NRxS/IVuzJkEjGTg9yKynfojSFupzuqQmTXrm3tomdjIdscY3HoPzrpvC8U9vDbrcwSwlpZ+HjIz+6HrUmmeK57cJLKy71lEZklUMQCB90jkd/zrvLu/kimtLS5NlM7g7Uly+3gc5I/u/zrCvipRSi0axoXd4niLShrfb2Ej9v8+tNQ/MvrxXpeveGNDuINR8pLeG7hiacNESASRnlemD0ry+NvnBOT0Nd+FxMa0bLoclek6buzfsbzzrdVNrBiMFixGP4v511Aezh0bT5JElDeQWdYyMN8x9a4nTZpPL8uOcqnJdd+Awz9RnrXWXgP9iWHJz9nPPPPJ+tYYzRo2wqU737EkbaZfp9oW2ZXaNm5ZG4Ht61y0F60F/DcRXARoWJDg55Ix/KtnQzINNiyQV8ljlgeP0xV7Xtf0jVLSC0trqOGUOrO8cexFwpBAIXPJpUpycrGckkjBhSeS1l1AxiS3aXyi5PG484qW9uo5df0dER1ZLo5JwR0pbW4kHhieLrH/aCuGyTk7cdTiqc+B4k0wsAR9qzzVyT6mkLSRt2zwx6q5uIQ6byMFSgyS2DuHPHWqLRK1oQY0YiCQj9zzu38YHTPoOh6nmrsUXmapcNGqjy5Ax2uVKjeRwTx1NULiGL7KmWhcJBLIp8xiFbf6de/I6k8iuMpljy4ftgcpGT9oX5vKbhdnTPXGe/XPtVWdZAtuY9+PJAfbCD/EfvZ6dunHFXPNC3g3lSTdIR+/5z5fXPTPv07daq2p+WQXJiaJrYbFjYghN/Qg9ecnHXv0qxEqKftV2ygshLFSsQ2/gTzj61mov+iodwGOfrVy0VUicBbfOX3FI3DZ+p4xVLdm2Tdu3Y+XsK3odSJ9DS8KKPtEj5Yk3SZ9uf/r9K29Wg8t7BhlsXaAny8f0rD8LOitICDlblWJB6citbVpolubRsg/6REwIHOPTpXFiISdXQ66Mko7m628PcYUeXyS3ocj2/XNY/iORks7SMP8rQE465INWbrUws08Kx7gykgnoBkdqxNanMiWe90LLGcB/r0FYUqMvaps0nVXJyoxNScGD5jj9539a6rQsjQLLaMnygOTx1rjtTYm2BC9X6V1mgSg+HbPChisOMNz3rsxSfs9DDDySmaEkZhu4MbjnDAHH6DFWBNmxCuhUE8YXnp9KoiQvLC/z5DEHcOQQe3HSpJC72g24ADbvnGCRivM5TuvrocL4odjq1wWGwlV3Lj/Zrq/DzN/YluVZlP2VeV4P3+f0rkPFv/IZlweNijPHJxXaeGy/9h2+1QX8hBgj3NejiE/YRsclN/vWOjRo9eQMpjzFFgPwSPN6j61S+I+6O9VhwxQYyOPvGrRkmi1ZpGfzP3CbSx3Y/e9OprG8c3ck16PMccqMA+zelZYSm3WUvIeImlTsZUuoyLp1nMwR5cvk9OhGK77TUt4NLbVg8iyzWYaYhsggJ6fhXml2VOmWYYFh+8yAelegwSr/wiflhG/48W+n3DXqVYJo4FJnFX8u69mkUsVkjZg31UVfsXkXwzqKeecfZw2weoI5yP5VjXq5uImGfmt8f+OCtrTzt8MXw8xT/AKLnZj72COf6VlOKUEawfvHpXgC8jtvhjaSNJG0qRysEdwC2Gb1rk7Xx2s1lerExVnmMuJF3lI8cgfjj9a6TwZawzfCJZJIkaUW8+GxyMFsV5VqCfZrm5SHCL9lBABIGT14H864cPRjOcm+5c6jSsdp4P1+ztcWb+WyXM5lYbsFQFIBx9TTf+Ejf/oHD/v4K4uLSo3s4b8HbOyqPnOVx1Pv2q953+yfyrpqYWEndoyjWaViTS9XksJpJ2tEkiELbT5PTA4Pt9adrDQpoOmlI1BuI9xK9SaaIkghlDXTy3DwtHsU4BB4z60oiOp2cEEpWNLOMhFyMsR2Oa6VbmujKonsYq7cAA/geKmvbSbTJ0iuVVJHUMOcnFSQ2DSFiNgcYPllxkgntW7rmmSapqHmQlGMcaqw3gEelac2plZnOEtNLDG+CFI/EZ71t+JLq4s9bItbmWHy41CKrnAqi2j3/ANoTy7dnVXGCCCOOuOateJJLSa982KcSzHh1UjC4puN9WHWxkw6jdrOZ3kMjFySHGQT702V5JndyeWOSBwPYfrUhjmjtzKUHlkgBgQeasW2lXN7G0kUYOCAoGefXFVaN9BOUivLZTwSCKZdsjKGAU54rQ0bS7j7Us81uzWwDBmcZUHHFSaxLKl0oiQAooLHOCeOlQ2ut30CxxFg0a/wA4HP9acriTuvM0LtbcWsc9tcSJcFSjgwfK3PQE8VBI1s+mrGcCTbzsjHyn1z1OayJbicvh3O1TkLnIBqyJDFkwgufL54yASKhJrYvmvuMhtQqlSrEtxxjNW7U32m4mguGjx/EjDIB7fjUdp9puSImT5SRweCT2pnyRvsubiKNVJUgDdTkpS3GnFbDY7V2uQ0RkZmf5doySSegHrzTHUrPIkm5nyQwYAYxWrby2caI8c7GRXBUKwByMEY/Ks9rqOPU/OniPkuWyc5JbnBNTytD5kzUinT/AITW9G4ofLUEmXy/7veteWbynMRuFGGyM35JH4gVkWMjr4z1I7htKEAAqDj5f73FbTyuikQzSPGOhaWHuPxrz6/xHbS+E6XwPIXuL7dIrMu0fLP5mOP0rmPF02dE1aMrgLK5HHqfrXTeCpnlnuy5OcL1kRh07belcj4rYDTtXGODIx7c8+1ceFSeJNK+lI84tIllmhEh2qy5yCAeh9eO1WvDzZ12yYgAg4yAMYCnH41UiMRltxJjytnOSR3b0GasaA3/ABO7Ug9GP4cV9NL4Tyl8R6R4Skb7JfNuwTOP+en91f7v9fwrolmCo2SRnOCpmHrXN+DXjFhfb32gzjHzMP4R/d/rXU/aTl2M2FxwN8mT17Yr5TFfxWe5Q/hojaR2BYSgZzjJnyOH/wA/5FPk7sSeC3H77I+9/n/IpJbhn3KsqlSMfM8v+1149v8APFMYxNIcnEeWJ+ebP8eecf57dq59zVqxJEv79JGZAwfv5uSMtxg8fnx+lcL4sOJXwMYlPy+ld4pRHXy26vg4kkbjJ65GP6fpXC67G1zJKACx8wnHv0rvwD/es5cX8CMJm/0mNfWVBj8aqXV/dWmqXMkdw6sJXUKeR1ParBbF9HnqJVGfTBrOvI3bU7vbn/XORn/eNe9ZdTy5N30NLw/ql4ddtDJcMytJhg54wQfyr13SYQLLTmKxkfZVKHbgg7e579TxXhmlsyaza+YMEuRgj2Ne6aQjDT9MZCg32i565I2jjjj049q8bM0lZnZhJOxcgi2QyA7S6scEAgHj+73ptvAIrFGEUauZ1BCx7T97uBUsYaQOJXRn3MA2TjOOTjuPeoYVCWbqVX/j5QfcwDz/ALRrx5PU70zjNNmQJb78DbuAPH941xHjSR/+Ewu9rN5bBGxuOCMV1ulTNPNHaRRszBZGLYIUcnjPTPtXK+L5YTr8y7CJhHHklhgjaOMdq9vCRXtl6HPiH+5HRayLS/a7jiW4lMW3zORwRgD8On4VfvLxbyKGKNo/MB3F0cjt78CucXZ5aBI2O4Z68Z9qtWES+ftZfKwjbt2SCfpXp1kvZtnm05u9jVkjMrygyqSseCpfkcdf/r1BZ2nlW2oZYMfJUjbID3qxdQxJLMRKvEGeE5PtVexK/Zr1egaJcnZwvNeRJ+4elR+IW2gZoQWkT+MHEmc/412PhstH4O1dAd7kfKBnn5BxXIWkMX2ZSJlwd/RD6V2HhqFpPCOsQW8g81xhDjoSnFZV+gUEuY5HVLW8mtrVfsbA8swRTkZ6c/SqTaLdtbzTu0CCMFmR5gGwB6GukOm6vMbdjeqqwgLMCGy3POK5LVgRrV1GWLFXwCxzXr4ObktGcuLglLYu2F8lnZWjFXIV33EIdqkOrc/lWj4KSRY7xGOdtlOApHYjJ471lw3ltD4be32n7WboPuPICbcY69zW34TlilTUdwxi0lUHbnqvtzXRWT5GcsH7yKeitaxW+yeS2iaU7UEwu13NnoNpANTteaWEMv2vTiqyCMkLeH5uoH3vasvThHcNaN9vsYWinUGNppHZwxAJCkEDGM8UyzMaC8injs7mMXbDcwIjb5CcgjB7D9axVPqXKfQ6eTRbgXE5Bgyjbmwsx4LDp605bC6gR9/2cKbZ2OIpMhdjdCRwaxDcKX4kgA3cDznwPmFWNImSXVLOF2t3Tfyu92LZVuD6/ShRa1E3cxdPaSxtnUEssi4VgMqp9aqJ5kzSQF4yZWJ8zOBn61v6pNFp2otDtgjtyiFY1TGMrk4FVJrtWRHjaBFbkb4Ac5644rsi7q5ne2h02maJc/YxmEArwcsBmsbxXZyWluEdMErkc5zyKzlu2aLy5JFZVbP7sFMntwKbPLJLZShgUAYKOSDyRmuSNKSqcxu5pxsaVg8Y0wKRucxcDOMVJbbxFGzDYfLAPXIHT1qOxuEi09Q3LhSOFyaisrsfZxv37/8AZTPFE1q2wi3YthFwSJf4euCeKzJ4D5skkhkWLfnheuPTjGfatNb/AA5MSzZGekY6fWs9/szvcNNeTqdhZFViVJ7Ajt1qYuzK5WxzMv2ZmVXVDdKVD8ED0PPWvT9ZkB8UaUg37RG5x2J2CvKYN39nITnJdAN3Pp7f416lq4C+J9LA/wBYUbJHQDYPavKzD4l8z0MJrch1KQveayrbgPsDEAsRyAf9r+leQWamV9q8NtyAfpXrmpIf7T1bIO37AckDBPB4zt/r+FeWwSWsFjDeFZlEjFQv3jkV0ZTKyZz41bBaoFWMERlxKMNvORyeMf1rtrz/AJAlh3zbt7d2+lce0dvavBGAJZZnDiVf4RnoR/Wuwu8nQ7DBCnyG7Y7n6V0Yx3aDBpLm9DO0Xmyi2qFUwPjjpx9P61z0EF2kyOIZMZOPl9Ov866DRAxtlLJz5T/N+X+etXNP1CxEDxO8czLwUFu4I3dhzz/9elSlytmM0mZ9zPO9lGkoYKWDc5/WqFyf+Kh009D9p69O1a+qPC9soW2aF432hXQq2OcjHWse7X/id6cVHzfaR0rSWqKp6Jm8u06lIxlYP5oCxjDZBds8e3oetUXZjaMQ0mfs8xydvQP6+nv/AA9KtMEXU5C8eAXPzlPlA3HqRyf596y5ngYBlAUpHMcCM/NhuFOeOe3b15rkjC4SlqamHF2gBk/4+owRtX/nn6ev+z0PWqk07Rx2/IAlg2sWkAON5OQe/Tr16ilSNDeQybwYxMilDCdpG3qe+B0459OKTYpgY7Bxakg+VyDv/LOO/THvTegXHpsimngR2YJuXEk/zYx3Ws8IRaRkj8c//Xq8UZNQn2iQRkvgCMBD9M/MB9aoqc2iYPAJ4z/9euih1IqdC34aBElycj/WD+lXYvst3qU4vw/7lDKnktzlRkADHOcYqj4cI8+568P/AFqHTp5IPHSTDKMrEjHQfJT9mpyYlKx1KDTtUia9tbhrZExFMbsY2s33QCvXpWT4rt20u+SxmeMzRREttPTPIqz8OpIb2bWINREVzCFR0jlXcNwY/qKPEl4l54waJ41D8OJcDOAoG36VzxjJVLdjRzVjmPJa9kjjji835wcBscY9zXU2NjqkCWkK6S626vslfBUIhxgj16muW1K6/sy6lBPnZYDJGM8egr2Dw7o4awtfEi3twDLpqr9lJ/djC9R708RV9nFOQQXNscfJcIitIM7YZmRf9rB68e9RQ3klxYDMXlSA5eNn3EDH1qS401bm1042fn/bpoElEYmVVmZgScjHHI/HNVLdUs7y7hEUsDDG5HwzbiOvy5HX9K5PcnHmW51R54ySexzmuKg8S5n2lQiZyMD7vuT/ADrWtLrUZYbUWVvGbcO0cjRMVCoCD0z15NYXiffHrj7vmJhDE8j+Gt/wcwOjSHJ/1uf0r06UU6SbOOtJqbsOOvW1pdeZf2Qmt45DA0nn4fYG67TwcGqHiAQarYya1DcqAkpiW1PLBM/Kx59KpXoU3u1+n2yUDjjqOtJqREVlNFGqonmFiAAOeMU4UkpcyJnN2syjdHdplmVX/nocV39u5PhHBBB+xN/6Ca4KXP8AZtmTkH58kda7i3b/AIpjof8Aj0PB/wB01rUM10OJvDloBg82+f8AxwV0Glgy+F7xN6/NbfdxzyR09qwLli32X5uPIHUf7Ard0yMDw/fn5CBa43DggZHT2rCqvcRtH4juvCrmL4Oog+8Ip8ED0LV5JfTvPPK78ObbHAIH+f1r1bwuS/wkQ7cEx3P9a8fuY8O/ygZtSMYNc+EWsvUVTdGzHdxHw/BAIn3rsycZB/rVPzU9G/OmJu/sMbOGCrjKD8e+agy3qPy/+vXY0ZpWLg0LWGO0afNkYzjrT7fQtdkujbx2E3m7C+Ony9K7eC+LNEgmjBkGQdhAI78/hU8IurXUGvLSMzKYvJCh1YjnOf0rk+sSTtY6fYK17nn1/pesaXB5l9avFGGC5JHHpVTzLto2lAnKP8u/Bw3416BqOn6jrNv5V3E4ic78qVBUj/PSq8um6la6ZHpiWrPbp8wcTKD1J9eOtb066a1MZUGtThraKW6u47eGRzK5wBnHJqR7K6hdg8EmFbG8rxnpXZTW9yLGOJ7JE8o7kMboHLe7Dk9azIBNMJJLjTZFERGB5m4k/icYrZVUzP2bOfaR4uZI3QZOB2pYrucyBYDIrDkbQc1usJZw00GkBtrAjco6dz1rRntr6O/ZbV7VLfaCJTDzyOeRVc8Q9nJHM+fdyr5U5lxnGG9evPekKkSKHBU/oK1LjVZotQZZZYpNuN7LECWbvyar3OsXks7SW8rRQ5G0EDOfc0k2yZJFOYYb5SX3HOdtLa/aYZ1ZVOxsghgcVYGtagSo+1l3LY+XpT0vr6SFJ5JXwrEMpfBYnpgf4VcbkaFyxu2aN3KbGT5T1GeO1VdQt4Y7UMluzSsQQQOCO9LHdXUs20rMRgkHzCB+PpVWS6vZJysNw+2MZdfM+7z2rSSvYlJXEWCV7VVCNHLvJwF6DApbW2nZzJKSc/Kobv8AhUUuq3LFVieTnqxYndWm8F2Y0uBuMKYyzuRk1nJGi3LembZPF+qiONmcKThY1c8MBjk4A6flW/cW9wjAfZp1UnKn7JGuT6AE1zGjsZPFeqI0A5ZiX8ovwGHGB6+vtXSvEJSrtBsAHRrJj/WvKxF1I9Cn8J0ngxXW5vRJG8Z4+Vo0XHXj5f61xnipt1lqy4I/ePkccc98V2fg6MJdXhEIjyqniAx5yPc81xni5x5epjO7MrKBuzznp7Vy4T/ei66/dHnMYkdEQRgnhQR9CcVZ0IY1e1b5s7iOntVRLaaSR/IhZgFBxwTV7S7C/t72Gc2MxRCSxVRxxX0cpxStc8yMHe9j0bwWudPvh5m0C4H/AC0Zc/Kv92ulSYLg+awIzvxPJz97GOK5bwXMttp92s7mBmm3bXdkJG0DoAc10hv1VPkkkZuekshznP8As18titarPcoaQVyw86gHyrhwRncDJIB/F7ex/L6U2WaTdIVlxwQB5sv+36D/AD+AqFLyWVnC212wxlSGkAJ+b29x/kVMslxMjtHG3lqWyXkkAB+brx6kfr6Vz2Zo2hoaQygNICA5JHmSHu3rxn68fpXGam8fm3Hm7urbdpPXmu7xdKhZkbyzkZErkDr2I+nt+QrzzU7rSpLma3nvzHcIxPliHd9MHpXdgPjZyYtXgrHNrlrqFERvllVi46Dn/wCvWtq+m2S30kkRlPmruKI+NjbiCD9cZrHYSwzebG0exvlzsySOD17fd61FaXEM13vu7ptu3BB/vE8k171luzzN9DUsNJs1uoLiWWSOSNjtAO4sMck9q9Z0YMbPTyhXAs0Jzu5Gwfh6dK8o06/s7i9toEnO1iV2qecEGvX9NhWOy0wFXGLZT8zcghQOf85rxczex24VWHQ3DyXAlJQtGhAPz56elPWZn08hnGBcrjqOrZP3hVuK+glaONJJDyCA2B059KrSbZNPVWz81zn75/vk59fzrymdqOF0TUHsZLZDPiGVJ3MeBywJArC8SCCSO4uYbaOaZ41+YjnZgDPPPer+nzJHe6eSRkLPz3xvNLJolxPoeuarPLG4eAG0RDkqAwLE+5AxivapSjSmpM5pxc6VkcbYyTR28s0paFI1wu4flipvDtyJ9cBnd2BUnpnJ+lRWkUtzG0cqGNCcGWWNiB9cfSrPhqNE1pd8EpGCoaNSM+nX1r0K1ZSpNHDCl75v3vkENguMqRnbiq+nrEkd4AZT+4XOQPXtWlqMK2wYy2VzF8vyGcbcnvj1qhZuH88+WUHkruQDrz2NeM3eJ6VJWY+3EPk4USgjvtHrXS+ELyS3d4I7Yyxy3KrJIwxtPA/rn8K5+yeyNvIJoZhg4yjj866fwlqWmWai0d2Saa8Hl5G7I2Hk0qi5lZGdN8jua8Goq9lfvc2f2diG4I68HmvE9cl338ksUiOkoBO3qCOK9mutUt9dvYrMG6WNy8bxfZxGdpXBPJyMVy8sPgPTcq2h3e6IFfMLA5PTcfm5rowU/Y3bIxL9qzzE7lTJ9cL711PgyX91fgjDeQ45bbn5T0NdnrXhDwZZxI18NUQXCeZC8MeRGD6evQn6Gqmi2/hFL1razTVoFeLy/wDSIeJSeMdcg89eleo8TGcdjhdPlZx9pZ3l29k8MVxIkU4aQuqKANw5B71atYtT063nhuEuoY5XLqgC7WGDXe6f4V0Dw94gSC10/UZ7lA7I7Rh45MLkgZPzYyO3Wrerto2tRwzatFcI0XyKk3lw4yOuM9OcVn7eLdkDg9zzkSszMoNwGVsH5F9RWpo4EVzbzzhvLLYLF1DR9QWIHXr0q/e6X4csbxLidfKspVA3GVG2txg8dqqRyeFLMMz6zKhLkrDFbmUKBxjdkDJzmqcrrQFHUpXGiy+IL93aWFQgULljnA45/Ksm4itba5a1iuWnjXKSMYjGEbPQZNd3pL+GmguJIL5jcoQqtNiJTkZxjnP58VzUFtbX13ctNd29tdRSnY+CRICT1x7U4SknrsOTi1ojmLu2jiiLRvM7O2CoXvSqStu0K7iX+csxzzu/+tWs82nxXk9s3myyI5VXTIQj1A6++a0NM0zTRKZLiTYQMgseMZ710+1VrkKPRGNo9493E8UG/wAzaS/OBtOO/pWrothd6hFPHb3Qkmjj2qiyjkFufwHpUg0vRYtiW+l3Msr5SUyXOxCMcEY6c1b0uOz8PC4mhjkimktyWjZtzgBgP/1VxVJyk9DrjyqOxai8Gaw1jICr72wdhIKn8v51i6h4T1XTrZ7i5hOxfvGJg5X3bnge9W7j4hX9tCgeAqz/AHEeTDFfU9hWbceM7rU0kjmtti3ACO4k6+meOcU40qu7M/aRK0AH9nQjP/LVTj8q9S1ggeJtJIYE+W2R/wAAH+e1eWRH/Qhxj94vHTHAr1LW2SLxFpLE4/dMTk8fcHvXlZivfR34TS7I9SJEmovlSTZuCpX7xC8dz/KvGtGAnmtreS2ZApL72BxwMjPqPavYbq9i/tO4Uzr5ZgIJ355I+vWuKvxcQvKy3Km0wBtZV3fXI561pl0lTTuZYpc1rEkumxGxhkW1jkdydxdyNm3nKgL6npWhLuGjWXXmFsc+7VsHQo4bC5ZNREv2W3dyoj5O4cDuK54SBtJtRngRMPpya1lP2jCl7rKuhMBbIAF27JOM/wA+aoXaXqRzajZiILAQWLszMzAAn1GOlX9Dk/0VAsmcpJ8u7p7Dn+n5VnOwOiXxOSct0P8Asj2/rWkXqzGRteJdUj1LVV2QAbIlV2KNksOTjqMc1jaidmrWLDAInB/HFVkmMutT/KNoGc7ee3fFWNV41C0Ocfvv6VvGHKkhJ3uTrdTHV5RG6JM0hCsSRg7zjnoOe9Vv9LEBJuIWTZNldx5Xd864/wBo9u/UU2UqdRkSWQrEXIco4yBuOcD6dBUltcKLQxRSSOsUMxb7pwM8En6dT1XtVcqRg5MsJIwni8+4jaT7VE25Jyo+4cfTAwN3bpU9q6fYPmKMDasoG5j/AMtOmP8A2X8aSXzPt6cS/wDH3b/wJ1MfH4nsOhHJ5qvAk01vm4UqsUDvCY5gMrvx83tknnr0FZ1EioN3NDasmo3D7YzjcQQhc8j+/wB6zE2mxX5wBzxnqa0UjFtPcQIxTaGGJLg7ug6joK5V9Ytbdfs+Hdou4PBPetKEew5vQ6Dw/gS3PzHO4d+B0qpFIo8WEgueep5/h61D4Y1ID7VJcsI9zcHBANJayCTxEjo+VY9P+A9a2jBqRm3c3vh6xTUdSwAB5S8+vzGo9ZcnxqW3YxEBjPsPek8BEf2jqB2gful6d/mNV9ZLDxozZ+Xyxx+FY298roZGvyK082TzuB6+wr3zwp/yTzTv+vAf+gmvnHVGzrd9gnLIn9K+jPCAJ+HumAnP+gjP5GuDNFaMfU3w5yGmFPtXh3IbP2WMA4OPuH8K5fX9XttK164F2pVZnVd2OF4zk112j7saD/o4K/ZY8zbhlflPGK8v+I0ok8TTWzqV27X5OeoxXPgoe0qcrOzEy5FzIPEF5aXesO1pMrxNCoBHX7vet/wed2kS85/e/wBK83sj5M2xWba2enc4r0Lwc23S5MMD+87fSvddNQhZHmSnzu5l6ioa8+9gfbZDx+FM1VxtnTdwWJYY6nipb0j7ZICcD7W/J7dKr6kzb50zhHOWGPTGMUqeopDZABpVtgbuX5P0rsICT4bGSf8Aj1I/8dNcY2P7JtjyCC/8q6+3bd4eH/Xs3/oJpzQkzk5TlLMbutuMjHX5BXQaUo/4Rq9Kxhv9Fxuz93kcY965xW3W9ic9YehHX5a6PRImbQbxljkY/ZfkweOoJ/Wuet8KNoP3jtfCuf8AhUqDGDtuRj868euYx5h4+b7KwJ2//Xr2PwqoT4XLHMSH/wBI3KnJ5z+VeO3Q/e9P+XUnoOfbisMLvL1Ce5ZhjRtDG8D7iZ4FV9qeg/OpVUN4fxgH92vG0H+RzVLn+7/47XUzM9SjtN0H7qRgOoJ6A+mPSoTZXyxs9utrNxzvZkJP8qxbLxVY2kTKIbhMt3+bAx15p9z40jWz8qyhYzYI8124H0FcMYyTOqVSDRpoLsK7XOlThEPMiSjA/OrPhp7fUpZES6UeXG0rtMpA2L1/n+lcQ2v3csDwyEtnkOeTk+tLY6jd6Zcu9tIkU6gxkuoZcd+DVyg0rk+2Tduh6RpWiWviMzLYapZSFc5QRsGTnr/9es/xHpx0AG1nu7corjAAyx46HvWVb+LdWsfDsd3ZXMSXM1y6O0cCIQuxSMgD1Jrl72/v9Z1cz6lO0lw+Az5APA9qzhGTerHOcb+6jXHiK6UiCyXdJkgJHH1/Cs64v9WvYCLjzVRSQ6Lhcfh3qXT8SXcaQK4IDEsBlicHGTWoEZrWVZZUhAGdu7aCB1+b/CuyKMW2c28DWZlzAzsqhldsqRkgdM+9STQTzBGJLMcfJtxgYHfpWre6zZNEyW7lwyADCY5wM8/WqM0htkQQX08wKAspGMH0FaqaW5i49hLbTD5iBcNIckDP3fY/zrRmt/InZQ0cwKlQew+hrNOtOAdsQRwMccc0yXV5Y0AOVZe+ByTTVa7I5GaUgzBtXL4XG7PFZ9nptykxcFRDnBdu49qqT3U8yL87Fe4BwM1UmvLhoipkZR1GWJHFWpJ7BytbnQQHT4mEaJMJidmSBz6Ee3NaNvpL+JGVoLpNkLAMpG0Z7A4/GuIOoP5IQyhtrbkYjkH616X8P9QhkW009tPsczQvJNN5jGV2AJBI6VjiZyhC6NqMVJkWn+ELvTtSvL6dYLpJGYBUdwc5zjoOg961Tp1wPKE0MEYUnEbvJwfz47V0MV1amMoIrUMInfAdsEhSen4VxsXii/1Bo7eLSdFuJJwSsYumJcd+CeK8nnnU1Z3pW0R0XhbVbBLm8kkuofmAU4LsQRngk1xHjaaGc3cAdJHeYOqljypbIPt29q1bSDXraB4W8H6VsZzIPmxgn/gVO1Ky1/U7Ce1/sCztWdUVZYZQMKpztPNTRtTre0KnGUo2MDwf44tNGsRp1/pTTWqt+6mjjBdSTyDnqPT0rsp/EPh2TcslhKXaURFGh2kuRkDr3rhz4O8S7226eirkbQJ1/wAetT/8I941a881oFP70yKWmQAe+PauqtOM3zJmdOlKKszoLfxKtraLJDpdrCGa6TByxBhXccnPOelVdd8eatpFobi2itFYzLEf3GPvRLIOf+BYq3Y2uv2OmxQSXWnQSb7lnLvGxBeMBDk+/X9az/EujXHiOxENx4j01BHOsiEvkKPKVSPlHUkZrnjGk5XmbNStoY9n8UfE15f2tubqONJZkjbZGBgFgPT3rs45PEs9wn2htTEXO4htpBE5T2/hwf5Vwml+CdItdVtpX8V280kUyN5cFu53EEHGeldO40wyMh1HV7tjlf3Vq5BPnmXqfc7foKutGg/gFTjV+0dPBaIJrh4726meOXAE824DI6Y7jBryXX2eDxZfTIEcRESEHnK8D9a7q0tbKPVJLyGx1qNpJmlZ7oBIVJbn/wCt+FcZ4isZHudTvQQI5FEQPfOR/hRgIKNR3Fim3BIh1QNdXSWNuI1dpMBQcIOOelSW/hS8tZo5JG06YoSwjebgnt+FZ+h2WHTULxp1jDlIliTeXxwT7D+taN0lpEs08X2t3l+REMYGM4G489OK9eUlex5qiW9LtjZ6ksF1Z2oUSble2Y56Hocc17LJAftdo67iTbhm3ORwEA4H5V4VpnkgpLK0yNbSMBGYiQ/HrXs0d4s1/bpvcyfZlbYGwAdgx+GD19a8fMoOVmjsoSUS8FK3cU0DEpKrMhd/vNj0HbpTreRpbKQPsbyph0b3JPJxVUSRtds0c25SjE/OAAcc4AqSS7EWgTuoWVkfBG4HqT/F3ryWtUdyZxMt7ayTl4tCvo9m3HlKrKN55wT29frW5c6l9kwkej3BUzyW7CMDDBADv/3TnANcxNGjSXWY4CT5HDRTHHPfacf98/jxVgRR/a12xW//AB9T4/0ef+77nGf09Oa9RpSSuZpNbGh/wkD+XvXw3qGBEJdg4yC2Nn17/SpDrLNdIo8OXi+XcIoYHjP3t304waxBDGLE/uLfH2FQf9EuMY3/AFzj/wAe/CrXlIb8HyIT/p8Zz9jmz93r1xn/AMd9at7WJUEaXivxC2ueGFW+0v7PLM7CIykb49uCSMetcjYTMiyDyVYCEZJOO9dALcP4TX5ERI1uX+WJ0w3y4O1vm7nn8qx7HTr9tF8+KOF5JVRbczcK4zg55z97iufRJrzLpx10D7UkdsWEMTck7cdqzxfMb+G4jhEZiwwVvuH689K7HStBvG0uEXlnAb2N5kmjikwoYDCD88A1i63plza6lDb7FijlgXKZ3mNsYfn0zVxnHmaMvZNK9y7p/wASJdAhiR9Ms5ZpFLH5iMAjHy9eOK5jUvENhq+r/bZNBgtdwLTKjsyu3Yqo6Gr76RDZNGbjyp5PJEMOUBAO7OTzjkce2c0v2HTbgwTFhZzwhmZfK2iT5vlXjgYHf3rupKHLfqc84ydTl6EWj+JobC7DS2/2qOMbIhPzsXHAA9OlbL/ESyMUlt/YVtHLhlE0blCvoR6GuVTwtqE88MVuyTyTH5RGScnGePyp194P1SxlZL2JYW4++T69en+c1qqeqiYyaV/I6bwf4xu3tZ5dXvzGLWQQ2wkAY4fJJHcnjFTXOpeF9TuXuNSt3LBcSSFVZywwM47Z5rCg8GNFbGe8upIw5Aj8uFmVzg8c46n0qifD8kVyIJUaITHCNJ95W68/l1rJ0PfbLVS8LGxfxeFbG7tJIoZfIMoMoMakFcHBwDzziufbUIjdSi1hCLI5I2nHy5/nxVq68KXNsqGWZ1aRig3Lzkf0NWLLwpaGznuLq/lXDfumhUMG+XjPPHPFbbdSdtTCe+nWZ9jRbWbJLIGwePWke9uVY+RLHJyACkYXP1Fbkvgq5eGI2918yqDNEI8sD1/L3rJn0G50y4jmfcYd+1j3Xnv7VvHVGcnc2tIewv7dLnU96yo2z92gAx3zjFUpNl1qU1lbh5ICTIrbsfKDnOT0rNsJoba6kCTNKjgqU6c8V12nWugXkVw2oMY40Rl8uAHzckcE9sUnUUdSFFvQzrdbe3hM8AkDoclZCzDHr7/SqNxeSXN0RBLhWwrEKR069en0rd1HS7fywdPs9UEca75RPC2CnZgccD3rFmtklt1+yyIodmkk3kKODkc9j7VreM48w4N03axXk2x6lC7xQzAR/cduFPT/AOvWZc3c0SSRiVHgDblSMhgvPTNNik3Sxy7iXG5TzkD3FSvaXCK0U7ZWXAJVPu+9bRqJxsZOOt2aVqd+lRtn7zof0HvXca/etP4gsN7cxwtjjHVa4KDdAqQA4C4OD0OOODmt7VNWQ6tbTeU4AhIxkddteViKSlO53U58sTuPBN/BFf6os+1t3lgKRnHXrn1rrnuLYufN0mNo8feIQ5P0NeWeFLkXGq3BGCHaIEqfc1276RHEC6Xd58pztEuc1wYmkoS00NKT5tzXuJLKRGVdNGGGGAROT+dZcmn6VJw+jrg8HEIx+hpn9lyFV2ajdrgYHzD9aU6fdhCq6lOcLgblB5z1rKm+XRMqdO+pX/s/w/GNg04Rj+6sLj+VLf8AhbQ7/wANXdnp1hBbXdxGUSeSJvlY9+aoTWWpiR9upk8fKTEOK0tU1+x0iyghvLhVnaMMinPzY+nTkV3OMtGjibaZ4/cWkeneJTAJfOLwCXzAm0ddpHP0PNS6ywFzasCc+eO/tUEjzarrv22KF8rCU8tBuONxOf1q3JHqcs0iNZysgYFFMW7B9uK70tE2CnoQXSut3O3zZy3RQe56VS23CAOPPOeCFReP6Vt/2Nq80j5tSXJIwUILd/p3q1JpfiG1spIhZRBJZI5HRYwW3LnafwzzVc5NjMu45EvVu0UPGpUiLyjschRkYPPseeucVJptnNJIEzcsrHnZGMDnoOOvNbE+t+Ko4vKuJDCqMfnezQIe+c4zUH/CX+IpFeE6xEqcfMIlGT7ELnjFZT5pKyQ4Oz1J/KeO0kLSuxWNlCsoHAB68V5xFdxSMzTQRSEjuMGu0hvLu6t5EmeFlZWYlj8xPriuEDpJDtWPEv8Af9evQVrhr6oKuxs6dq09sY4IoZFsyx3KgzyeuP8A69X7aS2fXomtFcQscgP1zjnP41zMLXMCSMpZQADx35pPt84DOJCHALAj1rpkmkZJnoXgWJ/t2oGOM7NijOepLGr7eHLy78bia6tJBYNFtaZXUYOOAO9UvhRduXup8qZEkBDOpIHyMRnFdZ4h1CHT9fuIxY2judr7380FiwBJwOK4aknGZonfQwNU8H6bPafbrFJEu2G9zLITmMY+XG3rXaeEvEVqnhy1045/dRGFWJAzxxwcetYOn6mmq63BFc6fabpEaPevm7gACcDPHYVo+BIop9NuWnhSRxMOZVBI4/SuatFVo2l0LhNwMe31q3tLvS7Iu5voLWPbEhJDfKT9DXnHj26D+MZbgwsyGNOHQqCccivQ9T1awPim+gUIk1pIVbbGcgY46f0pEvra/kAnjJIBxn5VH/fQrKjH2EuZI7JzVaNmeTwpc3sgez02R0OcFIyf1rv9Dk07T9PWDM6zsu+TceN2Ow6/hVvWwoMJspZYSAx3QSjI9+Kh0KHVLqLzbS4sMRqGaS4tgzDvnNehKo5wuciShKxz1+bqK9ffZXSBpzJl4GAKHGCDis3ULxWv5ovmOR94ZwOnFertJ4ovmigl1nT5YmQFV+zLu29MjjpWX440e70XTY1mawlWYcO0W3bgr+pzWVPEpNRe5TpX1TOAeVBpVoST1fBP0rtLBfP0RFVgB9mbkngcGltdC0k2cZuVUPjhQ2RkgHI/OrFy+n2cLWEMoiLwlQrHJVeeecdelaqspy5UiXScY3OYsNND2lms8wj+QKCF3Dp1zW8JbHS4Dp813M48hopGjTBUMRz74x0rAst9t4Wj+aRH8wIFDYyBwTzWibkvdzF4G2bfmYj+E9aqST0ZKbTujq9K1zTdD8ONoMDSXaRiR/tTKUUbxwCDzXnGrRTtcRyyGMobVlVowCv51093dWd67L9oaNFQEbchmAHpWBfXgR/KjiXyDbtkOQST7mojTjDVBzNsqQojaGA4DARrnpVPj0FXbfa2hAON48sZxg/hWZuh/wCeBqmCJFlDw+WVIcDjJ5NPWKTYWZozjsetMktZZkjOVXA5G7BA9aSTNmURwXDLuyD+v04rDfRDaZcWCWaIOkYYdMqetQOLkswZGEnUhv8AOavFp47cyRqBD5QySu0Mc+n9ay3nacs8o2t/fGQRTSaepLZ0Ph2eyiuJTrNm1zbFAFQNgbgc88ireuXvh0PIul6RFFKUG2cTEsrdzjOOnFclBIZZvK3Bj0ySf1PSpNgVSV+9/d6A/jWfIlK5XM2i3Bf3lv8AJb4G48kY/wA4p8t1dSwiOZsr/cLcH1qmkM6lneWMrjoD0px8xVwyK6+o5rRsWoxkdhIFX5uw3VacxjyEkXJ8pAwz0OPWq5kVRlACvuelNa4zjIA46E8n6UagSghWETrlf7zZzU+2LLGRyuDxgdaqGYqCASSBkAdKi+3uc5QeYD91+MU0m0K5ad4hvVHY84yOPxqF7lCo3Irhf73rTn2n94Ci5/u9Ce4qJbpdpbyF+X1XpWiTRLuG+35+RQ3rVzTfEN7olwLixwj7CgIGcAjFU/tUbglEAceoyKje5hd4g7Kq5ClwPujPJ/CnNXWo4Np6GlHqOqajeRJ9pmaeVljUvJwvpyeg5rqbXw88cAXU/Dkd5dIxxcLqCoSPoDxUmnQ6ZpVrJDHq2j3jO+/fdQOSOPbtUkgsCgmlHhsCVMq32aU7vWvLqVNbI9SjSsrsQ6JAGb/imZMDH/MWH+NKNEtwWz4aK4fvqv8A9ekm/s+CZ45f+EdR1wGU2svB96Z5mnlgRJ4dwG4/0OU1ldnTYlXSosoT4bGOcZ1Xj+dNOlxEqP8AhGocEH72r8fzoM9g6RoZvD7Km7aDYSkDPJxUatp/yYl0AH202WjYSRZWytIDk6R4agxnm4vzIenpV3ZbzaFchP7JIWVeLCMgDjuT1NRwTgZ8i4XGelpoPt6tWjIbmXQ7nzvt7HepH2qBYu38Kr2rCrL3R2ZLLAi+HLbC8bo84xzVYrqEsnzXHiSRc4ICRQL19c5xV24lQeHbaJmTcSmFHJqt/YFy8u/+y9OABzvmupZW656dKxoysnc0abRUlgkjLPKl+pAODdagsvfsg7+/auNtdL8Q6vqYtUEVwkiZcQJvVVJ4JHHJNdsLaAeYWk0xeCpEFsY2Oe29jWloerTaBYJZ2Rswob78h3Ox7Amu+nV5Itrc4a8HJpCaX8PLq2tkia3JVBgB5doyTzwPTmtubwPaNHHH9lULnLSKWDD/APXWXP8AE+OCRopdQ01JAdpUBiQc4/OtSDxhfNdwxFI2WaIyBiMYxWFWvXTvIiGFlLY4/WfAkcEaSLrl5ZHJbypE81dvp659vrWlLNJZ6iJEuIJh5KhCV4xtAzzznj9a2dXuJtZh8md1jUMGQxKNyke5rEm8L6ZfiKK/eWTyflRhLsJyc4OKlYrmXvam8cDJLUljudVjhBUI5AbD7MZyP5Vl6p4pksNMez1FIdlxKoExfIT6r6VuWFlcW2mPaWEvl2+/KfaCXdB37/lXJ+MNDsWiji1fWBC08hMIW3ZiSOo+Xr1FTTnGc7W0NZUeWF7jPtcEkcrx3MRQrAyn7bKnBPXAB25/WrIljN4uJYj/AKVOuPtkx6L0xt/8d7daiNs2mpLZJeSSJAsCq4u44tw9dpHy8Hv+HNWRPIbsL9pkI+0zjnUUPAXgcLnHt1Hfiu12ezM7FLzohZM3mwY+wq2ft0548wc52/8Aj3XtVoyRG/wXgB+3xrg3M/Xb0xjH/Aeh6k1GtzILJj9qk/48lOf7Uj67+uduM/7XTt1q0bkm82/aWx9tQY/tNccr6Yz+HU0CIptWs9O8HR+c4/0priKNo3Zxu46s4B/oK58eKJbfSbGKxille2AVjIQF3Bt2cdx0qbxiTL4P0htxkP22bk3Am7DqwAH4dq5WG3uXIlG3aOpY4x7YqqdKMk2znq1nF6HS23xE1+3vWkYQSJI5lK+TjknJ5/rV3WvFtprd1b3aB7N1Dhw46HtyBzmuVuYMTKZpkG4fKFbH40LZus4HnRGN+SSwOPatPYU3qjFV2jRvtUea8hNlJI4j2/6w8cHP40+31O5kvbhygkUIxyzE45HA5xWMEkhU5kQoSQMNnj8KlsTJaOlzHLGXU7gnTmtoe6rJCjV9/mZ6r4e0y6u/Ddvrdq0MarEXVHdgUYDB6dO4+lc5cz6jqN5H/aJikjuGCAbmKomcdSegJ7+tcpY6re2FzJM10/7wkugc4OfYe9O1HVdTunYtOBE64Owbdwqo1J3bnv0M5JXdtj1PVFvUntklu/tkEVupja3zsHJHOO4496yr3WdOtZIzqE0E7pjEW0sc4xyMDODivOIBNPbCJLxY0J3BMnFU5beSA4M8ZGeCDmoTk1ysE0nc76a/uLuG1+zypORJuQTuoYAdeB2xxzWXZatYQwy29wZgm5vuxg5Ge3/165gSxrtxMw44OKc0IERYT7sdfWkqb2uae18jrW8QWVogktXmMrRFd2zaVx0yPWsmfX725eUyT7knjCMgUViusQQF2k29N2OlPUQ742ikB+b5hJwcVrHRWMZzu7j0EIxIIGUHodwH6dqs2Oq/YpZ0WFZFnjKMxGTgcjFVY4HnQRl0EgYtwc4pGtZC/mrKhVFxw3NU0ham3ceKpmsETzbx5W/d8zELsx0IzyPapNPntLxWUxNEcYfgsv5da56K4doyAYvl4XJH+TTrW5vbVyYrkJuwW2EDNEZOJLVyfWtMj0yNJrcSGIc9dy574P4dDUUGr3sKxkSAoeMbQQc9if8AGt7TNStp2dL/AMplfJfzG++fUe/86ratptkkb3GlTxtGDyq9R7Vrz82qJsVbLX72y3talUaQEY2hgw9weOKfFr90jsJZVcsuPnAx9R6daytgeQZJyOqgdaBCHYLkE5OQw7Vk0zRGnpetz6NJJLZ+T5kjKeU9DnBH6V0dr8TdYmIhewtJJnlHK5AVehGK4x1iWNXaJmZcjcM5+lNjKxyJcKhD8MF3HGR3rGdOM9y4zcdj0SX4miNl36aHVQN5WTBPrj/69SxfFGzk06WX+zLgSBWKAYIPPyj+VeazZfDEYDH86kEjkFBtVNpwBx9ayWHiU6sjtI/iXDIg87TpEl8s554349PTNc/r+u3HiG/juZBHHHGmxUUcgZ9e/NZAThFXOScYA6fjTnt7lAI5LVgpPBZcZroskZNXLej6q+lXb3C27S8bDyR+NdDD4ztyk8N+tzGGVgHtzhgO2D2PvXLtHcLhbiF4ojkBnUjiojEjKTuWRE4JU9qtSu9RWsjon8U6VLaxRyf2ziFGjUJeEMxYk7mPcjPFOm8V2z6ol7FHfqQu4I10fL3gAAFR/Ce/rzXLG2TD7Gw+PlyelQpbMwbzWKtgbSpyBV2Qrs6qDWLEaPqizXF289wpjgSSYvtXKnoeh4NYLXCqqth+e7NiqTRIvDybm/2TwalLq8ITap2dAec1V7LQVmXYdTeIbRBAzEEFj1/OqJdywcCMEDABXnApGSCVAEj8o5+8B09jUkDC2lD7QWHRsUKfKDTe4kdzbMpWeSVCPuhFB/nVyDT9Ov7fyhfkPzhHAQn/ADgVn3th/pKyrJtSXLYAHy/40ljq8mkCWNLKCcPgnzUycfX0rb2ja3Fy2Z6H8PtPGm3F4vzIGYEFnK4wrc7l6fWtnxWyjxLcAyBSyxkfvGx90HisD4b6sdQnvJHZYFRlCKJduPlOcE/16V0Hi59niO4cSZ+SPrOBt+Uc1x19XcpblLw5z4gt8MD8xDZnZsDYecH61vfD3jSrvIwPOHG3aOnpUHh3S4Y7Q67cXrlIvnEcb7l7gg9+Dj8653R9f0PQIriGz1fUN0sm9mkiViuP4Rx05rKNxtXM7UL23tfiF4hS5kSIGbKs3GTgfnUeqa/bxabI9ldxm5ADIvHPP/66yvFx8PzWst5bzX1xqU0oZribjIPXIx19K5qwjiutStoXJaOSVVZd2Opx/WuhQurj5tDqdD1O+1dbk3b+aYyu3C9jn06V1/g1wlnc72IAiUZJBween/16ih8MWOhmY2V01rFdSKF89juG0dAffNWIo5bPSbgQSpduMDzTGFUEHn69abs48pL8zooLqGL7KzHKmIK5KqCCSMfQ+w44rM8fPaeIY7CEGY70lV0UDchXbyQenqPxrMhKTWyi5gUs7LuA5IOARip7a1g1W189ZBBJIFyOM5Hrn6YrB4dcyl2NI1LKxzdxrNjpYgtjNJ58UeCxTsOM5rB1Se28R3MMsV0Q0Q2u7DJwSeorsNVexj1MNJ5FxPBIkQxtCkN1z2/D2rkvGNlBYa1HHazCAtB8xUj5gSewFdMIpMlybLkDW1zo6ytehtrhWKqc5B7CpNRdLl5Y12oAiqDIRlsZ654rL0OG2XRZ4nvYklV/NAcZbbjkAdue9XNSureNJkiBMzqBG3Uk9eF9O1OXxDWxZtxK10ojCljGAASR1xVW5WJr5FD+Y4tnwrHhjjjHciktbwXkkNxlVkeMMQuThgRkcc9asarE4cgRIG8sguGJyTzxnpSaF1Ka+cdCaR1JPlgAbV/lxWXsPoP++a1I0kTQm35LrGM5IfvWRmT+9/46KWgzctNMimLuLyKKIguV2N8gqxrEWmWbRTxM9z+6SMSTLg5AHQdMCr17byWGn+fcrF5QRlOyVD1528HP4Vzd7fG8nEoZ1QLhY8Z21E6SppO41O45ruaa6jykUsKoVUNxwc9fxpQ0sYVkUcAgBeOD29+lVmmZgNqAg87sdRTpLhlbAUrtwVx3HpWLlJiYLcQLdHCMqE8gDvUk8kkluBGWI3ZB3dB9KWC2urtma2jkkcjJjRMnHrU0llewozS2VwiAgAuhA9jnFF9R8pDDIYI2LlyJByTzj61ICqorJGjgnHXGapTXUkci4USEgllIHb1+lLYg395b7keO3eVI5ZkUlY9xA69B1pqDYtUdDo2inXrp7aF1iCoWkZlzx9O9Taf4Kmub2+thFEJLZthdyQpPUbfqK29Rig8H3drd6PbF57oGBrYux39CCM85zj86SPVdd0eSWS/0+Lzb+UOmWwqORjGRnOABxkHipclEpJHG3FiYHIjj5RiHQHkEdqNiXESs8bJnjp+mfWug8QeFJNEUXxvGnSWYmQkbSGILbhz04NYPnsyAhgIyueWzg561lKcr6CsQtGjFY1ADRcYbG5qbNbuzFY/LBIAxioNUmljSOQx/OqgMwPU9qrw3rSQllVxKo+b1JrWMpNXCxq6N4V1bW42mt4CsIYgSsCFJB5HFSXXw78QRuhSJX2n+EE9+lVIvEes2lstrbXkyxtk7UbA5/rXQaP4s8W3cT2Vvam6IXYJmU7kB4Bz7VnOtW26HRThTtruei6bLqN3YxzS6dDbvnY0cpyeOM9OhqaUX6+WBZwEs4U7ScL156dPevH7jxn4qsZn02W+cPn/WfxHHGMmm2vjDXraXe+oTTAsCVZ8158sLUb5kdn1qEVY9gKaiJEC20GGPJyeMfhT/ACr/ADkQWoGM/eOf5V5ZdfEPVmI8vZGMDdnJ6f41MnxGnVWaeHc+3jY5GT9Kz+q1S/rUD05/t8Qy0dls9ef8K5u98dLp1w8d5ZeQ8eWj3oQJSDj5T+teaT+KPFMsr3hW68nliBGfLA9aoT6nLd3RnuCWJAGWOQo9s9K6qWDe8mY1MU1sj0+D4lHUJ/Kt7QFhluMAlB3AJHbtVWX4iwXVvPFNazgs2EHlj7vqffPavOUuShRwwDDjcF6UouniZ0Mh68c596v6lF9DJ4yVjsIvFt+Z45TqE6WodT9mFvu+QHld3vVh/GOo3OmPZ2lvdXNzliLlo/4STt+X2BFcib8xlB5v3eVxyB9K7EfFG5XTYbVLKASRrs+0hPve+B34pTp2slEccS+rOJutY1C+GLiT5Yzg4GM59am02+WPU4Hup5zDFKsh29eMHHPGOKrtJbl3JLYbkjtnPX9ac0MDMn2eUhigYoRnn0zXV7NW2MPaXZ1EWk+BdQ1OSeW91NriaUyshCqASc46V1cviTRLfULcm+hMcELIdp3EZwAPevM4YsRxsHUMSAypjj1qCW3mjeRolVo+vzHBA71y1KCm7SZ0U8W6eyPZV8Q6b9mS6t7mKSJzsU7sc/jXnPiXWb7UfEMxS4kFjC6tG0Z+UMAOfzrnJS0EgzJhDh8rwB+HrS/anEuMs27qucA+9FPCxgwq4uc1Y6yHxdrkMcMUeoCNI14AjB3e7Z61FL4v1S+lglvorK6ntWJgeSMqyZ6kbSOvFc5FJ8rEkqGX+I7tpqk981vcLGyMCg25x3Hf6VrDDq+iMPbT7nq9tqlnq1tJeSarYWk0mzdbyQIxQp15b7wPb0qzd3FvaMsj6pCS0ryKq2kY3BlAABHQ/wC11NeSQzSzxPstpix+b7h5NTxTXCLvntZUXO3lTj1pewknuaPFaWOpvfFF9bSNbxJG6eWIVlWzjIIznOAOPTb0q/a+KDcRQNJfKl3JPueNbWMYAGOp9ePm6iuRtZRDEVaQI2c7FPJFWUubqMRNA6YSTeBPH97/AGSfwqpQSZCrN7k+oalfalHHbXknnwxSMUCoo2g9/l4zWIrtBI7OrHYSB1IIz3q/catNLf4NpBbOo4jjTG4/XvVuC+gkWSOW0iMhB+Zl+YEelO/KrWM5NSepUnhbUIVRGBc/6s4wcfhVAW11DdNE8cisCRwcDI961TJEm0RxImeFYg8/iKZHqbwF41QnJIDPjBGOfyrSMuyJ0KFvZX46AkEZzuAx7VHLHc2yktE38x/9ertvdP5p+Q7cDPHFX5tViFkwezRmQ8PuPH4VaqNPVEs5+3jna53sBk8DPTB7GtrZG8QjlUfL91l7Gq7NbuTJIHSTAYAMCCvsKgvpYolUW5lD5yc9B7U5PnYk7ItRwPGf4ZIz3HUH0rPuLW5MzBon8rn5qdFcs+SGAOOR61aS9cYTfuJB3Amkrxdx7ldkkk2iGPfsQHKDOKgD3O0mRGAz1KkCtNboQqrrhNxwWBxt96mS6EsJEh347Mafte6I1uZUV783kxknceVJ7Grp0xXgaSBDvP8AFu4zTFS3Ev8Ax7KM9HK9B9anjuzZRuYZN0e3gEZ4p83WKBXKdq8toymRiJN2DkZq2zxDDx4RsZJXgGoVvXlkYuUePrkDtVmCaCC9QSxiWM84xwPqKmcramsUramVHNCss8rNuxwm0/zpVvlKL5i/d5DYrqr64t7K2XytJtQ+cMfKGCPUcVjDWHjl3LDAuO3ljH8qj2jktgskU/PiARXOeCQTwRVe2v1ELw5ALseldefEEEka+bYwSS9BhFwOKgm1qIPHJJZW6BTjHlr/AIVEasl9kdonKJexBmAYgtkH1GBSW1yplVmJZR1G7tXW3OuWcg2pp1o6BhkugOaWCXQpHUy6XAjhfmKJjnHYVX1l21QOMXsc79tJkwrMV6DPSmXF/O5yShdR8mBjArfuLrRDbOkemxqM8knHA7+xpuk63pssqQyWMaW4RsOOXGPqKXtXa9hqCb1Ofh1AqyxuBjqOO/rT3vUBDRhSmSQMZxXZXV/pA2mCNHUkD/VjIP5Vh3NxpySA/YI2DEklwf0xSjWu9US4pOyZlz6pKxSNdkUaZ+4Bz6ZP1pGuzOiMSx2tjnkA1eku7cOdthaRhhyQmT9eT/SohfLDEm8q0W/OxlGM+vFbud1sS3Z2IJppTA5LsSrbcA5GOlIXiQFpCCNoxg9atS3JaIvBAnPBKp+tU2vJmhEc1qBErBg+3GPx9KcWK9yayvvNO0ng9AwqYQzI7swiZD/Ep6fWoJLqKJ4omVAjKGBA7/WnvJGLbam5nY4xu9aUm7lKOgktjE0cYEuJM8v2xUP9n4Vma6xx8vy1LDAwTc0qyY5UKamkUSIFEjI4wMAdfap52upLKTWLLtRJwysctu4Of60rQOZFDvyDwB0I+tW5YYjzNPtIGASOAfamGJHTazM654ZeCKv2ghpiilYPOSuR8pU5pNpQ7HQbORv9u3/6qg8iVIirFWhTlCeCD70knmYUGVd7Nkqw4x6ilzeZVhY9UbS3ltljTZKwLNt4OAR06dD+dW5dZuxDHGblnjOCoJBb8SeoqjdqrCNGQlAeCDnA/pVuz0u3vrhIgx3qQxHYDHNOTT1FsddpnjG9t9NRBBBBhBuul4kcAnOR0xjjpTf+Et09J/ljndWP3hGmPzrk9TEt1dpaWn3UO04/z0FaXl2umwiDyzub1PJ+pp25UCHatrNjqTzxTRyiCSRSGZRg4Hp1FYEUVvp2rRXNo5lRMOAOinP61fur6JrZo1ttjEYyxyP/ANdUoXbzAQjpgYPcVoqlkKx0lp421EW9xMY4Zn8zdtkTIUH+L19qT/hJtU1C2ZJoUIYlvMf5FQdgMenrXOLeT28gMcSsxG046de9OuUvrl38wszoAcIcj16VK3uBa1fxDqDXUbQXZMaKuVQ4ViBj+VZcHiHUorlGa4kMaE/u89Ac8frVg6es0YnJcpIoAROxHB5NTxaRKLMqsmFX7xWQLuz68envWnNBL3ibMkg1oTRzu+d4dZflPUDjH8v1qV9Ug1K/guJlDRshijWRsBGz0z2z6+9YradcWkzPGvmIhwDn5WUj1ptgpgLLJGeTuww4/Cm3Bapj3NS9v7ZZFxa2ysuVIhcsQp65Ymshr2dEID4AG0PgEgemetS6hdpIsYcZGzAKgD+XWqM/koFKzFs9iKqLTE07mnp1zOkguZpfLD527AOv07dKnutaknkhRWAAHll2GRtPOMDvWLFeEswcZHbHFSQ3DfaAAwTjrScLj6nSx3UcFg1tJEjw7cbD0bvVPzdP/uR/kajeaJY4yclOm7d0FZ/n2P8At/mawUWizW1K6N98zYX5y6KgAAz1HFVIGjSaN23nj+E9T71FBAZiN9wu3HKngj6VOlpDFlo7pgD+NYystA5uiLb/AGeZ1cO8bpwRyPzqOGMowZmA3Mcckj/61LboWBkeYuo6KBj889ageUqgSJiw+8Pbms43Kiu52/gXjX5PLY/8e7nJ7fMtdBYzzFLlZdZg1ZfIYfZYQu5z+f4fjXAeHNf/ALH1UzMiSkxNHtL7c5IPXB9K6GLxRp9pC82n6PbwXBUoshlLY/DAq72tctq5U0nw9HqFpbvPoep/vlw88cyKCCeoB5xVt9Gt9C8P63Z280rpbzxdSPn3bCNwx159ulUotfjuLG1j1HTFnltEWNJFuGUkDpwO9Rah4mS9fUbdrPy/tzRyO5lOBs2gY45+6Pzp+0VrIyOh0uxvLZbe9v43vtV+ztNEksuBaxYxkE5yeelaA1iLUPDjLexmVoxbq7hgp3yBSGGBwQWrnE8X2ctnbw39g8t1BGY0miuGiJXoQcD0pRrmhMymXSGCBU/1V06ghMbcjocYH5VjzrYtI1LqTWJPFVjYX19+6D7onijUFwQVLHIIz1GMd6tz3GqWxa1Wx1WVTJ8t0PI3KvTGNuMd+mfeuT1fxLcS6/bazHbx+Xb7Vjh8zBI56nHqfSqs2v6X9pNwdFLSlt8gN82Ac/7taxtuB1+nyPFLrHnGS6MM7AO+wMSIsg42Yzx1HHtUPkzG11Ui2LSeTdoZI33ucSAYYBRznkH0OKfo9n4h1QXN4NLgtbS8d5dz3KiQBk2jC98decVsavra+ENOutRg0nZcXBKSyKVBGedxOMkZ/CpdWK91GkaTau9jzvSYLK61q3bVbqO2tYeZt5KOfTbwc+9eg2fizTtEVjo0llLG2AI5SfnA9GPQ/hivMdQ1F9Yle6uDulb5nC1mHzbvaLZguD83Pas97EqShdblnVNSk1eedrpD5jzM5ccHOfaqLCJFCIMysO/86leOW18x5ASM5yOQa0NG0nUdZaNba0mMTkqszRkRg/7xrW6Sv0JScnoijBbq7Yd9rBevGDXSfD3SYbu6kk1GyjkGSYfNt3YOc44IIBAq/Y+F7fwzKt/q4N2GJjyseUibHII78Hr24qW/8ZL4VvkttNUtbNGHWF0KNFnGdp6gHH61jKbekDpVBwXNI6668mw0M+bCDbb9jssDMig5J3BTwB0615Zr7213q8q2CW7WRVCphUqoOOwbnrXSah4w0K702+t9Fs7+znvBiQPOTGAeTgZ45rj4ltCRH9ow6gkHHJPpU0ouO4q9VTskRR29u0Mq5Jn52+hI9qpy6VdRobmZhEmN23bkn2rWCafakSwyl5pT/wAs8kJ7c96inkuBLEbuN1Xlogw6jscV1qTicyjoLpHh251kJJFNFBGxAKyA7gfUKOT/AC963NT8BSWkDra3DmUDfJFMvlSY9QpOGX/dJrPt/El1b2MtvFJCsMqeSdyAlR659av6X4pMOl3enanG19YyxFY0kf8A1MnZlPUfh1rOVR82xpGcbWscld6dc2kpW4DIqEkYOSVI4OKS3lCSqVPoM9gBxmtS8gt49JLJJI9yCMkvncM9MVhfZ5YDk4ZSc/SuuElOLMJbm5FJ+9lVUG1ORsPTNOkvWjnUtC0gZPlZefrWVFbzSyNMm5k24JAxV+WSaziXMYBYAbeSQMeveuWcEmMthGkt3YrFjGdpIOaqrZpLdiSOYBcfKg6gjtUj3PnWyhkVONq5yMY9KhCMo83ccqcgIO3rWcW0UXodHhMgmU3KyPgshTCn8fSrzBEc79oxwOhqS1vxfRlo/MAAHJxSzhGGJd2PpUOq72ZnNtkQuY0ZWYqwH8PrWZql3Dc24jZjvDZUg4A96tS21uwOJD+IqhPYqThHDH0ropW3bMorW4zTkSInzCJGPIb/AArXMqsAp6E8cde/Subk86ydsxuCvUMKnF2jRRmbdlsn7xGAfSnUp8zuao0ryYoPMg+YgjJxnHNRSv8AaSJtrK2358Dgn2rPhuYE8yJ5GEeMj1zWja3Wy1ZCmUC+vY4qHBxRSGOk1taOpJeFunqD/PvVV1lubUbHHmAnjP8AKrrXttFK9vOwYbgV3dx9RUDRQJMNsjbPMwiqfWqg7biY3zZ1ZHjjJyB97g5+tWbZpCsqzQ5XPzcjv6VEbi287Y6Tg5IjP8+KkjsmZpDFcRsc9zyM+oolJdQvcnkgglG6GRgU/gLdvSoo4jLIEcYUvtDdCanGlWdkjF9UDTsONoyN3pVNZWt5yfNDKGyG74NJSfQfqS3Hhm5tbhik7NkHBVDVmPw7qMgz+6XnAYuMgnpxSTeIpiDbpIVJ4UIMH6n0qS3YzpvNxIp3AnAzg1PNUe5cHFLUq3HhzVlt9oii+9g/v06r170JprwMTdZXcuQ0cinI/OuggXS0t2N5LdFR95lTAUnrk1zurS2g1I/2bJK9sEADSfrj2q0m1uKUofZQhVIrmMLI5wAeWxnnvSfKJFOTIu4jDHpmqMiTuqS7HZGJVXPQkDJqNsq3BbPJ4FWoNdSeY0CLaC5KoBsYEMo/h96tQvZmQsIidgwGJ64rn90nms3PHtViMvLPscNlhkDpRKndXuK5oSTx75JGuC4J+6eMfhQ+10JjUyHH8PWqzWyRQkqPMAwzHvU8Mlucyq3lAHB+XH8qz22HvsQQWszjDCQ7gQpIx781Oyy+WEmjYA4Vs5PT+lRweZGHDPwzEbuT9DVqGeWKPZI+5cfLt/iNJthytCLGiKViYBgOrjj8aPKuFAcNE49QcGqlwxJcphZUAIBOCw/zmo4r8I77tyjOMnoafI3sBoTRQzoY3QBWPJX1qtFa20efIVSV4AY9arPqKzQHYSHL9vUd6rSakfMcFh0+9jmtI052DmNTeYwW2bCgxjsTSJc75ACB8y5waheRrnTVbcfMUlgB3HpVGKS4UqZBtHVWx19jSVPUH3NWdI40XGSHGFJPT2rPa42zbSwYBeAuP0qC5y7Ay3LHaPkwPlH/ANemCCMMX3lvYVtTgiZPUuW1/MkzYckdh2/KrIv5phsAVgOCGGRg9qzFnECEBhlj0A5qWR38pWjjHXLNu6fWqlFIOa5Yk5lWORNg6DcO3tUywwxQgv8AvWAxnJzjsaqW95uXay7wpyeckDuauK0bKHiO0AAEH0z2rmqOSKuStDEIDLA7EfxK55FVU+03G3YwQnOC/XIqQsWLGNSpIG5RyP8A9dMu5CJhGECkYPy+tSnYdrla5hmt5YpJpPNgJxlTjn0watqEk+aElVP31qhdSm5jePBZVbPPB/CixuJmSSNo/mHRgOlaNXjcSiTC6lErwO+FHUEckdj9KsB1LqZPLMeOmccmszUIpYyJ0+ctgLIuf5Vbt7Oc2+47WZx0PHPYDNJxja5VizAv78sd3lsPkUnr61d0yEDUC+zcnlH51OKzblgliuUxIrFTg4IqBdQa2WGQeZwQMHv6/WiMW3dEs1rWC6GuOUViAW5HOKXVnP2hvOLFXUbMDPOP8RSz3U1sn2uzciQgE7R39aqDVortPLvEaKQc4ZSBn1Bq7NuzFEWA/a3eMhi5IIU1Pf6ZJalULLL5h+TBIP4/jTbPUNM04tIjhnOcBRuJP17UtsTqs7alPMIY4/uoegHr/WlyO4FCO3LB/MmInTttx9a0WtJZdMglS6RpImw2707E/TFRTSRS+bcxqpK5WMhuSOOoqi2pNaKyuhSQrjPYg+1Z3m5e6TqX3mZZJdirKrOGVmGFJA547ZqjPDfXHmRoFIf52y/Qf5HaqD3IkhURlt27lQOv0rQsy5eGO4fyio2AHBJPbNOSlHcroRPqF1aD5mXaflOOR6VNbah5sSNOA+5tnI6H60t1cxRSywXcEcgjHysRjd+VFvFp8sW+MGNScFWOfy9Kba5RoSTSrGeUMszLx9zOfXkVUfSbVJvK8+Tf2O3itN7OFY8tI+VBw4POPWs+eK6jkTM3mg8DA5FOnUfRjaGNoFw8Qkt5UkU9COKoPEuG8yVlkzjAGa3rHV76wjkt5bUSRuSd0iZ2H1GKp3+iyPcLLaKGyMyLuyQe5rX2r2Yoxb3KxhlKBITvKLjpggVS8ub+7WwIn0yW4ZXzHIg257HHIrMzef8APH9KXPcrlRvJb2hwqhpCzD5mORVqK3iWTIGSONqIKzLW/mt4laIIpY5Py5zxU0N7PvJDlSTniuCV+pcKSL9zLbmKPYpUg/dP9Kr26RqsoUspkGOvSotSna4tpJJFUyIAFcZBqjp93LJcYcggDNEE+W9ypQsXIrGKC/8AMuZtw7JzjNWjJ5BaNhuTOQVGeD71WvblzGRhR7j2qGS7mit4SrkljyTWlnPczvY0A1qQufPw52Hd0J+tSyWscmXhc7wv+rfkD0qne3ssNnlMAgjrzUttfzOsO7b86fNxWck1sOTI4Ji8uHjAKnaQDgA1bjKyox5DZxn3FVZHAQExoWbIJI5OOlZ73UgRWBwTjOO/FDXMh7I2JJkk3QkNz6c1sfDKxF14sm868tEaOIuq3cO9WUdfYEcfWuPa6kVhjHyqCDWrqG7R7+B7J3jZokY4Y9T1rWmrRsNR6nuFrc3baw/2FZb2xlZRNdfZwkcOBjK5GCPYZrk/i3BFa6PCqa0l4XuhG9tHtBQAE4ODwBxWnrniPVb86Bpgu5LW3uLcNL9mJRn+UdTyfyryfxtbw2Oq28dtEIwYyWOSSx3dSSck0RpR5rj55NWZUtrneFihBTBz161aaUQQhzAGLnJI7H3rIgO2EMPvEdfTvU9tfTFvLbayuNp3DP4/Wk4IxsaFrFBd38UcsTSQyPsaES+WGY9PmwcDNexXmmPodlYPfeVplhCoRrdrkzyEY7Z4GPbJrw953tRHLCApXDAdsjFdBqPjPV77W7e9laD7QAAGEQOPwOQKmUeaNjSlPldzt9QZ9RsvtGgXl3HeSqwV7hvJXaDy23GD/vV5bd2R1G6kmuLwSXLOS0m7O5u5z3FauseJdS1DWrlpZQvnKFkEeQCMfXjp0GKoQwpHotvdgHzJJ5UIPTCqpH/oRoinT2NqlR1EQGyNlZ5kYtIoJUqODn39Kigg37GJZN0gQcYyavXF9M8BBIxwAPSqH26WSchtp8tgRx3Ddf0rWnNvcw5tTuNJtU0pri8l0yzFoj7Jb3UVPAH3kRQeWP8As8+9P1/RLAXMki3+nvaywebZqs7FumdpOMr9D9K5y78Talqs0L3jxyeS2VGzjJxkkdOcVt27wafC+qJY20s6MCizBmRTnrtzz+OalNuRvBqSscNFp9zNI0c8i2mw5ImBHHUfnTxcWiSurzt5YGQVGfm+npmvQtAd/Gc2q3Wuu13JHEqpk4Cg56Y6YrhrooheEQxFEbAyuTjOOta819zKULbEdlMoAeTc69vU+9TF4hbMVkI3Lzlec0l06i1TbDEuGA+UYqg8rCdFGAvoKa8jLlvuaEC3CTKLcFwB8/YAe+elSOrfZpBcsWVG3KFzyRzjNbvhe2g1f7LBcx4Uy7WMbEFhx15961/Euv3Nrq0fhqzgtbbS4JEAijiBLZPJYtkms5dzeMFynEi5jFuG3srhclWHU1ZWdZ4SXWRAeQyVH4ws4bHxB5EO7yzjgmqN5KY5wkahUVQQozgcUKKZhLRm3banb2THyoml+UBsnk/hWqdRsnjDBScjOMc1w8l5IuwqFHfjvVq2lZ41cn5lYgHJ6VnUoLcm1zoJrgODJBFHjHGTndTY74rARJFEYw+WIXkHHb2rGkleEoYztKnAqayu3kjZmVSTx3+lRFND9mi+99BcyvCjtlccsOKpXljMJBviieMexwRVCaVo7klOCDj8K6Vr2TyUyiH5R1BrR15RsTJWOU1O3a0EUigGOZemc4x1p63mbMmR/kYlc9xwO1dCVhnJEltEQevB/wAaGsrQWwhW2RUViwwT1IGe/tWrrc1ro0gcpJcxTzt83OQAw9B0zSXlwYpEVJS2wgjHWuiXTLR5dpiGMirKaHppUBrUNg45Zv8AGq9rFdBPc5201QTSMLgblz8uRyPp71ZgvkjSRSxYOcq44JFa8mj2CgrHbiPqcqzZH61iahbpayPsy2/ruOe9L3amyFcsX04eKOdGzgYYZ61S89pF2ht3PRRyKZHcPaus0YXcGHDDI/KqbzMkgVAqjpwK0hBJA2XFd2ujtB3fTpzW9byz2crT297JBIEIY4GQD1//AF1z8ExC52qSR1x7VNdXcoilZcK3AyPeoqLXQEzSkJMTxNcvKjHJ3OR+JqpH5sdw7xM5TkFcYAqpFcMImuNqmQqeSO470i3crxBztyeDxThEll63mEceyWQjJLAg9DV6yKM/mlmZXzglsfXFc/FIZJgH+bnvV6WZz8ucKFyAOMfSlUi1oCNVoraRGALo5XPHQ/U1ElpchpJTIkqoMFQcFV9aTzmaykJUZVAQefUUyG8lVQ2QTtI5rCLa0bLgruw6O4gIlLxknHHPUVkvOIDLbxncobcvP41BqM7pq05QBBwdqjjoKv6dawMspaIMxQfMScjJHNdEI2uN6MkW7H2UPJn58KQOORUVxPK00YiXjduY+lW1ijFooMYIWV8ZJ7AVZYJsMgjQMTnjPrUN2HKWhhv9tmZpEjbeeMbewo/se8mYK8oXdg7Wbk/St37S4IICjvWUb+f+0zLkbhgDjgVcajWiMoyuyvHpPluUkuijjqVGQM1JPo0EBAE0szccIO3qD3xVmaRZt07RJ5mQSRnnnvzTLq7kjaLYqLwcYHTNP2kjTlRJD9ltWDqxkCkEbuCO/TpVg3cdyN8kX+jYJDsuCT7EdKzYXV533wxt/FyKmVsedCANhXpz9aiQvI1o1jMRDKZYjgqSoIGPUf1rm9S8mK4YwHaGAbaP4c1ft7+eO3bkNwV5HasdY1num3jjPQU8Pfm1E0QGXO0k855q9BcxMux1IGMHHO6nT2sCD5Yh+Zqi52EheB0xXa7SJsXI/JQtjIAyN2evP+RV5ZJJklCwHymHOTx+dYVud00YPIz0rrIr2aNFRCFVAuAK56iRUVqY8TrHJuLllPVSf61ZOoSPJsVMJwCSRnH1q2qQiQP9mhLP8xJXuaybgLDqUyIoCld23sPpWcUmLYmuLlAphYCX+43vVqxuEEJaTAK9BnHT3rDJ3w7yBu65HrSwTuWGTkEZINXOC5RpHST3MSHjjdzzyD+FVdQ1GW2nUoNyMBtOfzzWO13K5BLYOSMj09KeJnLYY5X+6enSsYwsU0adxe21zbo1xEkj9yTg/hURlhNkEwSmCFBHIPt70txKWtiSq+vTp0qOS5YsoKRkHnBX0NXG3QhGhpmqJZoWSPcFX+I9PetmG90u/sfOmhVJAedy4zXL2u1dRCoiqrqCQKklk8qKRVVQNx47USVzRLQ17uTw5DNmSIi42gghTj64PFZ+ogyQunnhI+CoUfe+tUWC3IBlQErwD7VFbSMJTGTuVeQG5pq6RK1di2YylkFEpBcAcr29RUa2UdwkguJJN6nCPnt9KlnunMLOEQOi/KQOnWkTVZ2jUFIuVP8ABUJ21RbiiqbB9Pk8yO4hc8jGccf/AKqfFcPEHmkjKk5xuHUY7GtCIR3ETPLDG7DIBIPH+cUtrdOQ6lUZUwACM05TutSVEyGunks3VnYsw+YNzuqKKQ+WhVQduMgN1rduAkQ8tY02c4BGcfSobtUKodi5XocU0+giqt1c7XiRHdnGQMZ4I71UuJpoJ4/MDK2NpVhjFaFrdyZV8LuPBNLfy+fFG0qI7IcAkdqSspWsNsitb+UMIpHzHzwBz071ct9UC3LJ/GrHkVieYVuyF4BGCBWkqoqMVRQyqCG79BSkky1saN7f+ZCo8gyBB5qkDOCDzn2xWN/bbf3v/Hafc3kyM4RtoIAIHcY6Vm4X+4v5UoR0J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grpSp>
        <p:nvGrpSpPr>
          <p:cNvPr id="22" name="组合 21"/>
          <p:cNvGrpSpPr/>
          <p:nvPr/>
        </p:nvGrpSpPr>
        <p:grpSpPr>
          <a:xfrm>
            <a:off x="714348" y="1071552"/>
            <a:ext cx="7786742" cy="3658869"/>
            <a:chOff x="714348" y="1071552"/>
            <a:chExt cx="7786742" cy="3658869"/>
          </a:xfrm>
        </p:grpSpPr>
        <p:sp>
          <p:nvSpPr>
            <p:cNvPr id="11" name="TextBox 10"/>
            <p:cNvSpPr txBox="1"/>
            <p:nvPr/>
          </p:nvSpPr>
          <p:spPr>
            <a:xfrm>
              <a:off x="714348" y="1071552"/>
              <a:ext cx="5429288" cy="1708160"/>
            </a:xfrm>
            <a:prstGeom prst="rect">
              <a:avLst/>
            </a:prstGeom>
            <a:noFill/>
          </p:spPr>
          <p:txBody>
            <a:bodyPr wrap="square" rtlCol="0">
              <a:spAutoFit/>
            </a:bodyPr>
            <a:lstStyle/>
            <a:p>
              <a:pPr algn="just">
                <a:lnSpc>
                  <a:spcPts val="1800"/>
                </a:lnSpc>
              </a:pPr>
              <a:r>
                <a:rPr lang="zh-CN" altLang="en-US" sz="1400" dirty="0" smtClean="0">
                  <a:latin typeface="黑体" panose="02010609060101010101" pitchFamily="49" charset="-122"/>
                  <a:ea typeface="黑体" panose="02010609060101010101" pitchFamily="49" charset="-122"/>
                </a:rPr>
                <a:t>十四大以后，以江泽民为核心的中共中央高举邓小平建设有中国特色社会主义理论的旗帜，领导全党全军全国各族人民按照十四大的部署，抓住机遇，深化改革，扩大开放，促进发展，保持稳定，在以经济建设为中心的同时一贯坚持物质文明和精神文明建设两手抓，实现了国民经济持续、快速、健康发展，提前达到了邓小平确定的“三步走”发展战略中的第二步战略目标，经济和社会发展取得了重大新成就。</a:t>
              </a:r>
              <a:endParaRPr lang="en-US" altLang="zh-CN" sz="1400" dirty="0" smtClean="0">
                <a:latin typeface="黑体" panose="02010609060101010101" pitchFamily="49" charset="-122"/>
                <a:ea typeface="黑体" panose="02010609060101010101" pitchFamily="49" charset="-122"/>
              </a:endParaRPr>
            </a:p>
          </p:txBody>
        </p:sp>
        <p:pic>
          <p:nvPicPr>
            <p:cNvPr id="133123" name="Picture 3" descr="C:\Users\刘富江\Pictures\党建ppt图片\46.jpg"/>
            <p:cNvPicPr>
              <a:picLocks noChangeAspect="1" noChangeArrowheads="1"/>
            </p:cNvPicPr>
            <p:nvPr/>
          </p:nvPicPr>
          <p:blipFill>
            <a:blip r:embed="rId2" cstate="print"/>
            <a:srcRect/>
            <a:stretch>
              <a:fillRect/>
            </a:stretch>
          </p:blipFill>
          <p:spPr bwMode="auto">
            <a:xfrm>
              <a:off x="785786" y="3786196"/>
              <a:ext cx="2143140" cy="863009"/>
            </a:xfrm>
            <a:prstGeom prst="rect">
              <a:avLst/>
            </a:prstGeom>
            <a:noFill/>
          </p:spPr>
        </p:pic>
        <p:pic>
          <p:nvPicPr>
            <p:cNvPr id="133125" name="Picture 5" descr="https://ss0.bdstatic.com/70cFvHSh_Q1YnxGkpoWK1HF6hhy/it/u=3717014059,613704045&amp;fm=26&amp;gp=0.jpg"/>
            <p:cNvPicPr>
              <a:picLocks noChangeAspect="1" noChangeArrowheads="1"/>
            </p:cNvPicPr>
            <p:nvPr/>
          </p:nvPicPr>
          <p:blipFill>
            <a:blip r:embed="rId3" cstate="print"/>
            <a:srcRect/>
            <a:stretch>
              <a:fillRect/>
            </a:stretch>
          </p:blipFill>
          <p:spPr bwMode="auto">
            <a:xfrm>
              <a:off x="6143636" y="1142990"/>
              <a:ext cx="2190734" cy="1500198"/>
            </a:xfrm>
            <a:prstGeom prst="rect">
              <a:avLst/>
            </a:prstGeom>
            <a:noFill/>
          </p:spPr>
        </p:pic>
        <p:sp>
          <p:nvSpPr>
            <p:cNvPr id="17" name="TextBox 16"/>
            <p:cNvSpPr txBox="1"/>
            <p:nvPr/>
          </p:nvSpPr>
          <p:spPr>
            <a:xfrm>
              <a:off x="714348" y="2714626"/>
              <a:ext cx="7786742" cy="1015663"/>
            </a:xfrm>
            <a:prstGeom prst="rect">
              <a:avLst/>
            </a:prstGeom>
            <a:noFill/>
          </p:spPr>
          <p:txBody>
            <a:bodyPr wrap="square" rtlCol="0">
              <a:spAutoFit/>
            </a:bodyPr>
            <a:lstStyle/>
            <a:p>
              <a:pPr algn="just">
                <a:lnSpc>
                  <a:spcPts val="1800"/>
                </a:lnSpc>
              </a:pPr>
              <a:r>
                <a:rPr lang="en-US" altLang="zh-CN" sz="1400" dirty="0" smtClean="0">
                  <a:latin typeface="黑体" panose="02010609060101010101" pitchFamily="49" charset="-122"/>
                  <a:ea typeface="黑体" panose="02010609060101010101" pitchFamily="49" charset="-122"/>
                </a:rPr>
                <a:t>1995</a:t>
              </a:r>
              <a:r>
                <a:rPr lang="zh-CN" altLang="en-US" sz="1400" dirty="0" smtClean="0">
                  <a:latin typeface="黑体" panose="02010609060101010101" pitchFamily="49" charset="-122"/>
                  <a:ea typeface="黑体" panose="02010609060101010101" pitchFamily="49" charset="-122"/>
                </a:rPr>
                <a:t>年达到</a:t>
              </a:r>
              <a:r>
                <a:rPr lang="en-US" altLang="zh-CN" sz="1400" dirty="0" smtClean="0">
                  <a:latin typeface="黑体" panose="02010609060101010101" pitchFamily="49" charset="-122"/>
                  <a:ea typeface="黑体" panose="02010609060101010101" pitchFamily="49" charset="-122"/>
                </a:rPr>
                <a:t>57600</a:t>
              </a:r>
              <a:r>
                <a:rPr lang="zh-CN" altLang="en-US" sz="1400" dirty="0" smtClean="0">
                  <a:latin typeface="黑体" panose="02010609060101010101" pitchFamily="49" charset="-122"/>
                  <a:ea typeface="黑体" panose="02010609060101010101" pitchFamily="49" charset="-122"/>
                </a:rPr>
                <a:t>多亿元，提前</a:t>
              </a:r>
              <a:r>
                <a:rPr lang="en-US" altLang="zh-CN" sz="1400" dirty="0" smtClean="0">
                  <a:latin typeface="黑体" panose="02010609060101010101" pitchFamily="49" charset="-122"/>
                  <a:ea typeface="黑体" panose="02010609060101010101" pitchFamily="49" charset="-122"/>
                </a:rPr>
                <a:t>5</a:t>
              </a:r>
              <a:r>
                <a:rPr lang="zh-CN" altLang="en-US" sz="1400" dirty="0" smtClean="0">
                  <a:latin typeface="黑体" panose="02010609060101010101" pitchFamily="49" charset="-122"/>
                  <a:ea typeface="黑体" panose="02010609060101010101" pitchFamily="49" charset="-122"/>
                </a:rPr>
                <a:t>年实现了原定</a:t>
              </a:r>
              <a:r>
                <a:rPr lang="en-US" altLang="zh-CN" sz="1400" dirty="0" smtClean="0">
                  <a:latin typeface="黑体" panose="02010609060101010101" pitchFamily="49" charset="-122"/>
                  <a:ea typeface="黑体" panose="02010609060101010101" pitchFamily="49" charset="-122"/>
                </a:rPr>
                <a:t>2000</a:t>
              </a:r>
              <a:r>
                <a:rPr lang="zh-CN" altLang="en-US" sz="1400" dirty="0" smtClean="0">
                  <a:latin typeface="黑体" panose="02010609060101010101" pitchFamily="49" charset="-122"/>
                  <a:ea typeface="黑体" panose="02010609060101010101" pitchFamily="49" charset="-122"/>
                </a:rPr>
                <a:t>年比</a:t>
              </a:r>
              <a:r>
                <a:rPr lang="en-US" altLang="zh-CN" sz="1400" dirty="0" smtClean="0">
                  <a:latin typeface="黑体" panose="02010609060101010101" pitchFamily="49" charset="-122"/>
                  <a:ea typeface="黑体" panose="02010609060101010101" pitchFamily="49" charset="-122"/>
                </a:rPr>
                <a:t>1980</a:t>
              </a:r>
              <a:r>
                <a:rPr lang="zh-CN" altLang="en-US" sz="1400" dirty="0" smtClean="0">
                  <a:latin typeface="黑体" panose="02010609060101010101" pitchFamily="49" charset="-122"/>
                  <a:ea typeface="黑体" panose="02010609060101010101" pitchFamily="49" charset="-122"/>
                </a:rPr>
                <a:t>年翻两番的目标；经济体制改革取得突破性进展；对外开放的总体格局基本形成；城乡人民生活继续改善。“八五”期间，扣除物价因素，城镇居民人均生活费收入年均增长</a:t>
              </a:r>
              <a:r>
                <a:rPr lang="en-US" altLang="zh-CN" sz="1400" dirty="0" smtClean="0">
                  <a:latin typeface="黑体" panose="02010609060101010101" pitchFamily="49" charset="-122"/>
                  <a:ea typeface="黑体" panose="02010609060101010101" pitchFamily="49" charset="-122"/>
                </a:rPr>
                <a:t>7.7%</a:t>
              </a:r>
              <a:r>
                <a:rPr lang="zh-CN" altLang="en-US" sz="1400" dirty="0" smtClean="0">
                  <a:latin typeface="黑体" panose="02010609060101010101" pitchFamily="49" charset="-122"/>
                  <a:ea typeface="黑体" panose="02010609060101010101" pitchFamily="49" charset="-122"/>
                </a:rPr>
                <a:t>，农村居民人均纯收入年均增长</a:t>
              </a:r>
              <a:r>
                <a:rPr lang="en-US" altLang="zh-CN" sz="1400" dirty="0" smtClean="0">
                  <a:latin typeface="黑体" panose="02010609060101010101" pitchFamily="49" charset="-122"/>
                  <a:ea typeface="黑体" panose="02010609060101010101" pitchFamily="49" charset="-122"/>
                </a:rPr>
                <a:t>4.5%</a:t>
              </a:r>
              <a:r>
                <a:rPr lang="zh-CN" altLang="en-US" sz="1400" dirty="0" smtClean="0">
                  <a:latin typeface="黑体" panose="02010609060101010101" pitchFamily="49" charset="-122"/>
                  <a:ea typeface="黑体" panose="02010609060101010101" pitchFamily="49" charset="-122"/>
                </a:rPr>
                <a:t>；各项社会事业全面发展；社会主义精神文明和民主法制建设取得进展，安定团结的局面进一步巩固。</a:t>
              </a:r>
              <a:endParaRPr lang="en-US" altLang="zh-CN" sz="1400" dirty="0" smtClean="0">
                <a:latin typeface="黑体" panose="02010609060101010101" pitchFamily="49" charset="-122"/>
                <a:ea typeface="黑体" panose="02010609060101010101" pitchFamily="49" charset="-122"/>
              </a:endParaRPr>
            </a:p>
          </p:txBody>
        </p:sp>
        <p:sp>
          <p:nvSpPr>
            <p:cNvPr id="21" name="TextBox 20"/>
            <p:cNvSpPr txBox="1"/>
            <p:nvPr/>
          </p:nvSpPr>
          <p:spPr>
            <a:xfrm>
              <a:off x="3000364" y="3714758"/>
              <a:ext cx="5500726" cy="1015663"/>
            </a:xfrm>
            <a:prstGeom prst="rect">
              <a:avLst/>
            </a:prstGeom>
            <a:noFill/>
          </p:spPr>
          <p:txBody>
            <a:bodyPr wrap="square" rtlCol="0">
              <a:spAutoFit/>
            </a:bodyPr>
            <a:lstStyle/>
            <a:p>
              <a:pPr algn="just">
                <a:lnSpc>
                  <a:spcPts val="1800"/>
                </a:lnSpc>
              </a:pPr>
              <a:r>
                <a:rPr lang="en-US" altLang="zh-CN" sz="1400" dirty="0" smtClean="0">
                  <a:latin typeface="黑体" panose="02010609060101010101" pitchFamily="49" charset="-122"/>
                  <a:ea typeface="黑体" panose="02010609060101010101" pitchFamily="49" charset="-122"/>
                </a:rPr>
                <a:t>1996</a:t>
              </a:r>
              <a:r>
                <a:rPr lang="zh-CN" altLang="en-US" sz="1400" dirty="0" smtClean="0">
                  <a:latin typeface="黑体" panose="02010609060101010101" pitchFamily="49" charset="-122"/>
                  <a:ea typeface="黑体" panose="02010609060101010101" pitchFamily="49" charset="-122"/>
                </a:rPr>
                <a:t>年</a:t>
              </a:r>
              <a:r>
                <a:rPr lang="en-US" altLang="zh-CN" sz="1400" dirty="0" smtClean="0">
                  <a:latin typeface="黑体" panose="02010609060101010101" pitchFamily="49" charset="-122"/>
                  <a:ea typeface="黑体" panose="02010609060101010101" pitchFamily="49" charset="-122"/>
                </a:rPr>
                <a:t>10</a:t>
              </a:r>
              <a:r>
                <a:rPr lang="zh-CN" altLang="en-US" sz="1400" dirty="0" smtClean="0">
                  <a:latin typeface="黑体" panose="02010609060101010101" pitchFamily="49" charset="-122"/>
                  <a:ea typeface="黑体" panose="02010609060101010101" pitchFamily="49" charset="-122"/>
                </a:rPr>
                <a:t>月</a:t>
              </a:r>
              <a:r>
                <a:rPr lang="en-US" altLang="zh-CN" sz="1400" dirty="0" smtClean="0">
                  <a:latin typeface="黑体" panose="02010609060101010101" pitchFamily="49" charset="-122"/>
                  <a:ea typeface="黑体" panose="02010609060101010101" pitchFamily="49" charset="-122"/>
                </a:rPr>
                <a:t>10</a:t>
              </a:r>
              <a:r>
                <a:rPr lang="zh-CN" altLang="en-US" sz="1400" dirty="0" smtClean="0">
                  <a:latin typeface="黑体" panose="02010609060101010101" pitchFamily="49" charset="-122"/>
                  <a:ea typeface="黑体" panose="02010609060101010101" pitchFamily="49" charset="-122"/>
                </a:rPr>
                <a:t>日中共十四届六中全会审议通过了</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中共中央关于加强社会主义精神文明建设若干重要问题的决议</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决议</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提出了中国以后</a:t>
              </a:r>
              <a:r>
                <a:rPr lang="en-US" altLang="zh-CN" sz="1400" dirty="0" smtClean="0">
                  <a:latin typeface="黑体" panose="02010609060101010101" pitchFamily="49" charset="-122"/>
                  <a:ea typeface="黑体" panose="02010609060101010101" pitchFamily="49" charset="-122"/>
                </a:rPr>
                <a:t>15</a:t>
              </a:r>
              <a:r>
                <a:rPr lang="zh-CN" altLang="en-US" sz="1400" dirty="0" smtClean="0">
                  <a:latin typeface="黑体" panose="02010609060101010101" pitchFamily="49" charset="-122"/>
                  <a:ea typeface="黑体" panose="02010609060101010101" pitchFamily="49" charset="-122"/>
                </a:rPr>
                <a:t>年社会主义精神文明建设的主要目标。</a:t>
              </a:r>
              <a:endParaRPr lang="en-US" altLang="zh-CN" sz="1400" dirty="0" smtClean="0">
                <a:latin typeface="黑体" panose="02010609060101010101" pitchFamily="49" charset="-122"/>
                <a:ea typeface="黑体" panose="02010609060101010101" pitchFamily="49" charset="-122"/>
              </a:endParaRPr>
            </a:p>
            <a:p>
              <a:pPr algn="just">
                <a:lnSpc>
                  <a:spcPts val="1800"/>
                </a:lnSpc>
              </a:pPr>
              <a:r>
                <a:rPr lang="en-US" altLang="zh-CN" sz="1400" dirty="0" smtClean="0">
                  <a:latin typeface="黑体" panose="02010609060101010101" pitchFamily="49" charset="-122"/>
                  <a:ea typeface="黑体" panose="02010609060101010101" pitchFamily="49" charset="-122"/>
                </a:rPr>
                <a:t>1997</a:t>
              </a:r>
              <a:r>
                <a:rPr lang="zh-CN" altLang="en-US" sz="1400" dirty="0" smtClean="0">
                  <a:latin typeface="黑体" panose="02010609060101010101" pitchFamily="49" charset="-122"/>
                  <a:ea typeface="黑体" panose="02010609060101010101" pitchFamily="49" charset="-122"/>
                </a:rPr>
                <a:t>年</a:t>
              </a:r>
              <a:r>
                <a:rPr lang="en-US" altLang="zh-CN" sz="1400" dirty="0" smtClean="0">
                  <a:latin typeface="黑体" panose="02010609060101010101" pitchFamily="49" charset="-122"/>
                  <a:ea typeface="黑体" panose="02010609060101010101" pitchFamily="49" charset="-122"/>
                </a:rPr>
                <a:t>2</a:t>
              </a:r>
              <a:r>
                <a:rPr lang="zh-CN" altLang="en-US" sz="1400" dirty="0" smtClean="0">
                  <a:latin typeface="黑体" panose="02010609060101010101" pitchFamily="49" charset="-122"/>
                  <a:ea typeface="黑体" panose="02010609060101010101" pitchFamily="49" charset="-122"/>
                </a:rPr>
                <a:t>月</a:t>
              </a:r>
              <a:r>
                <a:rPr lang="en-US" altLang="zh-CN" sz="1400" dirty="0" smtClean="0">
                  <a:latin typeface="黑体" panose="02010609060101010101" pitchFamily="49" charset="-122"/>
                  <a:ea typeface="黑体" panose="02010609060101010101" pitchFamily="49" charset="-122"/>
                </a:rPr>
                <a:t>19</a:t>
              </a:r>
              <a:r>
                <a:rPr lang="zh-CN" altLang="en-US" sz="1400" dirty="0" smtClean="0">
                  <a:latin typeface="黑体" panose="02010609060101010101" pitchFamily="49" charset="-122"/>
                  <a:ea typeface="黑体" panose="02010609060101010101" pitchFamily="49" charset="-122"/>
                </a:rPr>
                <a:t>日，邓小平逝世。</a:t>
              </a:r>
              <a:endParaRPr lang="zh-CN" altLang="en-US" sz="1400" dirty="0">
                <a:latin typeface="黑体" panose="02010609060101010101" pitchFamily="49" charset="-122"/>
                <a:ea typeface="黑体" panose="02010609060101010101" pitchFamily="49" charset="-122"/>
              </a:endParaRPr>
            </a:p>
          </p:txBody>
        </p:sp>
      </p:grpSp>
      <p:sp>
        <p:nvSpPr>
          <p:cNvPr id="4" name="文本框 3"/>
          <p:cNvSpPr txBox="1"/>
          <p:nvPr/>
        </p:nvSpPr>
        <p:spPr>
          <a:xfrm>
            <a:off x="4550410" y="758825"/>
            <a:ext cx="1706880" cy="460375"/>
          </a:xfrm>
          <a:prstGeom prst="rect">
            <a:avLst/>
          </a:prstGeom>
          <a:noFill/>
        </p:spPr>
        <p:txBody>
          <a:bodyPr wrap="none" rtlCol="0">
            <a:spAutoFit/>
          </a:bodyPr>
          <a:lstStyle/>
          <a:p>
            <a:pPr algn="l"/>
            <a:r>
              <a:rPr lang="zh-CN" sz="2400" b="1" spc="-10" dirty="0">
                <a:solidFill>
                  <a:srgbClr val="C00000"/>
                </a:solidFill>
                <a:latin typeface="微软雅黑" panose="020B0503020204020204" pitchFamily="34" charset="-122"/>
                <a:cs typeface="微软雅黑" panose="020B0503020204020204" pitchFamily="34" charset="-122"/>
                <a:sym typeface="+mn-ea"/>
              </a:rPr>
              <a:t>现代化建设</a:t>
            </a:r>
            <a:endParaRPr lang="zh-CN" altLang="en-US" sz="240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16" name="object 10"/>
          <p:cNvSpPr txBox="1">
            <a:spLocks noGrp="1"/>
          </p:cNvSpPr>
          <p:nvPr/>
        </p:nvSpPr>
        <p:spPr>
          <a:xfrm>
            <a:off x="930910" y="241618"/>
            <a:ext cx="707580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6" name="object 4"/>
          <p:cNvSpPr/>
          <p:nvPr/>
        </p:nvSpPr>
        <p:spPr>
          <a:xfrm>
            <a:off x="7920101" y="0"/>
            <a:ext cx="1223898" cy="1058926"/>
          </a:xfrm>
          <a:prstGeom prst="rect">
            <a:avLst/>
          </a:prstGeom>
          <a:blipFill>
            <a:blip r:embed="rId4" cstate="print"/>
            <a:stretch>
              <a:fillRect/>
            </a:stretch>
          </a:blipFill>
        </p:spPr>
        <p:txBody>
          <a:bodyPr wrap="square" lIns="0" tIns="0" rIns="0" bIns="0" rtlCol="0"/>
          <a:lstStyle/>
          <a:p>
            <a:endParaRPr/>
          </a:p>
        </p:txBody>
      </p:sp>
      <p:sp>
        <p:nvSpPr>
          <p:cNvPr id="7"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2357453"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第三代领导集体时期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000496" y="1142990"/>
            <a:ext cx="4357718" cy="1569660"/>
          </a:xfrm>
          <a:prstGeom prst="rect">
            <a:avLst/>
          </a:prstGeom>
          <a:noFill/>
        </p:spPr>
        <p:txBody>
          <a:bodyPr wrap="square" rtlCol="0">
            <a:spAutoFit/>
          </a:bodyPr>
          <a:lstStyle/>
          <a:p>
            <a:pPr algn="just"/>
            <a:r>
              <a:rPr lang="en-US" sz="1600" dirty="0" smtClean="0">
                <a:latin typeface="黑体" panose="02010609060101010101" pitchFamily="49" charset="-122"/>
                <a:ea typeface="黑体" panose="02010609060101010101" pitchFamily="49" charset="-122"/>
              </a:rPr>
              <a:t>1997</a:t>
            </a:r>
            <a:r>
              <a:rPr lang="zh-CN" altLang="en-US" sz="1600" dirty="0" smtClean="0">
                <a:latin typeface="黑体" panose="02010609060101010101" pitchFamily="49" charset="-122"/>
                <a:ea typeface="黑体" panose="02010609060101010101" pitchFamily="49" charset="-122"/>
              </a:rPr>
              <a:t>年</a:t>
            </a:r>
            <a:r>
              <a:rPr lang="en-US" sz="1600" dirty="0" smtClean="0">
                <a:latin typeface="黑体" panose="02010609060101010101" pitchFamily="49" charset="-122"/>
                <a:ea typeface="黑体" panose="02010609060101010101" pitchFamily="49" charset="-122"/>
              </a:rPr>
              <a:t>7</a:t>
            </a:r>
            <a:r>
              <a:rPr lang="zh-CN" altLang="en-US" sz="1600" dirty="0" smtClean="0">
                <a:latin typeface="黑体" panose="02010609060101010101" pitchFamily="49" charset="-122"/>
                <a:ea typeface="黑体" panose="02010609060101010101" pitchFamily="49" charset="-122"/>
              </a:rPr>
              <a:t>月</a:t>
            </a:r>
            <a:r>
              <a:rPr lang="en-US" sz="1600" dirty="0" smtClean="0">
                <a:latin typeface="黑体" panose="02010609060101010101" pitchFamily="49" charset="-122"/>
                <a:ea typeface="黑体" panose="02010609060101010101" pitchFamily="49" charset="-122"/>
              </a:rPr>
              <a:t>1</a:t>
            </a:r>
            <a:r>
              <a:rPr lang="zh-CN" altLang="en-US" sz="1600" dirty="0" smtClean="0">
                <a:latin typeface="黑体" panose="02010609060101010101" pitchFamily="49" charset="-122"/>
                <a:ea typeface="黑体" panose="02010609060101010101" pitchFamily="49" charset="-122"/>
              </a:rPr>
              <a:t>日，</a:t>
            </a:r>
            <a:r>
              <a:rPr lang="en-US" sz="1600" dirty="0" smtClean="0">
                <a:latin typeface="黑体" panose="02010609060101010101" pitchFamily="49" charset="-122"/>
                <a:ea typeface="黑体" panose="02010609060101010101" pitchFamily="49" charset="-122"/>
              </a:rPr>
              <a:t>6</a:t>
            </a:r>
            <a:r>
              <a:rPr lang="zh-CN" altLang="en-US" sz="1600" dirty="0" smtClean="0">
                <a:latin typeface="黑体" panose="02010609060101010101" pitchFamily="49" charset="-122"/>
                <a:ea typeface="黑体" panose="02010609060101010101" pitchFamily="49" charset="-122"/>
              </a:rPr>
              <a:t>月</a:t>
            </a:r>
            <a:r>
              <a:rPr lang="en-US" sz="1600" dirty="0" smtClean="0">
                <a:latin typeface="黑体" panose="02010609060101010101" pitchFamily="49" charset="-122"/>
                <a:ea typeface="黑体" panose="02010609060101010101" pitchFamily="49" charset="-122"/>
              </a:rPr>
              <a:t>30</a:t>
            </a:r>
            <a:r>
              <a:rPr lang="zh-CN" altLang="en-US" sz="1600" dirty="0" smtClean="0">
                <a:latin typeface="黑体" panose="02010609060101010101" pitchFamily="49" charset="-122"/>
                <a:ea typeface="黑体" panose="02010609060101010101" pitchFamily="49" charset="-122"/>
              </a:rPr>
              <a:t>日午夜至</a:t>
            </a:r>
            <a:r>
              <a:rPr lang="en-US" sz="1600" dirty="0" smtClean="0">
                <a:latin typeface="黑体" panose="02010609060101010101" pitchFamily="49" charset="-122"/>
                <a:ea typeface="黑体" panose="02010609060101010101" pitchFamily="49" charset="-122"/>
              </a:rPr>
              <a:t>7</a:t>
            </a:r>
            <a:r>
              <a:rPr lang="zh-CN" altLang="en-US" sz="1600" dirty="0" smtClean="0">
                <a:latin typeface="黑体" panose="02010609060101010101" pitchFamily="49" charset="-122"/>
                <a:ea typeface="黑体" panose="02010609060101010101" pitchFamily="49" charset="-122"/>
              </a:rPr>
              <a:t>月</a:t>
            </a:r>
            <a:r>
              <a:rPr lang="en-US" sz="1600" dirty="0" smtClean="0">
                <a:latin typeface="黑体" panose="02010609060101010101" pitchFamily="49" charset="-122"/>
                <a:ea typeface="黑体" panose="02010609060101010101" pitchFamily="49" charset="-122"/>
              </a:rPr>
              <a:t>1</a:t>
            </a:r>
            <a:r>
              <a:rPr lang="zh-CN" altLang="en-US" sz="1600" dirty="0" smtClean="0">
                <a:latin typeface="黑体" panose="02010609060101010101" pitchFamily="49" charset="-122"/>
                <a:ea typeface="黑体" panose="02010609060101010101" pitchFamily="49" charset="-122"/>
              </a:rPr>
              <a:t>日凌晨　中英两国政府香港政权交接仪式在香港举行，宣告中国政府对香港恢复行使主权，中华人民共和国香港特别行政区成立。中国国家主席江泽民、国务院总理李鹏和英国王子查尔斯、首相布莱尔等出席仪式。</a:t>
            </a:r>
            <a:r>
              <a:rPr lang="en-US" sz="1600" dirty="0" smtClean="0">
                <a:latin typeface="黑体" panose="02010609060101010101" pitchFamily="49" charset="-122"/>
                <a:ea typeface="黑体" panose="02010609060101010101" pitchFamily="49" charset="-122"/>
              </a:rPr>
              <a:t> </a:t>
            </a:r>
            <a:endParaRPr lang="zh-CN" altLang="en-US" sz="1600" dirty="0" smtClean="0">
              <a:latin typeface="黑体" panose="02010609060101010101" pitchFamily="49" charset="-122"/>
              <a:ea typeface="黑体" panose="02010609060101010101" pitchFamily="49" charset="-122"/>
            </a:endParaRPr>
          </a:p>
        </p:txBody>
      </p:sp>
      <p:pic>
        <p:nvPicPr>
          <p:cNvPr id="134146" name="Picture 2" descr="https://timgsa.baidu.com/timg?image&amp;quality=80&amp;size=b9999_10000&amp;sec=1566270856346&amp;di=5ead812b8609c8cba4bc0e50ed445698&amp;imgtype=0&amp;src=http%3A%2F%2Fn1.itc.cn%2Fimg8%2Fwb%2Fsmccloud%2Ffetch%2F2015%2F10%2F21%2F169277381787330886.JPEG"/>
          <p:cNvPicPr>
            <a:picLocks noChangeAspect="1" noChangeArrowheads="1"/>
          </p:cNvPicPr>
          <p:nvPr/>
        </p:nvPicPr>
        <p:blipFill>
          <a:blip r:embed="rId2" cstate="print"/>
          <a:srcRect/>
          <a:stretch>
            <a:fillRect/>
          </a:stretch>
        </p:blipFill>
        <p:spPr bwMode="auto">
          <a:xfrm>
            <a:off x="571472" y="1285866"/>
            <a:ext cx="3169843" cy="1880125"/>
          </a:xfrm>
          <a:prstGeom prst="rect">
            <a:avLst/>
          </a:prstGeom>
          <a:noFill/>
        </p:spPr>
      </p:pic>
      <p:sp>
        <p:nvSpPr>
          <p:cNvPr id="134148" name="AutoShape 4" descr="data:image/jpeg;base64,/9j/4AAQSkZJRgABAQAAAQABAAD/2wBDAAgGBgcGBQgHBwcJCQgKDBQNDAsLDBkSEw8UHRofHh0aHBwgJC4nICIsIxwcKDcpLDAxNDQ0Hyc5PTgyPC4zNDL/2wBDAQkJCQwLDBgNDRgyIRwhMjIyMjIyMjIyMjIyMjIyMjIyMjIyMjIyMjIyMjIyMjIyMjIyMjIyMjIyMjIyMjIyMjL/wAARCAFh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nVLGXSrgwSsrq4DQyocpLF/C6nuD/Qg85rQ0+zS1lgurgfvTh1ib+AdQW9z/AAr+J467UmraJZ6baQTQ6Zcw28u62VprhmjyMHGUA29GKk4yM4JJzDFd6LLbGdmsy3nM3lyzXBkZj7pHg5x1JJ9TWUpNrY00C8uruXwHJc75DcT3olRwx3BljQDB68FuKj8QpZ+K/D8muWIC69aqU1KBMAXCA/NcoB15PzfUn1rROr6dJbR6QbOxWG3Y4dGuFRdyr82T838AHTr0zmrFpodtY3ttdafb6aJbYAxSebejb1JBG3nOTkdCCamEuXoDVzyzT7Jryds/LBFhpZD0Rc/zPQDua0o7CHUdYtdO0yFjczzGNd7fMGJwAccDHXp/KuwmW3jkNqPD+mqkLNJ+5kuFTexxuGWGSM4GRx2xS6HLY6fq9leWOjadFcwMXjkd7g4I7nDnNW6l9SeQ56yulOuvb6hHnT5EWKXdNveIPgmRN5yTuGSBweR3zTzpFz4fk1CxlUTxMyyRXERykkZV9rrnGQRn6YI6iuokgs9YgW0uNIs1miDG3jMdwokQEknKtnrtHI75zmtKO+eytLO1bT7QBGLRLJHcN5RKkHaxfPv9eevNRz6F8up5VqdvPbPG0sRUgbWHdW67T6HBHHbP4Uy2FxckT+VIII22mQDgE9BXo13pFnqVoEjsLaORkwrKlyWjY8ngyEE5PU9azbTSrmw0Oaxv9LaC2MkjLeOrAklcDIz/ALI7H681ftVYlw1GQxHyphvjx9kSMfOEwTtxnJ9O/Tn3qvPbOt1FLKUChEztlBYbVxkYOeuOfemER+dNG88OZLdYwcN1Ujk8eidvapJkEhQ4AbYqtuBA4AHp0zn9KzWjKeqMW3SRNbuWld1lQk5RgfnIyDx+Jrbs7nU9UtriK8nUspHlNPKAOGPGWOAOfzrMs7O1fV5Y5bvyw0mH3xYyMcFAT83O4duPrWnBZNEJIcqTJtALqVyBx7+1XNomKYy4tRLJfhlDKBG+0nhuSMcHPenSXVhAY1+wqsTgEqXcnPPP3vfjn+tTrbEXV2W2oQFR1bgjBbr+YqCfw3fX1zC6CN0BwzLIPXJx+tQmurL1Q557IOzx2SOojBCsXBXvxh+cjnJ9AKtu1lczvH9nbe8UbIQT8sewdPm6+mQcmqH/AAj+qwXvnyQqsX3S3mKOPXGemecVae1MMpKtCpaJIF3yoNuAODk+o6+3vSdujDUoXENjcXFxcukrTgAR4xsC9/4u4PTFMsdP0m3uZkge9817aTd5iJsA284IOTVmbRp1tNiTWhlkKhlFzH0UY67vWorTTZoJXaWSBHELx/8AHxGQQRx0bjv+Yqrq24rDLPStKhto5He5j+0B0d1QEqoPVctzk49MYPWq8Gl6XJObaaS6W0DM0TiMGT6FdwHp37VbubKW7uE2va+RCgVA1zGAcf8AAu9Vhpd1HLuzbk9Ti5jP8mqk/MLeRp2+mWEF7pMVtNcywIZSjyxKG3ZHBAYjHvk/SodO0fw2ltb3smoailwSFmAs1KxEqclf3mWx9B1BotYRbXNgpeP5HZgfNU4/WmNYTSbDE0DLBk5a4Rd0n4tyBxz6Cpv5/wBaj07FOw0yxMr28808cZkznyFkIGCAwBcAntj3zk4q7/YujSaQYEv7pYfOLpK9qoJbbwCA5wMY5569Kpx6RfQ7nHkbvvKVuozgjns1X49Ob7KgCR/LOZwnmL/dGB19ePpTk/MSS7GpocOlCOK31WK4JjAjDQTIucAdm+90A49KjkXQZ4GtpLO9mJkZ1kju1QHaG25Gw+uOvPWqM2j6jI9q6NH5kaEk+cvL8kL16mp00O+tLiVnt41hYGSMGZDtJXBXGffH4VGm9ytbWsaNx/wjUNpemNNS/tJpXcozr5RkzgkHbnHGcfr3qO4GgLbwyRQX8M0pV2iadXUofRtg5/D86ybvRNQmlumt4UP2id3z5yL8uSR1Pvn8aH0TUpNHQNEi3NpJ8n+kR5KHn+9yQf0oSVlqO77GwBpawTSLbXSxhFMqPdKW5bAwRHx0z0PHpUOdKS3aO4t7p51jBfbchFGVHODGfUDr+VUrq2uItMvTKmxpoYgFDDAIbOOvuKZeabe3paGyhMr3LqXIYKFVVAUEngc5P40klfcLsuSy6bGQn2S7W4H3ibsMGyOw8seo6mp/+JSJP3Md2u1CZVedWG046EJ+uD9KzrvwzrNwInNr/pMQCyqJU577gc89zn3Aqylne2l5PMtszSeX5ahhwTkYP8/wAoaVtwuySRtHiuDvt7zyUysm25BJbPGCYh6N2/HsUjm0dlaR7W+MSH5QLlAevc+X/nJrMg0zUZp5oTbXCQunlqzxnBHHzHI9QG/76HcU+LSL23tBDLaSuwkdGKAkEDIOD6EZAPuKei6hzM1Im0nZHHc2l5JvUrGyXIXaCTjI2EkjvzjkccVDbT6SZIkeG+WUsqsyzLjGeSF25/WqN3Y3scsTiznnEcYiCKjc5JyeOnH/AKFT/wCxdVTXIJzY3OJmBkPlNgMGG49OM43Y/wBrHahW7iuzSS20orC6G4SVmziR8grtJyMJ64HJ/lkNe30coloZr3FyJTHLHKEBjG4MPmX+JSD0ySv4VGbK6jNtJcQzeaqAP+7YDoueo/2c/wDAj6VTKz3Mtv5UR8oBlhG0kZYrgEdgD+maS9QbJtMh0RNsQe+W4jUx5yoRBndvzjrhcZ9RV17fTJNrQTXSPJcRybCBt4ZuOnYjGDzWPbaLqKm8ZbK72FCY8xMSQY3wOnUZAPvWkILqKztkmtLmO5mdZ3DxsPmBUN9Nw2sfcMKJ76MFtYpn7NbGe0trmRLZ5WlaWRcnJ2kAADpwPr+dQ22jW+q6L5D6lbxMxDIHjkLGRc55CEcp+bYxmmXNlcte2whtp/LacnG0ngnjnHTrU1rYalp6qfLlWUJ8hEZbEhOVP8xnnG6q2Wj1F11K0eh217pBgk1W2tkWZSksiSFXwmOAqE89eQKoJp0IUWbXCbWjBLYYDccY5x2Jyc/7Qz0zt36me1VIoGSISCZI9pBRWj+7+B3Cqg0bUJBGzWt2Ge1Mv+rbqGbI6e361UZaasloralpaNcSX51C38y4j/fKEkBEuF8w/c9SCR/tcZHNaOpaVFef2l5uoW9tvuVciRZDjAf+6jdcnH0OccZgkWdbO8jdJQ9yjYDJ0dDgj6sOfqoqfUFac3ziX5WnVsf3cByT+RB/Cld6f12HoYkWlIYvs7XEUSMpy0gY5IGQBhT3PfjpU9xoqPcmT+0LUmVTHJIC+0Pj5mPybuwJ4/ip1xBJDqDMFkKRMz4AyGxgqPzIH0p1nIxhkidGfzELAY53qMH8wfzxV3e6Jsti9JpOlPeyTzXsyTtuZgYQycfKMHcDyfY8An2q9LZ6NFNiPU5bqF2CsY7fbhfUZb7wOBjoQevpmanGSh2qzSOsm18YAAK8fXnP/AqbHHIiLAf9W8e0ngnAPJHpk7uvYio1a3K0RfWw0m0sZRPqdxkyhZFjtQzKMnacFwDk+/HvVZbGw8i5fzp2dVARWhCqzfNkMQ/ygYBzz+nM9tAJY3lR1aVwDKvXJTPI+tW3Wa3tboWdxOh+yea3lkqCxXg8HkDPf3qeZ7DMq5hWSSERK0iPIERZT9/HQEDHrn15OPeS68uKKQCEAna+/efmXpgj1GO1XVnDXMEjAiJLlSowBtAxhjx3PFU5d8p+VgpOB874Ujg9zgcn2600+5Jk6wn7yZXZj5bfMvYfMB+Hf1qqkSpAoYbmlQzY64IJ4/L9RW5qK2kli8nztdlpZJFJG3GVK49T97P4Vz9rKT5e3aJF5yw5HsPbGP1rWOqIa1L1mMJYOQDm7wc84+4ce3WmWUiQ6TE0jbE8+Xn3wlTIxjls1Rsob3cCf7uEwPyH6VTlUnTITL90TySMD3ACgD8Tijf+vUfQp3MxjlVozloX8xge+45/wH41atLUx3mnSRgmF7zCE9wdpH8/zzWSjt5xaTJDk7z65ra0/wA5ksIWYAW13u2+oyv9cf8AfVVJWRKMiQRwSMjpubJJ56UVaeWJZHe4iMksrGRj6ZPT+v40VV2IQw7IUYRqUbb85AwDjkfqKe1g04HloE43cgjjsffp2ptwJo4ogcKvYqcA0vkQvGGNwWfaCV2ng5Axn6HrT1FdFmWKVY43MRX5Pm+THcj/AAqOTcpKr1XvjrVdoVjIZCQc1JHKWVWkfcV+X5j2x0/KlYad9BghLw7w+/rnAHy846dacsO6Xylfc2OhC8n2yKrvHItyu0thidpHpmpLxDgSKc7fSmBZECBI2MxQu7LgqOwGO3vQA67g0gBHTCqc/jj0qJopJLGFF3FssxHpwKjgjd0YFnUZ/wA/ypD6l6KNnmiQykLIduQqnHP0pgR28xTNwo54XP8AKqtmjpqUY2s3zA8d6S+hdZt6HIbA49aLahfQtAhpo0a5YKxDNuC8fp7VfsNStbYtFcpHgkFH8oMBjrnvgg9iKyri3kayE4RtsZAY44XPQE/hVNN25QzsEHXHUUuVNBdpnc6HdQz30/m6fZzkBWRUhJ2kluBjOOo79B610ubES7JNLgjLLlT9nk/wry7T797SVPKaRWLYypxx0/lXRw3scMY8qTDhiXwF+8Sc5BGenfmsalN30NITLstjFHqDrPJ5KbAc7GOeTkDcAcc98dMe9SS21mY5d93dWrA87rY8HHTg/wCcVgz6siakTlxMSNxCrg8d+Oa059QJs5SIPOLJgI38JyOSc9MZwffHvUuMlYfMncSS0sp4JdutSsPLBysBH4/e4zWULOyPlJ/bM/zbhgxFSAATnlsdfSvQfh/deHh4hjm1jTIbS0EOF8xvNTPbPGcc9MYqp8U38P6n440w6Kw+zNGgna1jwB8xztGME4qovW1/yBrS5wl1ZvYT3MUl3MssJxsIIYNnnPTFXYdMvpUiIvJ3MpJQ7mIdQMHt+H6V6J8WPC2m2Oh6deaJcm6jd1jnYESMQEAQsyj0XHP+Ndx8JzZ23hFZb6AR3kC7CZIjvEQG4YGOmSTx603LQShqeDRaZdeXcSf2s48hGJVZCG4Hp/Oks7K7uZhANUKEjjdMVUjvgnr3r03w1Y6V4m+JWrzSaeToksjqGdNqZIOAe4JKk/hVL4lWOj6X4008aKI2Bi2zQxHcqEHGPy7dqnmdi/Zq9jkz4O1hbA3paUxJ0lGcYxzg/lVCeDUNOidYtQjbeolCllMh5wMDkj1+lfSkuq6P/wAK+ZjJF5ItNhjOMhtuMY9c1wPw88NeHvEK3d9qygXUa+SkTOFAjxjePfr9MVEajbs2mVKEbXWh5bE1zeqZFvLQIc8STLHzuPzEDHPSrcVo8pEf9o2izEZ3PKAr844bOD07Vmana2ln4i1GzsJDPYwTukUufvrk9/60rxlIbf5s+UjKhHqWYg/rn8qtrsSkdJaWVlNC6SeJYIbtX/ckvmPcpILnn0I2nirkiQw2xiufGNtdFmK43uy8j64xkg/hXn0v+jhXHzEsF7Y59atvEqwQqT/q92M98nI/Q0nT8wv0Oz+xzwFxaeNbJI8DbGty6hQPYGmwQ3ccxmfxpY7WJLhbuTkY/U1w7QNGN4bG0Zyam+zRCFBnnMhxnsUG39c0+T+rA2dHdJbXmobX8UWsimMIJHeQNuHVjkYGcVELC/gYx23i7SI0Z+BFduAuT+VcallJb3Zl87sSNpwQarXMlwlyB5pZ8FCwJyeTxn9KpU+iZDlbc7+O31Cxt1jXxlpTRFvLCrcykrgHnAHTA6njge1Qiwur61iuF8U6RGQWkbzriRZAcnjBz0xn15rip4ZrexSY3MbAS7Qin51OM59h79/w4t2dpczWJuYr2IGKIzMhba6kMMbc8sec8dBQ4W1FzdDrE0+6vlCf8JbpDpna6T3UqqzDBIweo9+PbtUsq3UjfYz4r0olQys/2ifYSOOT0PQngY49xXGaFYX2uaj9lt5YFl2k/v5VQH2BbjPNUsSLdrBG4ALgA9uvGfWn7PW1w59L2O7axv8ATt8EPjLSgHOT5Us/58R4P60kEFxYQqj+JNLIY4AJuRkjPog/yK5LXLW503UZY5HjEsZ2MYpAynvwV4I/Gp5727k0mHzDCpVRIjC2RG9M7gu4/Un3pcl0vMfNqdA8Etzaxx/2xZPK6gGbdMFX3IKD07Z69qmstB1A7kh8SaWJGz1Ljnt1j9v1rktNMl1by+Y7MA65z16HvVlUYTeYSfcDjjpj8qHG2g4u+p3NpYz27mK413TmlYjARpME4I5wnrg/ifSov7Ill1JWvNesIbRpNvyiR2A/h428n8a5Oa3PlOckq7q2f8/ifpVLYTKWz1zx7dMVKh1Hc6iRtVt7doZby3ufLJwYgFGzjuQDzyKoTnWI0jKxsIyPvkjkc46njis2ED7LcMPmaVPmI9cqSfx4P402dTLdTspOGlY4x7mmoivcu41EMC0ZJIG4lsn8OfaoJRqMlwscb8YwoAJ3dfb/AOtxUKQnBz0xkfh/n+Vdj8Mn03UPH9t/aSKIizsqydN2PlB/Gm9NQSTdmcrd2WsQjdIsgQHjd06HnH0yaDY65CpbypUVfvtsPHGeePSva/ipp2hHWNGh/dRSTybZ/LwNqZGDgfU1b+I/g3w7pXgWS5tLeOCWEKsbg8yZ/wA5pKT20KdOOjvueAK+suhMTyOQCQUDdAcH8jirFlaa3fzMscwyuA29mABOQAT068VjGWW2YmOMHL7g23oRzxXb/CTQNN8TeLltdWkJhSJnSItjzWHb9SfwrRqyuYx1djGi0rWL3EX26zEjyNF5UkpDZGcnBHTg8+1XX0LX4lYG+04KmHAedSTwceue/Fbnxa8JaZ4c8UWlvppYQzRB2iLbvLJYjH9fxrq/HvgHwpp3w5S80yRFu18to5fNyZs4yMZ/Gp1L5UcNaaTdHypZr60hEiKxzdKd3QkYI44yfwpl6k8EYkhvbV+dqiIo5PAPQDqTx/k1s/Cz4c2viqx1C61C7e2NqV8ox4zkgkMc9hiuLe7fTpJLaBhIiSlmXI+bGVHOBUuGo76HRR6ZPcTf6S8sKYBXNqybu3G1Oe3XFSy6fpNijSSz6hKxwVnMRiGcd8qfX9K5Z9RnZJJEVQwG5Sf97pj8f5VmyTvcSM5lOWAyB0BxQqbfUTkjqbmSxuoJYg8mwMcrIIYgyjP8fXJGP4TzxisNdSfEi28k6xPhUWWQMwwMcEAcZ/zxWPNekrtGfu4Prn/JqFZE2qCW3bjxt4xjg5z161oqdkQ53NT7dcNHIxkI2JuHJ55A7/U00ape28jLH5eFk3EOivyOe9MZCYpH/vR+vU7hn/H8ap3Tt9vnWJtylzjB61SSYmaba9qHUeUN3OFiUD8hwKi/te8EgyBuQnnP51lzOwkwOMjkVJMrhBJJw+4j/Gnyx7Bdmi+s3BIJhteR/wA8l/worNjmlRMALg8jdRRyrsK77lgyGP8Ads+AeQOtIFONydDzk03Z9rjD42nnGKhE0lvmMhSB0pj5UWwGbhjke1KZBDGcMVXPOBmpEHG7oDUN0v8AozkDkYoK5UkMhuWkcDzJOOg7VbIHQlj+NZdpzcp71sbBxSYRQhbnO4gr3BximW9wzuwWY7T0APTFTCJTnjIqpJp8kAae3YjbztpaFNFlblvORBNyowRuH0qW5EiIH8/YM5y3rWXaW8mp3hUEI4BJcDv2q5El9qUsmmySQRyKpYCX5SxXsCO5pPQStbYvWlxqFrpF9tuAdPvlCTeZFlZAjAjB7EHHI5596z7mwiaFby1JjticYck4IA3HOACM9uoyPrWxa6Brc/hu4geOQCN8xQySkAZILEDoCcL6Zx9Kn0jwpq93pVxDcxtCDlYVlYlQx5J29s4Xn271Dqxjd3K9nJ2VjnLOMxwXEyzxKuzYxK7sAkdPQ8dqnitJntnuUuiYcnLlODjrWzpXgfWns79JLILKw8uPfJjcRz+XHFWdD8FazLp17He25gUxN5IlY4DHBzgfQc+3elKvBX94FSemhzlgktustyJYgskToWaPcCpGDgkcHn681esl88jypVbbjJQEH9TWz4c8Gawl3NBfWmyFRghn4YsO2P8AP5YqPRfCmtWWuPHc2pWBQQZM/KwOcY9fpSlWhrqEab00ANdM5MfnZxg7WPStDTP7WhvImhsJ55k5UKjE7eh7e/augh0iSCTAZ1Oe0e7+ldRpsF1Cbe5iv74SwuBtj04sdrEBsHZg8c49hXN7a7skdXs0lc5iz1nxPKsiCC/aKfcRGDIQVOGGMdQFVuuRgmt2DxZ4uaf7XFod9cBjlZBHLgL0CjHBA9wfXrWt4WsbmC2lutQn1m2uI4zBDGmns/7vA55jIBJyB3A4q9ocVxbx/vNX8SQxLAqRq1gzYLfM/wDyzI4PAP61ajchuxw+oeK/E1xFDFJa3UXmMjhI1ZDMRuOcADO7POOuKwD4i1W8uQkt1cTOB8oMhZlHOcHGcHIFd/qWjyPdWyW91rE6W29Ypp7NlZVZT1JQEkMW+gbjmvIbz7TZeOLi1thKBDdmJXC7cop25IxwSOvufWnFczaFOSikzq7nVr6e18qZ5iMYKljXJajqc9gcR3FzGTxhX/Pk/hXouq6K1srK5bPXJGMmvLvFqmC/jUZA8vOMe5qcO4ydhVrxjcSz1K6kRmiurobiS/7wjknJ6Y65J/GrQvbsEMJ5gS3P7xufr61n+H08yOXPTfj9K2RAu0A5OD6da3lZOxNNXimMXUtSaUOl3Op9BIQM/TpVqP7U05m+0XBkJ5PmnB49KfZ2O9uB/FW/Nocv/CPaldxDBgtpJc46bVJrGU4p2Rqo6XZyq3l69xKBdSPG/GfNOUPH5dzTLtZ3YSb3DnlSWPB6c1X8DW02pa+1sqOAIGZh6kEf410+q6Y8BAVdzAcKOuaqUlCfKRBc8bnIRahf+Y6xyxxycgkRgEj1rItreWO4ZcqJkOQc/rVyxsLkX0s86MjAkYHr/hUFtaTHUJZZEZcEkc+tdCsr2MWm7XImjd9QcybW3ZbOemQafdiW5vgSAcAbsYFNitZReyyOjrySPQ5qSC0l/tJ3KNt5Oc8HNVoTYZcxSuUVEQNkkhcfrUjWsrqItiMwUKpHGD15+vNBs5l1UyBG2E5DetTw6fcx64siIWRjvJzwR6UmxqJZ0/TZjp0kMwA3nJGT+HFQWdje2JmaR/KiZWjLBiB9T7V6Ronh57xyqpkn2rnfiVp9zoEtlZtGoguIvN3Y53AkYz6dOK54VuefKjadOMI3MuAiO3xbuRGjMqgNkdabJLOjNiRv0rV0jT/M8NW04Q/vAxIJJ5DEf0qC5t8O4wKakrtFcmiZnefcDP7xyOvJ6fpVa8u7j7O26ZlXnIxn8K0vKBzj0rO1qMR6YX6EsF+tXFq5ElZFSzuWvnEJmbnrGIwN3Ht9K2Vs5yCAWDFcg8c1keEbVrzX441GdqMT9On9a9mtfBVzc2rTRRDcE3AH1xxUVqnJLlQUopxuzy23SQuA0wcqBkcA5+nWrlqklpdeahKlmBJCg+1YejzPqHiaHzwQ7s2QOMfKT9eo/wA5rsJbfyjjaevNFR8rsxwSkrobfyyTTRTPIWkU8EjOPwpdS1q9v9MSyuZ5ZYoxhVc5wKSWLdgEH2qFoAWPGRis1bTyKszBO7PCrgdBtXj9KbAJrRjLbjY+d2V+Xn8OldDBpBnLBVJPtVz/AIR2QQFvKdiAflUct7VbrRWjBUmzmbi8vNRk865mjluegLOd3GKoyyXr7YpZImOcgM2Mmmafo+q3moM0djP8jFpN3ydOSMnv0/OpLLQdUutShP8AZ1zsExDnbt5U/MMngGtrxj1Whz+8+j1JFuL9lMSzNGcbSqS7cgeo71TiE1vcSQBEZ2GfmGcYqS10bVrnU1KWM+RLhiw2gEcnk/X9aS3sNQk1dEexuco4V8R4IC4z2A6Efn707x11RLi9NGQ3IupUMZVV9Qhxnv8Aj0FVYN1tdIGQEOB8vWraaVqMt0fLspiUk8tiwwM4z1+n+eainjvbjUt0lu5lDhGCIFHA44AAHA/rVJrYLPexBeQ8s6KBk8qB09KhEDsytswp9D2rpZLXbn5cCs67xBEX2kgY4oUrlOnbUg81o7VYgBlVwT1JOc/4flTMK8hl2ruPPTv3qEPLdZVFCgdeahhZ1YxoBuY45qrE6E+VaYsypwfSnTt5oO4An6EU2KzZWLOenpU7IAM4zRoCRX80r8o8oAdtpoqvPgTEY6UUaEm0qRqMAAewprQxPIJGQEgYGal2/NjFLj0FSb6DQFHakeKN4ypHB64qxFCsjAHpntTLsCIfu+cdc0hXRVjsIIpVdd5I6ZPernH90VVaSdQPlwe+RQk8rXOwhduOw56U7MhVIouhvYflUiyMvINWNJs4r26McxcADI2nrzXSQ+GLF43cvN8vTLgZ/SqhRlNXRFTFU6fxHJQEW6bYcoCc/KcZPrUiuy3DTq7iVgAXDHJA/wD1Vu3OkWsUZZVbpn71c1q8zWN6IYlGzYrHOTgmolBp2ZpGtBq5o/2leg8XtyM9cSt/jT11jUVO0Xl3t/67HH8651tQnADDZz6ikGpXBGdq49cVHsl2L9vE6dNY1IJtF9dhR0BmP+NTHXNU24Oo3ZHp5rf41hWdzJOMtjpngVZLnJHFQ6cexpGqmjSOtajuB+3XIIHy4lbj9aT+19Sbrf3J+srf41meY/H+FPV2Pp+VHs12H7RGmmr6kGyNQuc+vmtV+HxRr0K7Y9ZvlUek7j+tc3NM8Ue4YNVf7Xmxyifkf8aPZdkJ1oLc7P8A4TLxGMY1zUSP+vlv8ajPjHxIf+Y7qP8A4Ev/AI1ycOoyTSbWRRwe5rpNFsLXUYHa5lkjIH8JGP5VcaLk+VCliqUI8zJH8WeITwdc1E/W5f8AxpsXiHWD8x1S83NyT57c/rU02i2aKrRyTHOc7iP8KpvaxwxyEZyoGOfeipRcHaQQxVKorxJZdX1CbmW+uZPXdKT/ADNYmoWqahMslxJIzKNvL9BU0sro3AGPQkelVjdMVbI+Ye9RGFtUEqtN6MZbwJZIyQbgCckZ70/z5P8AbH4ioEuZGcL5YOTjANT/ACjIbcPlBGCO4q2u41VglZEi3c6fcmlX/gVWodd1aAEQ6neID2WdgP51lSSujouOGPU1Ogy3U++KTiuxSqxfU1H8Ra1tBGq3o+k7D+tUpdQvJjmS8nYn+9KxqA5x1NM3HJ5oUF2HzIlaaQnJkcnvlj1pgc+tRFzk80CQ/wCTT5Rc8Sfecf8A1hQHOMYB/wCAiohKWJ6irCIpTLF8+oI/wpNApRY3zXx2/IU9bmVGyrkEdOBVQykHjP0/yKRrko3Kk8Z6j/CnykutBOxs2/iHV7XHkajPFj+62Knn8Ta3dhftOozTFQQvmYbA9sj6VzTX+Mjy/wAd3/1qb/aTFsbMDHr/APWpey8hOtB9TafWNQdQrXUhA/hHT8qrtezP94ufqorLOosD9zp710NtYxTKrO0nzKDwR6fSmqfZC9tDuUjNJjqB/wABFV7uMXsIinb5Q24beOa3xo0DD/Xyqc9MA1mXtqLTlZGbtyBW88LUprmkjCGMoVJOKf4FPTEbR7lrixleOQrsJyDxkH+grp7bx54ot12w6vMo9Nqn+Yrif7Vbdjy/1/8ArVPFfl1yEAP1rB07u7RsqtPY3zq90XVlW1Rx0aO0iVh+IX3p66ldSnMkgYf7orISUsoYjGe1TpL2xz61DguxopqxqG5dgMkfkKYbiQbuQP8AgIqss/FI0hIHAznFTyhzosx61qFq26Gfb/wBf8Kk/wCEp1tRj7Zx1/1a/wCFYt3c+Rtwu7IqkdTKg4hHPvVexjLVxRLrRXU6eLxTq0bFhcKxxt5iXp+VWovGOrpwJYT3yYgTXGHVdoB8j/x7/wCtViz1Fbm6ihMO0OwXIbpn8KTw8X9lC9uu50reL9SWQtthDHqfI61G3i7UndmxAGI5PkDJqFdPjkUne4OaZJpJVQwl+Unuv/160hhFJXUTOeLhB2cic+KdR2bd0OP+uQ5qi+r3Lg5EYB7BBVO7T7NKIwwfODnGKzzqGJjH5YODjOaSoxT0RXt01uaUt3LIDu28+i1VlAlBDqpz1GOtMe42gkKMGnWz/aTjG36d6vlsHOpdSBIEiXaoAGc0nkoshkCjcRya0JLbapOc49qhEQY9aLhZFUoDmkMang9KtvCFGc/pUDjYmfQZppidig9gjuzGQjJ9KKkF0ecQMRRVakXgXgMmn7c0qjnpUgXC/SouaW0FT5OnWoLkExZPXIqx1bFRXKnyPxoW5NtCVvEF1kNttQynjFrGP5LUDatJezASRQZPUrEqn9BWUfuk+maW1ObgZ9/5VXJFdDm5mzpdEcJqyZ4DZH511/m4YKB1OMVw9oxjuIpPQg12IYGaPHdga3oytoYV431JL5EMTZLcj0rj9enhi1BVNrFJ+7Xlhz0rtr5Mxt071wXiZCdXA5P7pKmsv3jRVF/u0yobqAKM2UbHHc1F9qtyc/ZFUH0P/wBao3RiFwCeKYYyrcqfSs7I1uzRsirFyq4UjgelXMe1U9OGQw9qvAe3H8qzludMF7pHtApyqB9KfjtTRx0FIbRDdD9z7ZFaUejeHZ9PmvF1S9WKFlDI1vGHOcdB5nPX9DWbc/6k8Y5FbvhrQf7R8G6ndqqtKblYE3gHaQmQR3By1EnaN7mdrysZTWugiXOn39+74PyT2qL+oc/yrV0N9kMiZI71zUdvNDPudCF7N1FbmmvsmcZxnI5FaQfK73M6tNpcslY3bd/Njk3Ho2FqldxJ5Um9mCcAsoyRzU2mNmK4wf4/6VHqQ/0aTt0/nVVX8LZnSVuZFJYtCZc3N1eq+MfJbq2Rj/fFNW08L5ydT1T/AMA0/wDjlUZ1JOSW4UcEc9BVBiRx0rNM0sbws/Cqnd/aOpNgjrZr/SSqsiaGs0qrdXhCqQhFuuGI4Gfn4z1rPiV0kjlV1BBDcEE9f58Vae3X7Q2IpRjnJI+7+X60NjSZWuUtt9v5Esrkn5g6BQOnoTmplAHGTUEiBZYeMDIqwO3oaXQ1gIwHIqFlxx+tTN9P88VE3TNCN2tBmzJ60nljjB60/uc+tLjB4pkqKGqgyKtKMDFQJ1FWEHTFSxpakEEdk8g+1XEsYyc+XGG4/Eircdlocxl8zVbqNUTIb7KDuG7HTd6EGqSKxD4BIyc0xwEWRShyR1HbmrOafxM0G03w0cE67eeuPsH/ANnVd7Hw0pyNbvfwsR/8crLk6Y71XdQOv/6qpGZemt9JSYpBfXUi4PzG2VecH/brrbJVVVAJ2+WME964QDnPt/Su/wBNU+THjqUX+VXHWSXmS9E2OlysgHHIzWJq2GkRSwAAJJrZvQEuVAxnb/U1gao265J9BgV14ye8fM5MJHaRmQ6fp8iky6osbdh5Dn9cVeXTNIitnkTW1eZUJWMW7jccdMkfhWKORTkPz9a4LPudqa7GrEmYl9x6Vehsmls7i6E0SiIrlGcB23HGVHfB61VgH7qP0wP6VvaZp6z+H9XvGwWtkjKgjPVsf1rKTsdaWhkAevtSkZ9aAemKD6DtQS0Ub3y/MXzMlf8AZHvUMUukrIDPb3DrjkIwU5/WpdSySv0/rWWy56VpFXRhPRmyG8N+Urm2vxzjbvU84Hf/AOtVmzPhtryEW1vfCUuAheVcBu2Rj+tc0x/cjGfvH+lWtIO7WLPoP3gpqHmQ5HbRIAp6dfzqKVvmKZ6VaUfKeg5qhPJtnY/jXTTfLQuc1VXrWMS/Ie9c88f0qpBc2VvO5fTYZyCeZHfnn2IqaU7mZjznJ/Wsp223EnPVjXNudOyOij1jTVUl9EtGPYb5Bj/x6qqyRTXs80UCwxscrGpJCj0GeayAxIOK0rEZU4OeB/Wk4pI0pu7L8g3fdBquUwQTx3qyW4XceB0A/Wo8sARk4PUGoOmKIWAYehqpOuIT68cfjV3AyBjHbn/PFQXETeSxwcdM9s9qpMiSMX7U4yMLxx9wUVBgAnr1orWxyHRqvzCnYzilUYPSnYHNY3O+wzB3Yx360y6GLfp3FTbcPz1pLpf9FJ98UX1FbcwWyQce+cUWg/fj9a23GlkApa3eDjOXHP6VXMVv537iGdP9/B/oKvmOK1ixFyoNdNYTiUWxJ5BAP4GuZhXrjOQM9KvadO639tEDhWmX+dODtJCqK8Wdrfr8hx1rg/Eyn+2Bx0hTFd/eZKHnNcV4kS2/tNfNaYP5KfdAx3rbEfxGY4b+FEwdpwCoIGO5qWx07UdWujb6fazXUwUuY4ULEKOpwO1PxbLHnfKQfYV2Hwu0221PxZOhMhWKxncjcRu+XbjK4P8AFn8K5pSsmzpiruxyNgPv/pVztjFaWr+HpdE1i9t0UNbgh4yjFsIwDLnv0Yc1n9M88ZqOZPVHaqUoRXMrCEdabjtUjHcoKrtwMVGOvNBMlYguhmEj6V6R8NoQ3gS6PHOu2y/TLRL/AOzV5zcgeQw/CvVfA1vbWfw7uCl/DKp1q2cyKjgKRJAduCuc8fTmifw2MlpK5lwW+g3HhViVEOrxgthGI8zBwAd2QeOcD0rEbTopgJ7eMR4YKY1JznHXkAYODxnNXAIoLuVGCkK7AhhxwavS3sF5GturNMY12xRiNSqj1J79feuGnGUG2m9WfdzwlOStJcyeuvT0Mqxt3tElWbI3PkFhiotWISwldSCOOfXkVry6a8USySNIisdvDbR+RPSse+8kNJ9mKup6j+E11e2k7J9DyK2Q0HeVGVvLdFK70e6h0+O6dRsbbgDPTH/1qwZEKtjuOMV1lla/b2SFdbRXbIEXlyEdOgwtQXHh/TVuHW58TWsUmfmVrSbI/wDHaqEmtGfMyXY5qEbpkXByWxWvJfvLaq7+Wz52kKmCoAGCTjBz/Sr9toOjiZDH4rtC28Y2wSrz+K/rUB0zTY55YRr8PDAK/lS4wAcnG3pnpVNJiTaMKVi08fGACMZqcjHFLewW8VxCLe9jugTyVVhj/voChhiquawWgp6EjsahkGM/lVgDKkVXfrk0kdE1aIig85/z1oGN2PalA54NKBimTbQUD/P4VMvQZzx2pijJGc/5xUg7VLKSsaOhmWG0lmiRT+8K53AHoBgd+9V9XkebyxIpVIh5ancGO0Hp9Kp2ojfcJL+O2CsTtdXOf++Qa0LbQ01As0Or2mFUMSyS/kPk6jijlV7nJNu7Rj3kMEeFgnaQNy2UK1X8q2WBmNwdzcbAp/n0rrLPwzbpdxNPqthLG3BQpON2RjgmPryCPpWZqHhyGyleOTWbAMhwQPMbBxnqEwapSV7XI87GSW07+y5AEmN8ZVKNxsCBW3fjkr+VdnpgzFH7IvX6VxstnBGSFvoH4PKq/ofUV22mr/o8fThRg1rTXvr1M6jvF+hV1Rgl6menlZ5+prmrxt7bueRmt3xBKUvlXu0Q/mawJAWUAcYHfitsW/30kYYNfukzIBJGP5U+Plh+dWILGORAxvrZD02sWz/KtA6AqWcl0uqWEgQZMaSNuPsAR1rnckdCix9sCYY/oK7Pw9D5ngfxO392OH/0MVx1vnyE/wB0fyrvfDK/8W98WnGT5cQz/wACFc8zut7pwu0kU7BJx1zSkU8fSquS1qZ14m+RVBx8oNZ0ke3djtW2IpJLxvLj3FYSxHoM9aqmG3kZvNn8pT1Ownt7VrF2Ry1NZWMYrujH1P8AKrmjRONYsW2HaZcBscE1pLpGnSxhv7ct1TJGWhkznj/Z+ldxZ+H7eHwFptw2umeFNSkNsiqwid9vK4K5DcPz05NNVFdEuGjM8jg8DrWJqUmyaQZ+boK35U2j8ec1yeouW1OVc8AjH5VsnbDr1MWr1/kVnPHvWRKcTye5NbBUED+tUvKs2uG8+5kT5udsYbH6isU7GzRTz+Fa+njMf4LS29poshxLqN0gzjItwf8A2aprdI45ZlhkaSJWwjkbSw5wcdqUpXRrRj7xIvvTyPlPpSY5x0wBTscEde1ZnVBFdh+FQTj9yf8ACrLjAqGUYgbvz09eapESRzyqTnHrRVxY4McKfxorW5xG4E+YnHf+tAX5uOanMZyfagpgD3rnuem4kBHzgmku1/0Mk+oqwY8kU29TFk3tQnqhONlIntuEj+gNbqAiIZ9K5y0mcrGwiLYGODWm9/O8ZQWzrkYzjpVWdzhk0RzYNvNI/wDHkj+lUNNinGowSiGUJ5infsOMZ9a0PtBKhPKOGXG0ZyOPpWnDfpAiWig8YAya0ppX1MaknbRGtMC6msrUUxIn+4O31ro7LE8TQecYn3Eq7OQp9j6fX359Rh61DcW960UqBGRACrsN2ee39a2xSu215GWGdopM56aMbjwM12nwgjH/AAmF8cDjTpf/AEJK4q68yKTDFOeRtbIrt/hBh/FGpH5SP7OkH/j6VxSTSZ2xaexFrmyQaRcy5DXGlWsnmIeRiMKcj/gNamleHtO1nRnuYvKluI2KlbiNVVscllcYOAOuQcVxN7rp1KLT7aKMxpaWMNuxJBLELk9O2TVNZWQFWBPpg1i4NNs+oo4ujUw8KTlZrra69CzrKWL5NlAkQU/MFbdn+lYuMnOcelW3YlSoH1qEIS1awulqefmTpOqvZdivcr+4b8P516n4KEUXwqvXdVKf2ojMCOODEf6V5pcoTbNk4PH869O8KI7/AAb1MqpLf2gowMc8xVUtY6HlS0kcleXCi6uZokVleR2UsOoJJFVBrtzDsDMoKj9fWkdpgm1rWTPfJFRQoJJ9skfI6EgYoVJdjqebYq9+f8iyL261KEM0kkqbipjXOEH1qHUZre2tXt4Y2Z9n7zH8PPetiwjTzVAwBxwBjvVnxXbLF4emlVQGO3LevzCtKmFUHF33N6fEE6lKVOUddr+pw8NzJbypJE4VlBwRn0qG5u5ry48ydtzHALUgmwchmzgjIHqMVCMeYPr6VKWtzzI7o24tFujZLdi2cx7iuQhyMAHP05/SpBpkcsHm24ZzHHvn3ADbzjj1rRTXrg6KNMZd0OzbuLHdnOevp2xUKRQwWfmy7JTOjKipJgxkEcsP6Vx+0qfa0109D6ynhoW1RlfZk67R60GAGrBFGK25mbfVafYrGHiqUybXrVI4zVC4QmUYq4M4cwoxjSukRhT1x/nFbvh2y066kKz2/wBvYcyQwSsk8Y9QmQHGOfl5FY4jOwdelaenjw2iI1/Y6i14pJaW3uQg68EDHHGKctUeVyS05Vc2LvwFJqNu954V1KO+jU/NaykLKntzj8jj8axPDujXd14zsNF1aCaHzZSssbqUbAUn+ldcninw+BHI1trDXkf3LwTok2PRmUDcP97JraHxN0h5LWWfRJria2OYp5XTepxgkELxx6VEZtKzCWFxD1gmcBomhW2oXerRyqxW2sbi4jwcfMg+XPrWdoun67fKx04NHbpkSTswjij9cscAfzroPC2t2miarc3N7aNdQXFtJA8QIGQxGc57YBH410sfi3wp9oWW50q/nWP/AFMMjIYovZYxhR+Rpqdkb4jBVHUvFaeRS0nw1qd5YnZezzoAS19KxhtoR3KdGkPvwK4zxa+mR3ohsb6TUHUYnuW6O44wPYDHT8zXdeIfGGheIF8u8ttYa2A4t47hIox9QBz+Oa85106Q92v9l2ktpAF+ZJZjIWbJ5zjjjHHtRTScrs4sRSqwhrGyMUNkfgf5V6Npq/6JEf8AZGc150wUR/K2Tz07cV6jo9uG02NiDyg711w+JPzR50/hfozmPEnGpRA9RF/U1Qht0kRGKg8/NXT6jFG7ncqk84JGeP8AOaxYlaJWVYwQT2x+dbY2Fqrfc58HO9JLsV/7NtQOIE6VQubeOOJiqKv0FbW5zGv7k8g9+tZd4xZHGAOn8Q9a49bnbGw+AHyUx/dFegeGB/xbnxXx1VP/AEJa4eCP9yvcbR/Ku+8MoP8AhXnigdNyr/NKxkzvkrRRwBB4yMmnKp7cVKI8qD6806OMgE98UXE43aMu6lkhuyYZHj3JtOGxlcng+vb8qbBGHbDKDxz3zRqn7u4DH0Hf61JZBWiWQ3EKE8bHLbv0BFa3905JW5maEdpEQB5SY6kbRXeCJV+G+jxhBtXUpGHHQ7W/xrh4pgMbJIGJ7b8fzFdyjs3gDSPuZ/tCTOJAex6etEFLmjp1InKNnr0MC9Xam7rXF6hj+0pOgJP9K9A1JCkBOfTvXKSzI5a3KnJyCa6bfuUc9/3rZTiKyKHIDEHJOOvrWiIY+vlpzz92sxZvKO3b07HvVuG9kEYzGCTwPmFc7TNk0EkCBmARfyFZ9uPnuAMD5j0q5Je4bO0AgYOTVWyG8ykd2zU2aWp0UXeQ7bzgjNPI5z1NP25P40FfnxipudcFoV3X249KhuE/0ZugOauOmSe/NQ3i4t+nofrVJ6kSja7MTGQKKaJSBwufcf8A66K2scFzrDF0PeiSPAHvzVwRAgnHekuI9qAVx82p7U4WhKRVMPTFRajHiwf8K0vL3AfSq+ppiwkI9v5inGWqM6kbU5S8iJt1raxmLV9JPyg7EEhYcdDlcZqrDqt7JdpEZ4XUtglBWQ4wxGO9T6aM6lB/vVvayPHbudQEKkbiSaypp5Fvyy/3h1HpWvKufmGMjisS4/4+T9eKSY7HfaNuuLZiQKytZnmFz5E13ZrCqDYJZMSR9enqPb+Vb3hWHzbMk+lcX40hP9vvjtCv82rsxMdL+hzUJWdvUpyxzc5v7Bhn7wY8/pXdfBxT/wAJNqRNxBLnTm4iPT94ntXm74+xhf8AZOPzrvvghj/hJ9T/AOwe3/oxK4ZL3WdcXqcbZRfv3G5WO1OU6dKvNAapaW6rJIrHH3Rn8K2wikEgBvrWc3ZndhrSTRmtEFbBHOaaYuauFAJwKkMQAzjp1NLmNJLmk0jMu4sWz46Y/wAK9M8OWskPwc1BEu7FWe9V1kMvyIMxcMezdePUiuBu4wbZ+OMda6zRyR8DteB6jUv5NDV7wOOqrVGjl9Ht5L/XUsbq6sJ4zGxzaybuQPWp5bNLV5lTorYzWJ4Dk2eJ4j/0yk/9BrprpeLk/jRzONS1zGycblfRZC80xIGEIFbXigG48NTRMY49235mOAPmFYnh0brifJ6MOtdD40i8nwnI2P7h/wDHhXozjeEPSRxQlac15o88t9C84carpq+zz4/pVtfCjbd41vRTt5wLwZNYO4Ek4wCc08HkDmuKz7noRaujXT7op9QRPkCpN3FYtH2lOouVD+2aKYGGKVWHNKxqpoD0ohtWuGYgHAOKQsMVWJkJYozAD0OKaTOHHNSp2NYacdgGP0q9osctxf8A9mW/hODVJl5ad5XQAH+8QcDFc+ZZgB+9f/vo1tWHivVrOwi022mMUAYmRoztkkyc43dvTimk0ePOMnZRdj0Q6H4V0uFItV0u1k1Nx8tlYSSyufbk/qcCqmlHwnc6/b6Pc6LYLcXMhRIIJGlaLAJ/eSZ2546DPWuBvNUvri2eC2kSytpMh4rdcF/99ySzfice1VvD0kmh6/ZalDiSS3kyqNwGyCO31ppLdsmUMQlaLfrc6DwbZ6fPrl8NStBc21vZzTGMkjlMHj8M119npnhDxBYC58PaXa3U6jMlpNdSQyD9T/h715paa/NouqXrJAkv2m3mt2y2AA/BI+lYtu0ts7XEM0sUkIDq6Ngg5A6jp1pxhdaixmLbrXpy0+Z6jqVvp0DeTp/hiyW7A5stRkkjlJ/2CW2v+Bz7V59q0Emq3TTvYWGkND+5a283yjkc5Kuc55x+Fbtt8StRfTnstZtrbV7crgC4XDA+u4f/AK/eqOvW32/SodSe4lVd0cUUDsZNilWYgMecDjj3pX5HZnLUqe1je79L3OXm08on+utj2BEynsfSvVdHjH9jxgL0jHNeRsAAOeOf5GvbtBtQ+gKT/DGP5V20Vt6o86tL8mcZqjFdQ29B5ef51ntFugd1QM6KT8351oa0pTWin/TLP6mqhOIZuf4Gz+VPHSftXYjBK9KJj2l3qF1JsQaap6/vLlI/5sKsahpN+ljJdTJpflpjc0F6kjdR0UOSfyrklOenSrds2Wx7Vz8p1KR1EC/uVOD90fyru/DKY+H/AIk90OP/AByuOhjzAnqQK7jw4uPAmvjsY26f8ArlvqetVj7ifocHGm5OnJ4qVYsH27U+GP5OnHIqfyuOn/1qlvUUFeKkcvqyN9rAXYDxyxwO9Q28F25GxtP9BvuUH/s1S+IRi4Hsw/lXPnkcV1xV4o8yT95nbW2nazMqeSuhsxOB/p8Xp/v13i6bqsXgjR4ZYrPzYtQkecRzqwCYPKnd8x6cDNeIrIY4UI6h2P6CvU9LleXwJ4QLMS0mrzZPqPmpcrUlbuLmVn6F7W4zHaZK9BXnkchfVn4/iIr1XxPbGOyzjGRmvKbZSdUf/fNddWLVKBy05KU5FhhlzsGW61nHVb4TPGgsxhsDe2P61rY2/NxmuQvDi+nHfzG/nXOtTfY6WD+1bpRgaS2T/FcoP/ZqbYoytKHChg+GCnIz7e1cwrnNdVpQzEwI75z+FTNNI2oS99FgR/NTMZm/Crmznp161BgfaPwrFM9Ka5VH1IimWqvqCf6P+PNaIT5uaqamuIB9RTi/eQV48tKTOft4Z5I8hrfg4/1gH9aKoQZKHAB5orpszx7npcSZjz0NNuI8qo/pVpE+QKB0qKYFkRlwUcZUg9a85P3j6GrJfUl3YkSZVTj2qvqUX+hSjjpmrducgxgHKjdz0x7VDegOGjHLupVRnrxmnF++YVXfCq270OOdMMfqam09duowk9jWj/ZF67Rs1nMkc5AjkdCqHPI5NVkjeC+jSRGRgcEEY5rr5k9EeNyvc6IrlEyO9Yl2my7cd91dDAGa3ifYdrjKkjGR7Vz1+GS9mbaSgk2lscBsZxn1xzWcJK5pKLR6n4FgMtpjb/D1rgfiAPJ8USRkf8s15P1NeifD6a4W8trQQK0EtuZGlJ5BB6Y9On51yHxG0C+u/GNw8MDeWLcMpwfnIJyq+p5HFd+JqQfXaxxYenNPbe7ODklJjXB6rivRPgec+JtTH/UPP/oyOuCOg6uw4065+UZOYyMc/wD169P+DOkyWmt6pcS70YWgjCOm0nLIScexGK4pyjyvU64xle9jziyXE0w9D/KtOIkLlTg/Wk0HTJL7WLmBgUT94Xb02gkU5oJEVyFG4HIWs5STdjqoNwfM9mU5ri5EjiI7n6KD3JqW1upjrEtvPLI528LswqEDB9x0qj4q099NvII/MJ/dLI/bDMM4p+jXF04VpmL25c4IXJ3ZGST171Vk4cyHSk1X5ZdzZnG6Fxk5weldZpcZHwT8QqeP9PY4/wC/Rrnbez+3NKm9EBiblwcdOBx612OkaZdH4R61bLGBJcXLvCCw+YbY8d/UEc1KklB+RlUvKpzdzyzwgdniGJv9hwPxGK6+6UeXcnr8tcv4c066j1tgRHugUmRQ4JHPt+NdHeFjBcBcg5C7yOMnnA98c/iKU5L2hKg3Er+F1JuLg4yAy5rsPiNCE8DZweQmf++hXN+FLfy7i5BVl3BSCwODz2rsvibBI/gdQCvzFPb+Iepr1XJOnTt2keYotVaifeJ4Yp4/Cng4wRViLSbyYfuVidjx/r0/xq5b+FdbuoBPFZkrjI+dBn8M5rhco9z0FFvoZRfikun/ANJkKfd3Gt5fB2tkYXT2fc21T5i44/H2qrP4Z1aK5ljlgWNlDNtaVc4HXgGkpxeqZTU1oUNOBknXOTh1rpdNTKT5UcYH86yNPsprW4QTqqlnXGGBz+RrobWPyTdoxUneuNpyDnoB+JFRXeljqwFS1S7ehh6gMSEe9JbjzIs4qe7kWXLJz9aW2iZYlY7dkg3KVIPfGP8A63uKTfunVhqieKd9mUZPvKOM5Oanij43GopN293IJVAXJAztXuTjsKuyAxxIAVycUN7GtKcW5yl0BOYuh4anxJ/pMXT74/nUz2rxWNvcBSY3Y7mxwCCRgHvS2kZmvAqH51HmbQMk4I/zmobRdConhpOW6/UyLuLdqkg4H+sP5GorqAw28jAghlAOB7g9at3tjdXd+UtFDs7smNwBOSOg6n8KlTS76bRZ7bZ5k8UuAFdSNg4yefX19a6ItW3Pn5XbuYGDgc9/WtrUmKaNp6CZmd1eVwWJA6IOOg4U1DB4c1eWYxrZvvAY7WIB4OD1PrV3VtF1GLYrogigt03HeME8ZA/FqiUouS1NYwdnocxKPl6c8/yNfQ3hi1z4Y3Ec7MfpXhttod5f7mhEYjjKq7s2Qu7gZxnivoHw6yQ+E43mIh3ouFfgglRx9a66VSKi7vZo461OTast0/0PKvEy+X4iYd/IH82rNfiKX/dP8qt+LblJfELSQtw0ACnHX5mGRVIbnE8JDLIrFHEgKlT756Vni5qVRyWzHhKco01FrVHCpxjrirtmN0v4VqXPg/UoJJkgC3HlzeSpQcvlQwYDsCCO9ImhanZQLd3Vm8dtIMLISCM+mQfY/lUqpGS0Zs6couzR0tuv7kAcY4rs/D4A8Ha8CRjyXz/45XGpHdy2TS2Sr9/YGdSV3A8rx3ro/Bxd/BPi5b+QDY0qOSMhcKhwB+XFcaV5XPVdRfVkmtX+hztuRvIPSrRUBaiTTjp0FuokEiOu4N+uP1rF8R6dqdzIt3bYNvaxhiA4DZJPQdT2pJKUtxQnag0ldmf4l+W4Ud9w/lXO5I711upabe6ncJbW5VbvYGYH+IhRlRjuTWNZ6Fqd/dCGCzkDyHCsVwgPX7x4FdcJJR1Z5sotsyy2IFH+0f5CvWtCXPg3wOo/i1ab+TV5smgazdSSQRaZdzTQtiRYoi23347cH8q9W0eyubTwj4Nea3kjWz1CaW43oR5a7W6+mc8euapzipRbfUnkk00lrY6fxtalbLIHG3HH0rxiyXfqrDoS5wa948YtFd6D9ohkV0ZcgjnHGcH0PtXgttHLDqaSurKs28xnHBxxn8668RJOjC3mcmHi/azXoXJFw7Z9ePpXGX5H9oXA/wCmp/nXavG62jSsrFA4Vm9CelcbdwyvfTFInYGQ8hfeuOm7s65RaRXByc4BrsdMTEOQP4v8K5FYJmJAic464U8fWu1so2SyMoHyebt3Y4zjp9eDTqvQdK6kXSuEB/nVLpKCeK1Ps80tpLNCgeOPBclhxn26n8KoKmc59a5Ys78TUu42Jkj4zj3qhqS5iPsRnitWFWdOEZjjO1Rms6/BFv6ksOadP4jfMJJUoxXVXOItwuw/X0/+vRRbj92e/NFdp4p6fLqSpb6gtqkU0ltEXbJ5U9B9RnrWRouvw6tLbwPBIkzRbSkC7t0mfvHJAUEdcd+lczBdSwB5FbHmLtx7HirnhXVoNIvB5sSTW8waOQlcnB43DPQjqK5HQSi2tzrVZu0XsblpeTzyayplVTCoFsqsoyc7QR68kfn7U6aeOPxRb6fqs0SRpEGddu9fN2nAbHUdvxFcil4+n6j50JVxFN8pI+UgHI4rqor3Triy1HX4oYmnFzE3kscyQDA+ZSeq7uBznpmlOnyu/R/8AcKl0lfYbK+oWfiezsLi9/cvt3KWOyMNkYCnOMdOnbNHiDTrfT2NyrhC0xQKsgcKMdQR36n8qddpNeaHqOtQbJbiOdFWRWG+JCMcj0Oevqas2UH9teGtUhljSZrO389QmA8TKOoHcfLz9fepu1aXbRlWjZx76o2tRS10qyknknDWsaIIjCS3mAgfMCeR1UfXPpSX1vpV9o1vFayDzfI+0HB2EsEOAy+oHU9T2zWB4emur2CWG5WD7P5JYl4wRheQPbpj0qn4f1BLW/tY9SnkjAuNzOPmCEfLlh/Fis/ZS2vqjT2ivdrRnSeDpZ0s4Zl1CWJ0uklmcOxXajA7Tj/Zz68Zz1re8Rz2+qa7q5M8ZSWQQRvkcRhByoJyTuzz9RXFW+uW+n6tqFs9pHJCZXEZTAUgk5OCOOOnpxVu71OSPxNNfW863Vu7RsgeMAsEA4IOcZxTlGo2+z1FF01ZtarQf4TDSaXq+kNelLmdABG2cMCcdfUbgenrXcfCKeTzdQsXlXdaReU0WeQQw5PHPO7nt0rzbU55NHvIfENlNAhlnMZtGUE8Dndg8g4OfrXUfBi5+1+OtZuAAgnsnl2L0BMkef51cYc159H+ZlOXKuT+rFLwvdwafrup6dNJIt1I0iIYsncSegOcLxzn2wat3sM41lZbO5t1le78tArhnDeu0cnn8+lc2+px2HjvV55rVPMjE+wAfKWTnI+oBrP1vVVlu7C8sAYWSNSzKeS+c7vrUKk5VE+6NlJeyb7M6/xtoMuvvFaWtzAL+IPK6TMwOAvCDOcdOAemQPeuatYZtO022s5bedLlJCWUr6gd/wAP5V1Hh7XrTWdQvdVvzAl5LMiqc4IZlIwB6Eggn1x60l3qUep+FtUvrKZVktr1EaORQTjgBhzxk5H0BohzwXI1/TJmqcpKUXbQ5qx1iXS/FySTPLFBHtWSPGTtyCeM+oBH0FeueGriKLwp4huPOMsJ1WVw8Q5IKx4IH4ivE795L2ZrmT7OrKNzNuwz/dGAPwzj616N4WlC/BDxJLk4E0xB9gkYH8q1nBSjfysZvmg+V97mH4dto7Pwrq2ps0yyzu8O4AbSQpYA8cdz+VWr+4T/AIVtZXjsFu5bvAZX3M+1juBA4HVfwrmtJvrT/hHtas726mjMkSPbKgG15BjAP1BNUbQ3c+m2zSCRdPErN5yjKrIRgjPTPyjj0FJ0VzOT7/oCqO1l2PTJI0m1200Cy1CWSRYFVpVjw67QcpjsDlfcYNW/E0UniLRZIba8a4WEJbREAfPJhCVxnhiwPJAHbtXJ3niS4tfEWmSTMWSCCIOY5OWw2Tk+vzY9RVQ62umeJ7g28sk1nPdGR1B+YruB/wAee2ayjTqWVn5/5lylDmbsXbrw9p+neLTpj2qjzIlhS2ZixMhA+bOcDgE5J45rH12FofHMlva26zJCyuY4lJAAUM3GOAOaV9aisvHj6q0RniW637ZMk7DnIB7ZGRWjp17Z2fxN1B7aRzDdSzQwyRYYEMflwOc5JH4Vooyj72+hLlGXu7aljxXqdn5sqx2sMAvbWF43ic8PvzlhnrtGD+FWbrSJbXWry8thbpbS6Y8kchgwsgCgEr+Y5rhLyOeY4kDBYn8ptwxtbPAPv8pFdVeeJTY+HdPhtiXlNlPbybn3fJISMexAAODSdJpJRBVbtuRn+CIFur27gmjfZPaScpgYwPf8TUWm3WoeKPF88ZnS3e6KO5f/AGQANo/vHAxXc+GvCV3H4KlxLbCW+iS4E8kR3x5GfLyDnBBOTx948GuS+G/lzeN7SYzC3YzMqCMZ5ZCNpJ6gEgVV1JzkhbRimWx4YMN60NzqEEsTSyBvJfMsYBOQ6kcNn+dSeK9NaB9LmiYxvcyukgKYVxgbW9+FUe3HrWTd3cNn4g1EC4klNxK+JV75DfTuQfxrR8Q39vdWnhxYLiZ5LaJEYyY5AIHBFRyz54u5SkuVox7mNrCZ4SwfchDFMgMp6jnHXFTJYTS2iXHmIQw4XnI/TH61Vvrh5b6ZW2kJjBHXoOD+OfzqzaXhOnsxICLu4B4Xnp+VaWdrnXX5fq8LIvvp81t8PrWEyqHW88wjzcswA3Yx0AyAf8mm+G4tj+Ir6ZInS3t0DMT86qQeFPbOOa6WDSpDoS6ZNLJ/pDxOYt4wXf5k/AZH9a5/QrvT4dD1MyWCStcx7GZ+dzDoB+BrOPvKSMq1OVDklJ7r+vzMfwkkVxr+ixskxRZ3UmLljjDDH8qfqUE+keKrg3FpJbrOxktwwC7lL7lPH0FZOg6q2leJLe+t1AW3kLbWBIGRyPwz+lbviPUrfXvENjLNJNLOTHHICQEC4AIUADHRj9CK2lF89+ljkjJcluty94609tPOmajb5a2voy+HlDnJwc46jOQa6LUtJudd0SGHTTbfaWti0kRAUNtK9yccsOKi8RzaVqOnadZG0IvPlijYg/u8EEDPYbRisS01tLLUtrMJI7e3PG7AZsEgfmF49zXMk5KNt0bc6u3Lqbfh7QLqLwgLyzFlHOkbPKXzuYbQf7pwQeB9TSaVqD6hYRab9tUXT2c0uSWVYCD8rHHJbBJwPauT0zxXdW9jdNhZEVHijQgEDcME47nin+HNQSxbVL4wRtcJC0duxAPlszBcjP8Ask/pVSovVy7iVVKyR0Wu6fDdaoAYkjmma3Hlw7mIAPzAegIYdO/41fm8MpYtqU02ofZ45ovljuYz5jgAFzngHjAx161F4Esf7ShudT1OdvkljSOMxgksm1lbcemDge+K6jQLeC70y11DU3e81ETzS8vuiDuZM9OMBFAx2I9qwneOjlt/X6GqqJrRHn8unve+JX0aUXTxySNcTT+UWLlR8hA7DIUDtXWx+C9MtTBeFbqSK5mFxNGCY2RgOQQPQ/Nj1FdTo+owt4t1NpJFDx2MAiIOdyl5ckD6qKrTajdyxyO4VC08o2KeSVdlAz9AKzqTlJLldiJVVTV7XPPNf1Gw0aG4jsrWUJ9t+TzWPzPwzt7ckDFX/DF1cax8OvFs0UUa3EskgRVAAyVTA/pzXD3Wo6lr+s3Okgq1slxLLFE4+WLdjLAjnPA9fpXb+B4/L+FOukIYXLsWcNknOzn24wMe1d0IKEV3JnKcn5JmDYaXrdjaR2mqwTvcpk4LBwBnjBBIrZvdKkh0q5muLq3EiwjbCmGIUEu27jH4jPpmsm+8VCx8QyQwKJo8FWJPO4BiT6Y3fpXLaz4lnvbW3gTarRoY3UIMOMg5J7nPboAq1CpTqNN6GlLErDybjqeveTpKaNaXVnqUU91cQeY3G2WVypDszdQoAI2445JrG1rwi2k+IBqI1KObT5kh2TfKCOSu0ADBIOw5GMj6cJ4L8L6Vd/Dq2vb2WbfNJI/yMAVbeUXBx6D6c1hW/iJNFsbvSbh3lEJuFhcryQSMY9Mtuz6VmpKUpRhutDSNVxcZsZql5pcviWWGykvbfUIp0zN5p23KErlHTjB59ema6nxXqQ0Lwho83kMI2uZv3MnRjs43AcYzg4ryzTJxc6nJNcs7uDlJN+GVs53c9eh4969X8aw2euWPgmBvMazvdSBcMcMyNtBzjocE9K3dO0kntY5XUum+tyRNTlWwvNNvrdYhKhuo7gzL+8O1FKlc8H09h61y1paJqXhjTle7t7KaFJLvyxEGZkLHls4wCM+vTNd9r2kaWPDM0q2gW8t7aS5RsnOOuw+vGF5rlPBPh7U9S8HT3Us9uv2mPybdpclkRCy7TgcDNZ1q/LQjGbS5Xp8/+AOnGHtZTX2u/kUNIC3U+radDcQRB4VCSk5G85Cj8SeT7Vg+HdDmt/FutWN2YZ/s1pMzTIxKKQA25eOTjI/GtDw54eu9T1LWlvmQQxqYTIdx+cMwDrjrja3X0q5qms2ekWDW9oqyXSQrbGdVCtL93Lt65CnnnrQ21JxjrexX2Yt9CzqWgafol5pOoRak9zM7x200LII1f5MDeM8MCQcc9DXOateGx0eeRIlmglvCYJFbCNtLBiB74XH41W8R+IBfm5tBAqmOQP5wPzFwNrZ7Ectj8OtPv71U+Hum2dx80byv5ScZBVmJcHty2PcZrSEJ+65L/hgnKOtn/WxsXkCf8I0b6C4giAtBKsLE5dgc7jjoSocAH26VQ0OwfxLE8VvIIbuOA3DOz7Y0RTzuyMYq54SeXUNKFpa263F9d7YCoC7hEuckMemFTafXcKn0+y1bwT4khg1bSreTSNXuorRmnVcFd2AcA8EAk4IwcZqUmk11CbTszZ8M+Hn8RWpOnSy2DwKq3BklKvI55yhXonTn2pg8LxXHjN9Furg3DIrSAHKm428Yz2Oep64BNdb4cvre18VapYRLaREy/uQHG6QfNuxgn5V2rj0ya838QeIGs/iVYxW2V1GLV5BcXAY/NG8oVI/THlgf99VnTcpN20HVaWj26G03wZ1FseRq9vbED95G5L/P1JBC9MYor2CfyWk/eTIpAxguBRTWIkZWT1Pkbe8ssn7/AMxY8qjZzwOmKrGWKGByzMZS4KKF+XGDnP44r2Kw+Hvw4gch/FLOMYINzGP6Vrj4f/CcRDzNV3kjr9t/wrtVSLRMldW6ngMzsyRGSRljI5UDOCM4/SnWzyxhkAb96oG3H3umMflX0Enhb4SQRbWu/MVR/FcSH8eKkOjfCI4JwxVQqHzJ8qAcjFP2iJcOqPDtJupLSwnRLhCLpDFJDzlQCCCeMdRx9Kz7G7nt7gmOR03hlODjIPUfQg19BRWXwigkWVLRGIwMssxH45pki/CUlWGmeZgkgLHLgE9eCR6VPPHUOVnjPhbxB/Y2vObwsbKeF7adVH8DL6fXB/A1mywyC6ljiJkjjLFWXkbQck/Tg17tNP8ACx8SNoBlf1MRz2HJLewpo1D4aKgWPwwDgYAMI/LlqnninzD5XazPEljuJ2jYRs6yEgFecnp/hVtZZTbF4A7bOWKLkdOM/ka9fGu+BIo9sXhSMAnO37PH/jSp4n8M20RaDwrHGjf3Y0Ab9KiVbsilE8PuGZ7MfMx7hT06D9cCvUfgjp0tvr8920kLLc6WzqqSAsv71RgjqPumty68V6TBbpMvhJIonGEZokUMBgYB24NbngbXYdX1S5S30hbNFtmbzVAweVG3IA9f0pe1lJWSJ5EtWfPOrPJ/a8rpdmVpHlGzJ/d7nZSvPqOfxqGCwu51kjiTeYTtLA5HXt6969ak8aM1xMlvo8JKbiTu7A8npSL4+vGDeTpEe1M5YOcDgn046H8qFWml8P4lqnG+rPLrKC7t7uBpLedAsqN9w+xqzYW+rQRXFjFZ3LpdOoYBDjIOQSfoT+dejJ441K7vfs9tYWzOMkLuLZx1PbApU8c6r5ohWO0LMMLlSO3Pem60nvH8So00tUzgLvS9QMK+Tpl2xOSWETEfyr0zwdY3v/CmNctJbKRJ3ndUjkjILgrH2P41QufGGplyN8KgnAIj/Icmu20nUb+fwDqczsPtUU5RcIOOI+34mpdWTVmi5+9Lm9DxWXwz4lvJ1X+zJlCAKuIcLhANv4/1q5pXgTXWuFQ2tzHE7fOJFKp0Iz1PPPpXZrr+rsvzXWDkg/Iv+FWIta1U4zeN0/ur/hSdeVrC5Y63Rz0/hXxF59ld2WkyC9troSeY8ibGTA4K59QfwqXxR4d8Y+K9WtNTl0e1sZoRsZbeYDgE4P3uvOK6hNZ1IjJu3OfYf4U/+178j/j8k5OOoFQq7XQlxRyM3gHxDe28lxe7Zr8zFl3zrtVSdxyQCSSS351Pa/D/AFC10+SULDHqqGNoJRcMVRgzFjwPTYOnY119tqc5v7OKe8kKyzLHs8wjfkgY4qLVL24TWrq1hu5k8psGITElcge/vS9tLoNRi9Wea3/h+OPxAjavrKrKJUmvFWJ2YuwDNggYJ5PNRT2Ni9pdRJfq0u3FvJ5bBRyM5G3uBxXodz4cmudD1d1tIZbqaaIxSNIhYLtA6k5XkGuP0DQzqHie30y7SZE80pP5Yyy4zkd+4xVwrcy32PSpYLDzg5NvQ7m18e6FHoSWkouftBjCufLJGR3B9/pXnGl2Vtolql3a6xGb9X81FMDnYwYEckc9BRqNk1jqVxalXxHIyLuGCQDgGtm80W1i8DWOpojC7e6eKViwwRgkDGewH6042W3U3ngcNFJtvXzOals47i6Wdr2JDgBsxsT7npV5ILFp0Ml8iIhx8sTEsOM9uO/6VP4bsI9R8Q2FtOm63edFkBbGQT0zkdab4hsorDX7+2tgBBHO6RjdnAB6ZqnJt2D6hhvaezu7+pn6nptncXss1rqEYRmXCyRvk8DJztqa3sbFNJkt31NBM8m7iNyoHH+z6A1WxTSDniqu7WNHltJdztl1/T7PS4LI6n9pljgMP2gRup6HnBHJG4gHIx+ArkrWSC2t/JEysN2cncMjGMdOvFVNu4hQOScV1GpaZBF4G0x0itxdebK0jq3zFQcEdPp/TrSUbbGWIp0vdhN+hzFpBbr50c0yiNnMyMN3yyFSDxt+7nb74WtazstJDQX82sRrNDdIfKEL5MYB3YO3qcgUeE/s6eJrCW6kjSJJlJ8wEg84z+FN8TpGPEuovC0bRPcyFPLGABuNNt3sc/1Wg6vJfUva/f2N3BcwQXySq0ZEbBHXkqBzle2WP5VQ0/RbjxFdiHT5rb7QiF5fMZ1BTCjj5f7xP6VuP4aVvhzFfpYAah9tKNL5oyU2k4xn6cdak+FsCv4nzIMiSJo1USbSTwx6EHGATUx91e6RUw9HkbT28xt54L1q7a23abp8EYVI5RaSgZC8FsEAZIyayn8BeIbS4nktrEPCZnZMXKbwD93PPUd67rTdQkvNUSKfWZILQuSZTJuwB0Gf8a67UtCTV5RaxBfLjgEltdBzyxJ5LjkkbVOBx9an2rS0OFQi3qcV4es9Ss9BubGSxktN7zspZg7BTjaMgYzyef8A6xqn4fv/ABBpUSaZdWF0+lLbxR+T5Azv+UOAfTBkOSau6je6vpuozWc145eJtp24wffpVX+2dSL4N0xz7D/Csm97rcvQsPrl2deee00WRIvLiRGuYCNpRyRgg8D5jxntTI9a1W5e4efR0W5AfaVJCvkMw6+p9+9Mn1PWbVwszyxE9pIgCfzFJFrmuTOUt3aVlXJVYQxA/AVDimU+RxUXHY87nsdU05zMmn3CSkbDJGh3EHryOeneu98Kx3SfCTxLutpY5w7lY2Ugk7Y8cH6VPB4n1yWZIYAk0r/dQRZJ79vpXVaVrupP4S1O7uIIxd28wiEbKUGTs65PH3q6FUb3Qqs3I8DtbM3+qOZi9vCsfzO8Z+XPA/U1lA5YsxCyKu5EkUkO24fL+WT+Fe0XnjXW7C7a3ubGw8wHlcbh+YYj1qI+P7uOTbcaLYE91ZCCPzq1Vl2MeSOhseFRDD8O7OMqiuwdyo6Al3I/QV4hrdxJNdb7jylYKwBQ9RvbJPuTmvYIviUIjsk0C22MOArYyP8AvnmprzxrZ24hkv8AwXAFmXfG7ovzKecglOa58PB0pyk9bmlWXPGyR4/pkLWYvPOAScFYtpOdwznIx/uj869U1rbDpHw1cg/LcxNx0xiPP8xTv+E88Nq/zeD7XjuEj/8Aia6XXPEuiaZoeh3V5oqzw3MZltowqnyBhCAM9Oo6eldDnfoZWs0ZnxD1eCLwzdRRBmaeIrlATgEryT2HNVfDeqkeB9Ot4IJUkW3JDMAEGGKkk+uQTii48e+EL6IQ3nhyaWE4yjhSOOnGauW/jjwTBbxwJot3HEgKqiKMKM5PRvXNctfD+1go+d+pUZWVrHmGianbW2kyNex3Y+0TsGMT4LALnn8X/nVDxFDBe6yLO2V4zCghLO2csAQSx+uc16wde+GD2qQNoEiorFgBByD/ALwbNSpqnwocs7aYqEjnfbvzn6H3rtSinzLct1L6NaHiOpaQbRLWSO6WZbm3SRzHj907DOzqckAVSuJJ7ow2yRsTbBxgc9GJJ9v/AK1e3TJ8HZD5gtniPJzGsw96gFl8HJLhZmecvnJ3PP8AN9auMrLV3MHGLWxzPwhv7ax8RTpdzlFjsz5G4/KCWXefY9OfQVvfELxDE+v+HxuM8UNwbgCNQd7AAIB+J/nWrpLfDHR75rmw1J4meMxkOXZdpwTwyn0qbWbP4deI7yGa68RFZYVKpskCAfmtYON6l+ha5UzymPUo9D8T2Nysc6G3EfmRPwSdp3cYHynPGeax76LVX199buLC8jje6FwJXiZQAW3LzjHpXr1x4I+G1zOWfxO7SOdzMbxCWP4j2pNQ0bwxJpr6avj2SS1OB5E1yrrhTlfTpgdPSquo6/JjbUtzHvPiTYzSISk0rqm13depyff0xRXPP4Y8PGWTHiK3A3EDkcjPX71FZclDs/uN+bzM630fUt2Rp12R3Ihb/CtC50XV7HT5L2TSb0Qou7c0JVR+YrXb41+JGwFt9NTH/TJj/wCzVi+KPir4l8Q6edPuHtYrdsF1hhILYORySa6FGT3Rzum0rmjbaJqtz4cNwmlSi6gYtMc42oVBGfp/XmtP+xpZdMcxacyrtjn81hgqoGHIJwcew7kVy9vql8lhaeZDIBOg8lUlB3ksq4YZ4B3Z5xyBXRPq0tvJZ2Mkd4+pCYnyFUuNpUH5SpOecE+mazlB33IU12NQ+HyxkgsbRnSaF0R7jAG4HcMMTgHgjI9DV6x8OgIwi07LrEN8smNmRuDHJ46YPHHTFM1rxHbQeGI476dpr+aTy0Q5zGyucK5OMH5WGfc1dtdVbTtLNxqcN1HKgVorVgVZhhucn5QO3bgVj7NuF7mnOua3L+ZTh8KajHpEtrbWEE+o+cv74OrIo4P3jxxg/ieRWl/wj9/JcTSzWUEt4yxrGpKExbSoO4YwCeT9Kb4UvrhreO8nilgs3RjHsYHzDjjI3cDjOfWm2uoalda9dXbwolr5oSRWkUSnCqCQDyemR6VbpRcmr+ZKqtJe6XpPD+qy6xDqU1pbXMZxH5O0OY05wcfdA/wqnr3hTxDeWtrcpFDcS2uE+x7hg5PJAGBgcHGeld7pOo/abuaBbaSLyt3JOVbLHP0OR09DVafXEjutLsILSSRrllUvn7gGSM+v3WyO2KwjGCtK5q5Sd1Y4/W/DGveINPmaZTB9jAW3gIBE3ygseOB0wBj8a6Xwrp+sadDFb6qIV8uBwEiYbc5B+UAAYAyPWrHijXo/D+gatfNMPtSWxMUbfd3YwMZ4PJ/Sta2uUaztVdv3rw7lVl2nG305x9K1VOKsuxnKbabtueeQeD9bTw59nvJLeFn3uoVuDlT8uFHXGTnnv1rD0Pwzd6ZHLDqeLJJp2CtNn94F7qffOBnnnvXsi3thfJbXEcyMiy4Qnj5yCMfXmvP/AB7qr23imyDAsluhdYpFzE5IP3h1JGARjpxUVaSjF2ZrTqtySOI07TbHT9fvGtLxrmCP5EmZOfmG5RjjBA/PH4Vsalo+kaXY2OpW053tMVRk+8646tuPG7GccAe9cQ041W+uNQ1AODLDDHELZlQAKoGWGDu/TODXa+KInl0q7vr5Ip9Nlt4hFGkqoyy7QcgDlep49DVqF+bme6Qp1HFxstmY2rS6Da3aw2ZulIUShZmAdRxjqOSck9e1d7pL20nw7v57bzow8wZnDq5ZspyuMDBAGAa8c1C5Nx4hS51CMXabIziZmAK7ABypBr03wvqNoPhdqRmiSO3MojCxseMhVzkg88ZHXtSlC0b90aVNGoryMW91zTtPSC21TTZUkwZFMaAO2487juGeRx7GtjQ7mx1XTri+sdEnuEifyghPzM2NxxtJIwMcnjnFeZ6rqMN9bQfM0lyhZWkcYwv3gOv95nB47CvXvgkIz4av2XJk+1/PzwMKuP601R9xX3NZqCp89jl08c6Ss/lw6NIwLYUu4H5jBp//AAsPTY2wmnICD6//AGNcRfMR4gucAAi7fgdvnNZUzfvnI7sa0VKLOiVGmraHa614sOr3enXFnCbc2khfI7twR+WKraB4juLPxHNdTMZHuj5bZ55LKfUVjqXbTBb207xJMFebgHLjOCPQYY1JFHm1WCeV2WN3dCihSGZQMk9Tyq/rRZJWIWBq+15kvdPTVuHazEkjsJgG2qR0O7+mTXLW97Bbaq09mbhbhZ2admcEEg8FcAY79aoW2qyw6bHbtLO06xlDNvJy2eGwe9V3lEcDw2jyKJSWkeQAsWy2MHsMHn3rlpUeRu5pHCV1TkuXexakutPnnll1NbqSZnJUwuqj8QQe9ZFxfy/2PBZOzFPO8zaD3IAP6LVzMM6AXZlbYGVDGFUhTuIycckMevpxVFxfPf8A283xFySSzqgGS2d3HTnJrqjYVbB15Qgktt/6uXLu4s45refS0u4gjZYzurHP8OCAMdDUVpLay3VxPqa3UiuchoWC5bqckg+v6027TfbNbWlxPHBIcyIzcMRnYeO4BP5moYo3hs2he5llVWDIhPyg4wxx6nA/KndcptHCVXjPaNPl7/KxpBtBxzDqXv8Avo//AImmO2hAfLDqP4yp/wDE1m44pDjFI9R0/Nmjt0mUrHawX5uG+WMNIhBY9Oi08Ru2n28Z86UK2X2f3Np3fp39qz7ZNzySCWSJ4k8yN0PIbcAP51LF50bY+1zrGyhHCnnZghgM9M1SaR5GMwtWrVi4K6Q1oEaJLu0inS3VmQvIQfnwDjIA7EVYW3gig8+9iuik8jLDIjqF3hRuzkdMFaoTWMe1hBNKA6HcH6bumRip4beFYRme4EqZMZUghWwMHB9xzRdWM1g6/t3Ox0kWtxN4Jg0sO32qO6aZlxxtIAHP1JrE0fVG0nxD9stSxSNWXB45IIP86rQC4i1BL03kvmhlZnQAEtnJP54/KkubaN2/czzKC275gCRyCeR9P1pRsmZfUMSqbXLrddje0DxVDpNvLaT2bXEss7ODkYAwABz9K9q02K8uPDul3tugSVQsywDA3Iw5Qnp0OfqBXz6qxzKhu5JHkjG1WRVHydhj1yTzVvR9d1zRrmDytWuTZRtlrUSsEYentUOMW2+pq8DWUI8sdep3PinxRoQ8S3yvbecUfYZVPBIAB6e/FZEviTQEuVhNhMCwXDqRjDDjv71w19J5moTyrnY0hcZ4wCc/1p90pn1GKJBy6xKPxUUcibuzZ4WlGyPcvEnhXT9M0RtQKOyWkWZEizkjuwyevr7CsnwhoOkeJ7eW/tvPEET+WfMyDu4ORg9hiu78VTwWnhHVGnlVV+xyqN7D5jsOB7mvNvg9rMnkX2kwwA7VWcyc43EsDn8AvSrlSgmjy4tuk59bljTvC98PGl7FO8axQI8kDsxaSQ5ADHPByCa6nTdKa70zU7LUAY2nnDkIEBUYTbjaMdV6mq13qd7o+pRXN1DbvbXEyQCdW+ZN3Zh/vcfiM1qWsn2LUdR85AYp7iHyyCdxMmBznpjH5D3rCm03domd7WRw2o6J4g1HxXZy3KW/2RJN6nauUQH0C4I4xg+tS6h4d1PW4R/aaHfABiQIm9t0hGC3HCjj8Pz9MsC/lKjw+WFUKFZtxx6k1xmvazPo3gxX+xGWW8ZIGZZNxVnGOM9uMfXmq9mlZ3H7S+lkZGoeAb7XJ4lN/MIrUxwJh/l2gcsQe+Ow9RWX4j8BX8R01I4mmMjrE91uIEKBQOUHHc49T3r0HQ/FGlyTNp8O83LXEkQXHEjIisSDjA+Ug/nUFn430y/uNSsTdNZT2Nw0MjTgKC24/dJ4PQ8dcYpxhFJNMTqyvZrQ5KH4PxG68y7vLlYFZjtRwZCoHA/ujOCc+4ra8ReBW13TdHtIGdLewt5E2O+CRtUKCw7jb/Oty/8AFlva6ppNrFazzrqAciSOMscKueg55wevpVqbWrLSNIe5lzFDHH5mwrgqucZI7Ad/SqstrkOpJu9jxr/hXGrJr4sFYywCMs00PIjAGRwRyTle/rxV5/hjqlks5klJzFuQ8MwYkL93p6nGeCRXq8XiTSrbQRqT3aNYx7I3lH8JJCjOOnJGfSqWt6/p8V3FbJcyC6nt3eFkj3K6grnHqRnIx2JqKl1ByvqXGpd8tjzOT4Y39jaLPcXqs4iLSYIw4PGFGPvDIz2rKj8B3wnMUjRy2yoEO5mDsTjuOuNwzjtXoLeJrH7ZDYu1ws58xy042RquIyS2e2CD7DNOutUthAY4NQgkjXALRnIYcAtnt65zXLKvVtddTVRi9GtjzC48E6ik7Wlktu4BGz96funcT1HXGO9QXPhC9t41mkDLtTypFdkCpJ/wHk8g/livX7WS0TSoriKe2ljmRTA6sAGjMcYyV7EgZwemaisbm1u7Q3rvbGOVV8oCTBLKznOOynrnvVLEVb8vYnlhvY8guPBWt21vEbi28m4y7NGWDDaFGDkZxgk9fam/8IjrawqtzaS25ljykmz5W+mSPXrXqRv7J7id5rywUxZMibwGc/u+R7cjP4VkjxBZzajNCl89xcwoDFDGgZEQ9SD16449xVLFVWnoL2UNDzyPwvrrwbhpN9IqsVLiEnJHB6cVkTaXqXnyRNp10skYy6mFsr9eOK7CT4ma7oWoXenaXIgt0fcRcQ7m3kDPU8DjpWNF8SfEUWpS3pnikkmx5gZDhh6deld0edxTS1MnSOZ+yXGTm3lyDz8horpv+FiaoXdmtbUlmLHCt3P1op81X+X8RexXc43zB5m49KbLtMmc8d6e6KqghXB/2ulDInloQDuxk5cHP4dq3uOVRWsdALqIX9nFhCrZKn04/wDrVqw3cT61boqlZo1bDFuxKAEfrXEjUZPNhuGijJhPyjOOw/OrFrqbNqy30pjR4owVRi3zHcBxgHnvzxwaTVzkSZ3Or3ltNd6fb3JwftGEB5wQc8/99HFWNa1ARaXOpLFVRWcA8sDkHH03Vwmsaw9zc2ErRKsSP5mzn5jgE5NWtZ1+6vLBoljRImTLsBk/fx37dPzqFBWs+pfM7p9jvdEu1tNL08qWkQRIpZRznZ/ia19IuLvVZbWeQqbm5fJBXjJcjH5V5k3iO8WxntrEgRxJ+7mjTY20H72ASASBV7wt4m1S10aWSG5Cz2amSN2GWGGBOc9eCarRS5/KxLi3Hk87n0P4X8yPWdctpzmZJkfrkYZcjH41DcWYs/Fum3FzOD500sUKdNpKyMP0zXgOl+P/ABNpPia/u7a7eS5u32ymdN4ZVY7cZ6DBPSqd/wCLPEVx4it9bmv52voZd0Z25WLIwQFIwOrDGK5Pq+kV2On2ju33PZfH3jeDStL1XRbyyWWB5Vt4mjfqCiud2fTPb1FeiSyqyRMEDKUZg3p8p/xNfMPiS/vta0WxubqQyXk8k7yttA3MNidAMdFFdj8JvEWv6t4intNW1G4uIoNNcxwynpyAD+Qx+NPlfJdvYJLpY9K0/wAf29z4YHiCezaGFrsWscYcFmywUEnj1J/CvMfH3jq01u8tJbSzlgOmSOM3GMOxxlcA9AR61wuoXWpPBbaalzN5EDefFAHyocljkrnr057Zq34ktVm129VN2JpBLhevz4f6dM9ard2l1BRa1itSlpcv2qziMzRbBLheRwgIwDj2zXaePbtrexSykYSGZl3PgKR8oPTp3rgLbTbuHy/NQkKBjy057+n1rY8U6t/wlepfbbe3eGCMhERiC3bJPbP+FbRaV0noyalCpKSbi7ozrlpFiMsrnaMKo3ds5Ar0PQpwfhZqaKT5az220AcbsgH+Qrz64tJJ7Qx+UFYkEHvXb6DFLb/CLxAkUbF4ryGchj6lR/SsaiTSOqUKifNJHDX11B/aM4Ak2iQjIX3r2P4G6lby2Gr2ERfzVkjm+YAZBBH/ALL+teNppbzMZGupYpGJJUcgZ9K6nwhrVx4L1VtTMr3Vv5TJLB90sOCMHsQQD+frVNpKyOiVKrOk01p/XmVdcu9Om8VanOsjR7ryV9m0kD5yayfs1rK7EX0YBPGVareoxvf6lc3trNHHDcTPLHHIoLKrEkAnHYGq32G/B4No/wDwEf4Uk0up2RUmleH9feWYjGgEazowXjduxn86nRd33WjP/Ax/jVD7LfL/AMulu30P/wBemtBdgc6Yp/3XP+NKy7nVGvKKty/gzRuxJa2MtyVDKi7sBxWhZ2cMmn2t1PcrAs6KV3nJJIBwMDJ61yl6kospt9hLGAp+cscD9K67S7Gx1eLRYbq4nRorJR5EIXc2cnfljgckDueBUVFyxvc5K2Mqe0tF2Vv63RV1qKPTNM+2wyLcRlgFZG4OTj/Ip/8AZt6QGFu/I9qreI4bS08N3dva3Lz5vEkO8AGPphTgkE4xnFYgnmA+5eD8T/hTpxbiVQxs1KSnrsdH/Zl7/wA+7/mKfHpF00irLC6oeprm/tE2Pu335mk+0TZ+5ffmf8KrkZ0/XY9jsh4bGM7iPqaU+GOBh+vqa43z5jyVv+Pc0pmnJ6ah+Zo9n5h9eXY6yfw5cQIz24LsRtKg9s5/oKrjRdSIJ+yvXNCac8Y1EfiaUTXHpqP5mnyCWNX8p039iamQf9Dk/SkGhaoVz9jlx+Fc751yO2pc+5pBcXPII1L/AL6NHIP695Gxq9pfaTpsl7PauEUgEkgdTU9nYS3NtHOFO1kVyFOSM5xn64NctqUs7afMri82nB/ek7a7KzO21tY0UGLylLckbjt4PGOMEHr1J9Kyq3ilY462NqOp7rsrGXqaS6dbWty0e5J7gQL+8HXvke2R1pXjK9Sv4OD/AFq74vkjk8PadHEB5iXyl0K8szbuc474Ix2wPUVSNrqJAVNMjT1yx/8AiqIaxub4LFTm5c+u3QhktoiC5uUUnqCDxTpWtY2WaO5/eoqfMFJAKgDj8qV9P1JwB5ECfkf8aiOl6hxmSJB32oD/AEqtOrN6ibd1B/18z174qXNtqPga3ubaZXh+1Ru/lkNt3ITzjp1H51yfwfmifxNfW8RbzvshkViMDAYAjrz98H8K4WLRbxJZGFw0asckKeCeOSOBmtnww914e8TWeqiWW5MRKeUG2hgyleTnoM56dhVylHXU8pYatGg48p6zrNxFfanpGkXKEPLdpch1YHHlgnHY88c/Wte/1GIahfidgsUEkClimcMY2IOO/JWvMfiBcXNt43s761UtLYxLtQHAb5mJBxzyDjiuv8Sst74c1m7tkSRbue3MYkRiMNEApwOc5YEe+K46Uf3cbf1uYSpNSXMtH/wCXxL40fw34y0SO7uGg0uRJGucLu3jyxsJGMjDE8e1UvHWsrL4W8LXcaRrFe3tvdsu0fKoAcj8yK4PxC83ifXNPgisriWK0s0gihaQJKVRMszHkZznPsPyXX/E6av4S0TRrfTpoZrBD5ikEqMcAK2TnjnnkV1K1jL6vUjJabmn8RZoPD0M1laXdxDdyTfaYUjhKCIFzkrKPY4x/jT/AAZ4wTwqdPt7nTbq5n1VIpBPJIqhMhVO3gntk575p017F8QoLltVb+zRY6fiNXmVDcz5JxtPO35RXOSapLr+o6Kgjihube2e3XcSCzpEcOcjABIXp6EmoUeWP3v8CXB31LC/EsxfErUPEMVpPJA1uFgtppOhAUHnnA5c8d2960/iLrtzFpnhqdWy91prNLGT9/eADn8z+ZrO8a+CrLQPskEWom+1AxSEHbhFiWJsAYOARgdeu6tTxro6y6b4MubuWKG2SzSKTzlcDIXdglQSM4x7da05o31M3DsdLcfEvw34k0QxyrLZxySbd95GNo2lWZeCeSCQPfntXn3w2vPO1iaKUefdRxmZWlY5Kkop+bk/h3zVbRNMl8Q6jPY6VBbxMuowtB5bMYgFWQM/zZbBC7iDW7oXg3UtB+Ilw8zK0MUJa4ljG2PzGAYRgceoP4ds1lWS5J37Fwik0Zuuaw+q+MNSs4h5Uq6c8QZCDukUk7csOnNdXbaha6N4VihFvKLTYsI3SgMVbABDD/eHPB+lcp/YgfWL/wAQy38KMt/NAlu0yZMbRuN/XIy2AAfc0t9qca+CdGF0/lxyXLRtJgEBIy4B9xwPyrnqU01CK20/JmkXa7Zq+CGigtrmS7iMhIiZAYsooWFOQTkAncB1ycVF4Zmt9S8RPc2zPLZrbFRGEUIqbwFBHXtn2x+TNBuo4fBepMkvmKlu8gIHbDY/RQBUPw3ktbWa3jWVHmubV3cI+SoVuhHY/NUyWlSXXYat7qL0eqWd346kWxsyktnCyTAbVDHcvzcDng/+O1Qsrtb3xxqUkEKRvbQrA5PJYbicjpjsPwFZPh26X/hZephXGJpZo8Z5OCWzj/gNR+H75P8AhYmpFCCs7SxgLnJwdw9v4a1dO112iiVJP7zA1q9a88R3zuqB0kMZKjG7b8oJ9+KzSOSKu3aq2qagyhQTdSdz/eNVmUAt0JzxzivRhZRSI9otmR4B6minqox/9kKKu4c8SpEQxJG3j1zxWnb6ZcTFQkSsW6cnmsQyELwx/EYq7BrV/bOrR3SAgcfJ0/Shp9DBTUdLGqug7xh40Bz2kPBqceHIWwzbty9CGz3rGGuX5YsbqPk5+5/9anrruoA/8fkX4p/9as2qnc0VeC3gjdHh6F1Al8yTH3c44q5b+HPMjULBNKvOA2Mds/yFYlle63fH9xcw7Scb5AEXPpkjrRH4m1uyuHg+2RJIr7XXywcEcY6VKjJuzZf1mMVdU1/XzN3+wUt5dhtZ4z1K54P4Vat9E8yVpYrOTd/EV4Hf39zXNXXiDXYZwbq4CM43DfFjI9RxSL4n1wQkrer5R64TAJ/Kp9nJvfQ0WOsrciv6HWyacS3ltZHIGANvrU8mlXKR/PYuE6HK5ri4/FWs712XkZcHjEY/wq5e+LfEkIVLi+h2sMjaFYH64HWkqOju9ehp/alRNOMV56HSwafcZSJIHK5JRSgAUnGcfXArq/D2r3/hFJ1TRkeSc/M7KQxAHTjtzn8a82Or+LLfTo9UkdY7OQgJM0PB/T261Un8e64zh5tRRgOMpCD/ADAqY0pNNp6inmDa5HBcr9f8zury2v8AVLi4uxpzoSQz+XDwKrWujajvdnhuriWQjLSR4OAAoHAHGAK5GLx34ggZiuoxYIIIMQ/I8Vq3HifxPp9pBPJrNpvk5aHyfmTPTPy1DoySSX9fgaRzOV78q02/q50z6Bqsf3tNnz2+SmWHg/VUVtmlTMGkMjfJjryR1rlB8RvEyjjVYD/2xH/xNXbP4keLZZlgj1e1UserQgDjn+7TVGSeuw5ZrOVnyq69f8zpT4U1rhf7Kuc5P/LPpXZaPd6vpeiJpQ8ItLGQVkZjjzCepIxXnF/8Q/GmkXn2WfV7QnAZWEAYMD3B21V/4Wv4w2Fk1a3faRkLbD+q0o052umKtmEqy5ZwT+//ADOl/wCEJ1tmJTS5VByQDgYHpyap3HhDWpIpIjpV1hhgnyicVjj4ueLzxJqtvGM9TbKcfpSP8T/GgbJ1iDnoBHFgj8qfsZJ7mqzGrNODivxNKTwxqWn2ElzcadPFBAuXkeLAUAdfpWQt9Yk8XMQ+pFWL7xd4w1Dw/O17eRS2syFHjBjDFG4ztAzg565zzXDFpAebJsexNONLm3ZtDMJxVuVfidst1akfLcRH6EVIJYyMiRfqK4BpE/jtpVPs3/1qhkkiwVCTD8RV/V/Mf9qNfZO61NkudNnt45Y/MkTCgsBk1WsBqK6fahri2ysQGCyZUA4xz9BXEZTp+9q4unyPpz33/LJW24LgMc56D8KtUlFWucGJxP1iSla1uzOi1O01i8tjEj2vkeaocCSMbjgkHjnHyn9PWumWdNgAcdK8xhi8x9iJcM2M4QZNSMgjCsy3KhuVJGM/SpnR5tLmuExX1e9le/n/AMA9O+0x45kFOF4MYEgrzWC3infabgxDGS8j8D24yc/hSLCGn8lBO75wNpBBqPq67nas2/u/j/wD0z7YD/y0p/24jkSe1eWnYOCbgY4NT3FnLaeX9pgvoRKgkTzE27lPQjPUUfV/Mf8Aav8Ac/H/AIB6X/aLf89jn1pw1VsAeb09a8rAh2uSbrK46Lnr6ntTT5OeRc9O1H1fzF/av9z8f+AernV2H/LamnV5Dz5wH0xXmN3p81h5Yu7W+gMibkEibdw9RmrukeGLzXEdtPjaUx4Lq06IVz04OOuDih0kldyF/an9xff/AMA6zxFcyaro0lmk0fmOV272wOvrXLm68QQRJbNqA8rYNqLKCACAcfrWfYWFveX4tZ5pLQcgyS9FIHQ4Ht+FV72y+xTeWwZxjcrxyBlYeoOPY1pGCXu3uefiqyry57W6b/8AANRp9Yv7i0W7vBJDHMJMSSDC45rsxqMbci4U/iK5ifwXHBZxzPq9sJmiLmEsVwwx8uSOevUdx6c1zSJEc+YGjHq7Yz7dKThGp8L28i8Li3hU9L37s9Ka/gHJuFH1IqE6pZJ1uo/++hXBxKu0E2lwYzwG3cH8dtXFtZhbi4XTZPKLbdzEkE/pU+wit2dyzST2S/H/ACO402WPV9Qi0+wbz7qbOyNRycAk/oDW2fCWvIwYaZdBgcgqmea8003VrrSr9LrTpY7e+h3crkNHkbTyTjoSK3/+Fi+LmPzeIHUezp/QVLodmT/aNWWyX4nVz+HPFFzO8t9bXt1Ix++8IyOemR25rrbDVNe0zQ4tNPhh5YVj8slw2W9z/nivJR8RPFkQwviSRh7qG/mtJ/wsTxdI6p/b0p3MFBMaADP/AAGkqM1szjqYqUoqEoJpev8AmdvpNvr+jXN1drpslxNc7xJJdQb3ww5AbrisptKv1GHs7gfVK5+98ZeI7eCJ/wDhKBMZM8RxjjB91FZ48XeJLiRVGqTuzYxiIc9P9n3FR7KpJXuvxKjmcoNtRV3/AF3OtfTb1QM20wz0+WqVxpM0sqSGO4jkjDAFQOjDBBBB7ZrEl17xVBqa2Ml/ILvcAkflq2c9MEAg1T1LXPEWn3Bhu78pKRu+6p4z6gY6g/rRGjO+6HPNZyTUoq39eZ11ss9neQ3SQsZI2DrmMY49fatnxD4r1DxFpsdleWkQSNw4ZIyGzgj175rzW51vV7e2jkOtQSM5w0ap88Z9GBX+WRUKaxq0tsZzq0CDJVUdcM+PQbfw7VaoyWtzOWY80lJwV1/Xc6eyt59OuXntJryKRyCxSQryARnj6n86L63k1CVprwXE0h4MjuSx/HOcVxy+I9VYhVvwSeBiIf8AxNOk8QarEdsl8ikDoYx/8TV+xnfchZgrW5F93/BOlXTYUiEaQuEHbb6VENKRVWMi4aND8sbHKL9F6CsKfW76EgR6nuYZEimELtPtxyPfj6UQ6zqdw8af2jGhkbapdABnvk7cACj2c97g8em/gX3f8E2k0poVkEBu4opgFkRGwrj0I7jmi10+TTrlbnT2ltLgKVEkajOCMHise51fVoJBE+oxSdNrR4ZTn3A9qsyXOqfZnntb/wC1xQqDcPFbnbEfc7cY9/ajkl1e5n9ai7rkX9fMm/scC5+1Ez/aTljMDtYkjrx35pi6QkWGi82N8537iGJ9cjmsz+374nm7XH+5/wDWqw19qcVuLm5mkit2XKSfZ87/AHXOMj3FXyzW7J+sxe0F93/BHNYOgJVF68khiSTVWWzlJ6KPwIoa51VrD7diU2hbb54i+TPpnGM1Ue/uicNNz9P/AK1WkzKVdP7KJDC/YgevJoqPddEKzH7wyDt6j1oqjLfoPbTZm0Ga9d08hSoiUH53JOCcZ+6MHn1xWRvH94f98Ct6XVQQjRFU8pFQKgCgKOO35/nVKTSppHMqmXaxyMIcU02tyeXm+EoK/Qbu/wDzzFXRbxl1Vb2BuAXJjwqk9umc0xrWWCQQr5jTOMqCp6etbFhY2V5ozSXwaOYynaQpUDaOjNjHPPuMfmpSsrgou9jpvE7adc3Fg8Ph650mzSLbE/kbIrnJBUFh2IB+bP8AFXJanc2krxSNbCCaSQu4tgGBU/Unkf1rS1bUtV8Q61/ZlvdRmzjLR20IlCRxRLnB9BwM9zWHc2E1vPJayXMLFUyTGSwB7YPfNZwW19xybttoaPhy30m+1yGPUZ5k02MM8iuBuzgkDdjgEj61P4v1C0utRNvpyxDT4AvkFVxt46Z7jPrVWx0T7RZuyX0aO0qQRQHAeZmwM9eBk9TW54k8Kat4f1PTLa1jtLtmJaJLPMjhlIJVvlyx5z6elJuPtE7jV+W1jmY7XVoBut4ZVLjkhdhx9ODWzDp+naa8Da0zzecRIYR8gA7gkZ6e2OlZl/c6hc3pOrSPA9upV1l3BtwPC4xwe/PvS2EWq6rbyJDpt1ftBgkRRM/lqehOKpptasaaWxpXWs/adbv0j1F3s71BHGJPmWPkE4BwMLg49iKoX1rp8aztZai1ypTMUcsAByMZ5BwD6cc81BHeBbqG1/s+Lz4Wwp5yWJ4HXHWu0tdCtopTfa09q+IMNFHwgbOME8A46cd6zk1St/VxpOZwulzMt5FMYN4jO8RkAbyK6CZtW8Z6xKkETPLApLhyCYx6bm4xnI5P41u3trrPiOxi0ewSCewd0S2fzF2W+MZyRyO/uc96oeIPD9z4RKWQnZJ2QFp4pCVdcgMcdgO4I44oVRTd9OYHFx06FXS7r+z5P7KfTkvLiV2SQLGu88fdwRwQQR+orS0LUtD8NORe2hbU1UeY1zGCIj1wF28HBxk+nvXPeHtJi13xlptv/pDQPOslyyHJWIH5mP8Ad+teifEjS/Ck1g66AEm1SGQLc28UrM5jVTywOTkHH1z0NTUjG/K3vuVGTtojzK/eCXULxrdmkgEzvF5aEqFJ4x6Y4H4UtpfyWUM9tcwy228kKdpXdkfxDuP8abaW2o2VlJNHLJBbswyEkALkHI+h4pNV1/UdX1CS4kaZklcl4w5Kn14zgdK2tf3ehHO1qdD4d0eHU9GuL8yWLXccjJDbSg4lKgEjj6jFc3ey6dIXNjC6LgNtdieTwT+far9vBPpmnNc3k6pIzlYbcIGB+XGW5yuQxx34o07T7vW4LmaEbbVE5O8fKw5wASCc8DA9alOzcm9C3OTt3GwmWXT5DawgxoyxS+aQd64JyoPcbe3PK1nT21rBEG+1N5p4dUXhf1qxb3z2ttIkhWZA+AgJxGeckenT9KqPexTSO5OwtjJVRzwB6c1pFNMiNRLcgMqqfluphz6f/Xo87/p7m/I/40m9w3/HxDx/sj/Ck81/+e8P/fP/ANarNeb+v6ZNAjXEvlpcyFicAbTkk9AME8k12H9j6laaU2g3Ojg6nN+8ieSZRKB1ATJ6Y4IHfPGa5zTiYEN6zpK0XzKgwvI5BHc469Kvarqupa/aJc310qpbRtJbxumC2SoIGBz0+nFY1LtpdCXLsM0uWCxiuxqNgt4XzAY55CrQNz8wweSMH8qznkZraaZbthEJVVYQ+ZOQ3OOMj5evuKtpZahq1pGCqmNmLPI8mPLYfw+zEHPTnP1qvLYXNvex20kTQSjhQeW256ZHU1Sau9dSHKWjNfXrHT4dCsJ4LZY5sbbp0n8xmbqCyk8Hr06ZwelZNik96dtqxZkGdszDYCPrx26VNJBfR24MSF7RpWUuSMxkDcc+2P5UaZZXkenmdZVFukhw4cBsdyBnPQ9qlaR3KvJy0RGJmLlrm6a3mUAlEXg+h4IAzx0r2n4Zxza3ptzqmtTyXEPmLBaGUYztXDFQeDknHTsa8R1ly4VUV+wVTyM8cCtOCC/1DSZPs+ox24sMMkLuVLDnJUDvxn8aU1dJgpyeh1kl3Z+G/EWuab9imvI0nmRbYSspZMHBOOO4xjoAeOa4a2u0e+Se1a4Gw7liOXyR+I/z+VWo9W1Vb2V9RE/2tmDPNODuAKgdT7Vb1TSryPQI9UmjtpLVMrFNFJ87ITwSpHAye/PPSpSUXr1L9pJrToauvaLrT+E4NXvdT87IWVrWKJt8SuAQ/YEE8H39cccvYX+pafdrHptzcwtcyRhxwHfHTA/H9a7Kx+I9ytvb2hsbeKzuPKhT7Q3mBI1O0NgjJx7dwaPGF1Dqdxbal5VzLFBIbaafaoLYOA2QM4zuGOnB5qIzknySjoKSur3Odl0SbVYrm50uOaRIBm5jeUMd3UhSSN3vgZ/Om6Pbedp15ZHSY7i6kjLpKlxsMBBx3bHOR9ae2tG3syLcw26xgF/KUDeemcHPQYye+BW9oHwz1fWPDiX+m3KwCdw6i6Xasi4OCpBOR9QO9U5OK9527Amr3Rx89ncyzW1o1vcLO5zEhV8sDxhc8np2x0qR9C1FtSnsIdNuJ5oV3zRNE7eWoHUjG4de/rXZ2niDWfDGvrd61pZS4h3+UlzkNhl25B/LmrNt8QpBrU99shtRdLbxhEyxHlE9XPXO4j8qPaTS0iKyva5V13RLWLwTmNZI7q1hhZ2WYuWyACCCcAZyR/u/WuQsLfUMRLJbOlu6blmvFwhTk5APH0HvV/T9Vex1uG+uixikuvOlhCYRzuyyYP8ADzj8/wAZ7zXvslxHqNtbyLKku24gcMVkUA/Ng/Ug/hipipxXLuVeL1uReIrtWEFnHYbrRQot/LiIcHHTO35vT365q9pPw51nWdAutRtoYbeSMusVvcswlkZRkgLjA9OaxrPV59G19dUiltZWDllg+YhQVIPUds4Br0D/AIWVbR6VHKYBJKsSuzAAfvPuEZ98fkB6ClN1KaSpocZp3uzzW403WdLCrqWktau+Spnj27vpnj8qqSX7WzAyrEw7KgX9a7jxV4v03xD4YkjkEwZZEeOJsbg/seRjaXrzO52STRrGjID1DNnvXRSbmveVgnUcYaM19L0m8v7K91C3WMx2oJZWkwTxkhQeuAKvjRnvbX7bBGYlhzJ5isXecA/e2k8cc8elZenhmZba1uJI1Y5Zt3HIx/UVqNLBbYgJlh2O0SvjocckgdSc5pTcr6GUbcpViuBPdQBhM7yOCsskhchgR39j/OtGPRr7VrSK7sNM1CWzt2K3TMw+VR8xKnA7Ek8HGRVyPSbWzkt3e3uJfKTzXuVG+MjYzcqOmCB14xnNXbT4iz2WltYxosjSCUNKRtA3ptGB7de1ZuTb/dq5T0XvGPLp0niK0l1LTLOO1S2VhLHHJ8z7eSVDcsQOvP0pdD8Mt4nScpexWwhcpBmEnzDjIBI6Z4yefxqLR72extriO3wJT86PhvnHdeOPfn39qrpqOpaaLt7VJFQzCYtEn3RkgYPYfMB+IqrTV1H5CvF2b+Yt14cv7GzMjQ/aM5V3gmDeWem3A5JB6npV/wACeGX8S3Elg0u2IRtLcv5Ss6kEBVUk9854x3FS+F7+MXU9x/aRsyAAFkGfnJ4I57YOf/r1atfEc+i+L9SL9Lkgv5GAkkgAw/sDyeP71ROdSzitxqMdH0Od1rRrvTdduLKRnnhtJ2WSSMHDY6fTPTmnQw2Y0xJkYrey/vI4pBlByQVz1BI5zz/Wun1i8l16ze90m2khS5SR7yFnJ3uxyWUn6j6Y+lcaz+a3kXNu7bCWAVipXI47cjPP4VcG5rXoTJKLNC3n1A6daaSLUwQTxs6IyEI5JJD5PU9cN245xUFleXuj3MmnnzraUEyOCQApK/eHrxjFWL651vV0WxgjlnWHzGS3jiYtGhXntnbz+n0rXTVodY0e2tItOGoTxbVFuFZpYFCkEgjBxwD9evNJtparca30Zg7H1S5t/MRC1ywjDoh3yycZH16fXPrmo9SttStr5bTVkmt4XYSeU56r/s+3H6VZFz/YtxBNJaxvGHaSFgSS2NyHr0P+AqzFqsOrGCLVraSS2UGQSqMNHz2POB0p3kndLT+th2T0vqULeXV8C3ktJorXGEJQqgXkjJIwRxnms2VJprc3s8kIG4qzDBPtwK7K/wDDWp6tFca9psslxpcQeRpGcFlwMlQvfB9sY+hrkmtjqG2SzUiEkRybsDnjnjr17dKdKcZar5k1ItaGfcXCSyAktlVVcgAA4GKK7Gw8AWl5bGafUZUYuwHkR70IBxkHIooeKpLS4ewqPWxmXWlWdr4bs7jYBdXS5LtcAnpxhB0H154rtPDn9lW/g+3n1W/a3uZA3lruGEUdCR1OeeOO1cTdRabaQRXlpK7XmNzQlQyR9Dxn3qKfXJr4C3kjWVpEA2omScjJ4olBzja/UXOou6RpT6ncubiaWNbyIt5MMu/a655BUZyc49wPxqa1nuNUjjiuZ5VtIUYPZE7WPYsD3Hc596wdQhuCIZLq5WJygAhPLBBgKcDjnn/vk+tV743cDGNldoPuoxH3x61XImtCedoutHAl3dLCHktSNvmCM7iccAsPfB98CtEPHp89xPe6dF9lLCKPCq2R6jH8/eqkGryJa21lG7hwjAxtwoJzzn6VqeHrCO+8TW1xfI11Y2se+5V32x7trYA6ccDj60puybY46uyMPT76JZcxWEcqxSs/myM3mKpx8oOcAgA4OOuTXoVv8R7aN1+zKtu/kSEyKu9lc5O05xkZ461z/jlNMvZ7e/tbVdOaWMo1vAoQEgggkem09e/Fcm8ck7OLaH5dqgsuM8D196jkhWipSQ+aVN8tza1e4bWNYn1S8R3t55kiMpXGQMDPHfABqaLxvqejaJPp+kqbOOafeSoGW4x9ew/KsqGw1V9MV1tWltldlaYHKoVG5s/hzWlo2gX9xFdapOI44LdP3aMRukPfaCc8Dvj6VbVNRtLZCXM3oNa+tZ4TFNYrPqVzL9pk1DeQyjOSF7Doc8dTV7XtYa6t2jls3WF496yLwCpPAHryp/KuUvbtmnbDEkdDXRf8JI154dt4tSthcJCBHGv3EKqML07j5v8AJolTs00hRqXTR1vgbxPpOm6UmjW9rMNSvJDO020EOAPlXIORwM9OpNYPja/dfEbPILiCGL5lWQbdxbO4occr25rLtvFgh8bzeIrixiEsoIEVv8ixnaFJUe4z+Zqz4k8TLqurR3MixOsNu0SJLtlBzn6jjOR6EVkqFq3PbdF+19yxat/EehWds95pukNZ3M0LWoCTcBDglmzncemOnSqn9qyMk2rwtF/aEcwaFwQJdnQt+B2defTgGuSzK7SPFC24ZLbF4H4AYFTXEhRVUxtuaMdQAenpW3sYoj2r+Rtalq818IUuoSstmzq8qgLucknLEdcMfyrLtvLS3eTbIzKyomw5HIPX8q3PAuv3mmXcomlL6SUZJ7eQ7kYkHbhT74rJGqyQXjIkf2RRjAiO3G3kdKaTTcUhN31ZNZX1vE80OpeZdJIMBg/3Dnr9auJaT2OmSS2sE72/nmWByMEgD5sjuBtB/Cq2hz2sGrQ3/wBiWSKHcZFPzABlKhue4JB+orS1bxHvW3aAt54hkR2yNvz+3tk/nUyvzWSHFq12c7cbYnMKkIwcsdvc9MH6f1NR6dpr6pqCWUUkcbSsQrP90HBI6euMfjUMzn5HkIZgc7hz35zWz4LgkuvFdlCqMu0l2z6BSQf5fnWk3ywbIS5pI6dfh2CgLzwF8ckbsE04fDpMf66H8d1d6LFh/KnGzYL0PWvJ+t1O56SSXRHi9zbSWWrzWNqpeSJnTfHngZKn+ZFb2qaT4m1RG1Sy065nsEQIxjUlYcICR7AZ5I4/Kui8ApZn4yXMVyoJaWUxIwyDIi5/qT9QK9+kv0igwyLsIxtxxg16kIuaUjz5zUW0z5n0a30nQdXtZdXtLnUbe/soriMWxwiu0nB6A8benXkjnrVXVNIubrVb82S+TGPNnhW6bDLH8pGW6HO0gc/WvVPiL4V0q/sbfWLNBYnRt0k8NuoXfGRuwo6AhsH6MT6V5PLfw6TDJa2c8sm91kcyMG4K5AGPTP6Vk1JPzNbxt5FG60mWK3aOUzPcRN5aeVHujZ84wG75PTH61FapqK2sxhuYLcKjC5hl+Q4BJ4XHOf59asDUN8dxcFQZQrGMlcnJdWJz67Rwe3PrxkvqxyZM72961SbRjdJm14jhSzjs7y3dRFdW0V2pXKlJdu049D8uSPfjjFZWh2QmvIQs3lNL8kMzjgSE4X8CeM9s57VDFeNeyGNtqu+FwRwccD9KrQpIL6K3fKBXB642qOtNRtGw780tDT12F7DWUtl1GC/eBPKeSMHbu3McDI5xnHFdX4bRdfuLXSddie0skj2Gf5kkkAJYKqkYJ6Dp0Wuf1O0sZtXlIU2DwSuEzFw20nAbBzk4xn3H4aWnalLdQxz3N3JC1gyyefC2HGcLgdhnJ5/+vWT96KLalG7Rb8T6HoeneNLKz06U3FpIIjKszbWhUNtKZ4xwBz6mtDxMth4itQujGDT1tWa3HzDy5BnCEYJ4+VuevIrjZIdVFxPFqsU9uiEqZJIz80h6KG756/TJrPtb+aAiC3dSofzSj4Acrzg/keKHSbs09hxn0ktzY8O3en2F/KkyLLOlvKjrcBTGSB0wcg9OPcCvSLTxXrYtreKZUWOO0hnSGFGZxG5wucLgAAfgK8avp/Mvml8tIROS7CMHAPfrz7/jXSweJf8AiWwwbjHNAYo1kRCDLGBhsnPHAH51Fajz2Y6c0ro0/Hms6pqOqravJ5ySOsHlnnYxCnbjt1BzXM2NzY6fHHPPALpkkDESrxkcEDn1Pv0puowajamC9uLaaNJpBLbOYiA/O4YJ60lrqhsZUnmjS4ebJeKSMEBtx9R1+7+daQhywUUTKV5XOguNZuvEVw13PHbeVbbplMoBBYKW2Lnk+u0evbNYD6iu+OC3i8iKRljmVydpx1yeT/8ArrqYo7OPU49Sik8twFZYkiVVDYHUEf8A1/em6/EnibbJcXZiuIwdjiNQPxCgevWtYYdqKsrIzlWTerOMt5iGaKSOMRhdxDAZz296kiu0j1IIfKZMEbkXKk9uD2ziq0lpNaTSQedtZG2F05DfTpx0/OrelR2y6lDLJMqQxSrI0Uik+Zg5I+hxQ1uCex0Fn/ZerX8VujxW083BdU+TIU9QTxn2rpbf4PprhnvD4gjt0iURjMGcsBk5+bgYI/WuIR7MXtxNEDb+buXchJwDkHHPHWtqXx1cWcKqySSqVALpJ5e8jIOVwc5H9awcZqS5djf2icOVsiv/AANqfg3V7V72SGSxusRw3sbDbyV5weQQM8Gurj8MeHLyGOGUPKfMLtJ5uGBIwCMce/OelcNf6vJq66VZXB81bWBgjM5YknkYHAHQD6H1raZLlbOx8hHjb7OitsB9BWdeMpW1szSlN8nJ0KWvWNr4O1aaw+0faYZ4lZbmNirLG24GNlBwTxn046Vxs1q8ZMiY8ljwc5xxWpq2upe2S2MVtAiB9zzFA0kvzEjLHkABsAD8c1mTzxSt5kEJWQIoYl+DgYLY9T6V001JL3tzlnyt2QJNJLBKyvs2AFR6joR9ef0pJr2fylTLFOMcdTUERcyOAfLUcsByKfIJU3bkO3+9jjmtLEXNW0jWXR7yeZCqxyJ8yHDZO7/9f4CqFzK0ZGyYSq3HuOO9RR3kojaJXcCTAdQxAYA5GfWo5HSNvlTa2OQT0pKNmxuV0kbGny3l9NaWMMzRSeYwDK2PlYDdk56YH5VFqkU9nqUPlzxzEjeskfIA3HqPY5rNtpZUnMlsxWQD7wOMZGDV82kSafLDMkiXpYlWZvkRVBJBOep/QgepqWrO5S1XmaGl+K9e0djPYS5aRlErCPOQMkKSRkDqeMU2w8QXmn6hdz2yJFeXO7zGAwVJYNx7Aj9KraXctEgimBMaFpJAhAYgdhWdql3Dd3zXMKmPeOVAwAen69aXJFt6BzO17mhdm8u9cMiXa3E05Mx3PuKnJJ3E+nWup0zWZYdcs7G+u4Bp8qr5pdSUPc5yOpOVzxxXDaU8cF9DcXGWiDfOittZl6EA9uCalkMc13E6tJFa7gpLtuKAnk5wM+tEoKWj2HfR2erPadav9Ctbexs/OlWxLNutbG48pGUg5LAdRk/zrzXU9Q8L3Or2T2Gl3dnZQyfv4TPuM65zkk9Ceh7YrCdZbbUGt79GVE3RsQM9iMjnFV7C0juZykk4jJACE9zkDH5Ems4UIw1uKLkly7vzPUo/Hvgu0jW2j0jUWjiG1SJV5/PpzmiuRk8GJcFZY79JS4y7LhRu74FFZ+zodTo/fEco0ptCUNcFdQmKqYI4gihAONzdW7H61k29nOl1L9kimY+ViMlSOSQMfzFaoN0mnDzLeBtOkjypDJ5gJJUE987q6TwTo+jXWpXGmvqN3Je3Ef7srJsCsmTgjHP+fWtZT5It7mNrtFLXPh/daV4cXUbuW3kmRA1ysb/PFnt6HHesm40u5+z6Le2sz3CX0bsMxEmHY5QlgM8d8/yr0KKS21nxPc6KmpLJJfxSwoB0BwRgn16muPi8QvoVi2mWt9ci7g3wPHEdq8H1HUZzWVCpUkve39O5rKnTT3NCSHwfoeoxX1tq51IRQEvFNGNkspOQOOgyM457cmuf1G806/MskqzWgmlVwlngoRzuyCRjjGPxqs01tqTBGjiEjTM6iGEDLNxjAIzz0FbWjaH/AGTrGmz67Yt/ZizgsZkA3EcgY5yCcZHpmtLKGsnr/Wxm3zaRWgzxPrVvLPFZWF1LPoUMYZFcZIJ65GAeD/nrWVpGmS+J50sNNk8m6kl+WNvuuMDn2xg9a9P+IlzoevR29rDbnTbtJkVZGtfLeSNsgqAQM9yPp71z1tYWGhXlvd6PG5MUm7zLiTEmFwGxgYAxkcjv36VlTrL2eiaZUqcub3maHi+71Dwj4d0+xlkglTY0KTxNuUgADBGB82DyfauD0uS4uZvtc90zzKn7mPOCp6rnIxjntWv4ruL2+UI9xFMoQDZJMJCuGzkfKAD0HFZ/h2TSY9W8/wAQmeO0+8y2+F3E9s9h9KulG1O73Cb9+yMWPS5G1ApJGzcbiCcA/j6V6d4H1g6/4fvPBs9jbx2KIQ86RriMHPzE92B5B9q881a3Sa5uTpk8i2TNuRWOSAeQpx1ODWp4agvrC6Fstt++ZTIRKdgZQO+SOO1XVSlDUKMVzWlsVNV0bTNEuJkhvk1SMr+7uAhjCn6Z5575xWWkFtczlTIlssjgs4UttHsM9O9a1vNFr/iaHT9URLWN5FWaVRtCKOpNaXiC88PXFzci20y2haBmWIW5Kq6gkAnt0Hp3qlJppPVmTXbYyNZt7HSDLZ2GpXN1GxBVnh8r5umcZORx7fSsq1gv9UvYrKCHzJ5nCKNmST9cZqaK18nbNCskhxlvMUELnj5eST9cDoK19Nhv4rq01OKQxwFyglJAaPA5YLnccZ4PtVXshWuxNR8PTeGLhtO1iSSG6EiMVgCuDGw+YE5GCOPzNYcVhdX9/BEXRGlkVAzZKoCeWOM8DvXpNjoula9ZR3/iTUr955M7RCQMMSQSSQfQY+lcE9hd2ms3NhFcOsLSeQJ/uh1LAgkA/Q47VEKl7q+pco2t2Os0dtAsdFg0u/sfOvZmYPcKx3IwY42gHHAwfeuP1TSr/RZoYb+IxtOgcYYEYPY+h9jzXWX9vp1nZWy6O7TTQEJvCncmRgtwfX19qzbyzvrrwlLqV5fpLNFeeW8PVtuDh8+mQP0qITs+bo+5U4K1jkEBZdjA8nK4HX1/z7V6h8PYIJPHUhjIYLpcZ+VgeQkQPT3zx+dedW93eW9xbz2jETWykxkLuxyTnByO9eufCiC61XxHquv3kLReZaxxAhdqu3yhiM/9c+cetLGO1KV+wqPxI9GjsRsGTg+9PfTwAPmAAHHI5rTSONjxjp1yDTjGJIyckf8AfX9DXz9l3PQ5vI86sXsrL4u29vH5cR2l5HUDMkhiOAT7gj8q9LkaN9qM4Usfk/2SOx9jyK8E8bm4tviBcxTxyKjbJEfyyAyBB3PPqOvasca9OD5FvqF7DGpwES4ZUx/ug4r6XDScaSXkjzKsU5tno/xH1zT9D1S4tYQ082o4a8QSkpxEUCEAYGcIffA9q8svfDptdPeS4SVbwkSoEcMojzwG98K35U/bFdW887XQJe5iUqRkgAE5z3yQRUbxxxaXqdszTfa/OhZEkbI2KDwPf5j+VSrp6F6NCaVp9/e3UVpBasZZQuMH5j8ozgHp79q5iePy3IANdhpV5dafoweC7eKV9yYUZzuBDA89e4/CudlmVX2CP5h6r0NaQbu+xNWDilfqPsDdNam3tOJxMpwcDORjv9P1rqPBGlx3vi2Ozv0t5JpgVLSKWEe0FjxwDwAB9a5/SLEXNy4uZ5LW2ZcyT+WWIORgKOMnt1rb0eSfwd4mj1Gx331siyMs0kW1+VYDK5JGDj9airqnFbhB2s2X/HFla6X40vNOmvDLJP5ckk9xlfLLKDwB9c89uK6v4VeBdHvNNm1zVwt1EZDBbx7/AN3IqkZdhxn5h0PpXm2oeI5LzWIdevFF/fPhHaWNSpwMD5cYPTHNe46LqGnSix0XTWiC21gJTFF0ByM4H+8x7VdGFrRkTUk7XR2jS6ddrLFLBFcQsPmSRAy+nQ1454l+DVxqXi64k8OzWVppciCQrK5/dyfxKAASR39OcV6bABbhkkdVZlyQW5ry7x144jSPVtJiEkUjSDy57e4PJI+UHGOD1IOavEXi1ymVD3k7nnT2Vzb2lzYXDLHcI22SF1y2Qx6HH459KTRdJTULS6vb/UI7OG2KrsdCXncnG1RkDA4ySeM0xo5ILuG5Z/OjaRPOJQ4YZ5A/xr222TRviDY3ujXenLpdnpsqeQ8MQR1yCQACOBjGfqPrWE6igtTpULvVHkeo6b4ihtpjqxubW1Ub4jPkrMQQPk7fdYnNR6dBoFxps4leV7lOQS5wSVbGAAMEHHr1rQ1/w5H4W8Rz2l1fLeDbvicKMOjA4LDJwevFc9FbWkKOY7grj+Ec5+tVGzW/3CcuV3t95o2ksk1453ZVCT+OAKLy4khXeh+6Tx9Qai0tttuGxhnkbP54qa4jVzPGcgMnbnH0rqvocvUY8mmtpgMkKS6jOSUcSMDGQB1HQg/56VgyXEj43LgqcEj6ev4V0+haXp2qa9BZzqohlQo8pJyABnI5wCf8+laXjzwxY6HewCxvPNtZlJKsoDqVOM8YBByP1rkVWKqcnV6nS4Nw5uhwnnOSFyQM8E10194I16Hw7HrjS2stg6LKAkuWAI3AFccnsQM4wewzXOkWu4KGbOey9TW5Nr9xLotrpc0x+zQbjFGq/eLE9fXqQPqa0nzacpELa3Hy3F/b3D2glRWmiiVnADYVFCrg44xtPI5OR1rrtN0nV9T0Xz1ZWMSEpIWVTIwJwFAPGCMc9cVx19b3UllbXFw7RMI1jyTkqNzrgjr02V0Npq99pOmWFtBMzNEGDqMAEfeXJJ/vE9ulctaMnFclrnRSkk/e2OHt9MeZUie1uftF0cQMB8p5K9PqP0rMZ/lCHPGK6u71S8T7OriSHyQPLA4wRjkH196wtUaOVvOVFV2bL4PUnuB+ddUXLqYSUeh2ln4G0oeHrK6n1byb27CON7L5a5AbaR14DDJOMZqveXVulxHplnHby6SyjLSqBIxAxk985P8AhVfWJZl8PaJcRr5cN2JZYk53IV2I3PoSuR9a5tr+TeNz7mz3NYU4Sl70pX3/ADG2opxsdbPolmnh0xRSeVB5vy3TjO5/bHJyAfyrEtvDRkvYUnvIGtpFJSYN6cEEdQcnHvW9YPb6jo4069vY4VRM+Y5+aORidpA7qA2D9aualB4fs/B0Gk20s9zqivvlud21M85wO46fl1qlJr3b6jUVa7MjTvBuq3b/AGfSlt5I5JWjeSSQADABHXkZDY6djWfqukaroM09tdIiXaPsePIcOhAIZT6ZB/MVp6VqV3pZdbOaJUQFz57fexn07810Ph/xxYT6hJBqumWd3NKuBNNEHKAclee2MnPHP6TKdSN3a6/EuMYy8jzm0kjijAClZctl+h+YYI+mDVtdLsniRpJI0Zxlcc/QHB4zWnHoseuX15fQX0FppcFw6xPICzlc/LhevQjqadBo2kPe22nwXEkolvBiYtt2q2Bjb39a1lJWuQlrZnORaet3FvjcxMWKqhGc/wCTVu40DWtOeOGS0kKyn5QBuBPGc+nUda7nxr4S0uwsrLVPDE08r28ypJCSGz33jAGMEAH6jpUOm3GuxMLu6w8SsjLEzAONvG/bjGcAnGay+scyUo7eZvKj0t8zI8OXC+G5bibWdFWaTKr5VzHztYHGFPUe4rllkik1uS4t4isCyF0QLnaM8fl/SuxF9qGps8FxLJMYm5lkjOEQZyc9+SPr+FZerNcWLMLFo2mzhpYOd4x7f55qov3m3uzNr3VbZFW08Pa9qcH2q0i82B2O1zIq5wfc0VPLeywsIINaaJIhsIRtqs38RGCOCc8nmim3V6NfcwtT63KNvdW4sJwSJbhsFJJP4eRkH2xn9KXTpjDq8Nzbz/ZHVkZpoiSwwQSQPU1RuYre2upoU8wruwgJ5x2+tJFdT6XLOkchEgJUkZHStbaGbunbsbCXaaD4huNXsNQa5kjd2ikMeCdwIy2eAfmqOPURqEkkkpjjnlZmecoCzbvvDPvn61R84TtIpSNGb/WuzdT39qatmhXyzcrlB8rg8Y9MdaXKupPMzT0j7HpmqwXjTCTyXP7v0OPvZ46dR9K1Z9dTV4ZLS8vEji3iWORwxwV55xnk9Pxrj4oC11s5LP8AKrbsDd2zntVuXS7zSZ4ZLny1LrvQK4b88UpU4uSb3NITlFabG+L/AO1KZJJQew3Dcc/jUiazayBbaAXOnbU2S3AAbryeDyTkDoRWBbafqF7CBZ27R7SHDMdm7t1PXqKgkgaDMd4ZFk3HJJ6Hp+PSk4xloaVMRUn70jpLrwbrf9jx6x9ps5bSf7jfaQGJ6cKee36VnRWE9pdS2Bfz5JEKtHGu/IHzHGPTFaWqSs3gbT7VpsXFu2UTac4OSe/ow7dqu+D9Bni+za/LdR+egYRW7EhtxyMkjpxn9Kz9o1BuX9diHFOWhmwaxYW2iXFvDpsTXrMsiXWSWXBJ6dOQSOMdvSqdtrNzfX9sLlnaPJ8zHGUxgjPUVmy6pO0kqzBlcMd6EYwc88U2DVLjcI4Fbc3AVBkk+la+zVrmfPLY6gvpgaeULLGuzaFil2nHbnrWadXtlnke8sLe5V4VhwwIYbcANkHrgY5/pVG4tJmCLcymCYnBQoTkdjkd/b2qvPY3KSrF5EwdhuAZcL+Bzz1oUI9Q5pdDZj0DV9dtrrVtEs3Wy3N+4jySuACQvtz0zVJLXV7mKNYYpAd/kkEY5xnv/niti21u+0/4eX+hrI6ul9HPJFgYaJlIPPU/MqnFYEV39rl3X8nyqNyqeMZ7Drj8qS5tRu3U1LsXEUcUKzXCxryA46+4z05Fanh/xRpPhy5up7/SbXVLqdhIsl2u7yx3Cjp17+1Zuo+JLrULeOzaSR7VVLRGT7wxnjOOe9c/css0yElWUY4PH4U4xutRc1nodMhSaB/sciQ+ZIZGDE/MD0XPYDnH1qkdSnsRKpZlcN1DdPyrNW6aB1bcHUHlOmeaiubo3iySKoQAjIFNRFzNndeBNKfUtXGoNaSvbEyJ5scalQxVMZBI4+909a9ct0FvIBGQFx2QD9O1cF8N7k2PhN5r6JYLQznyZ3A2uDgHJz1DAjpXpNnc288JuYMyQk4EkbZU/j0rxMZKUqjVtEd9FJRWpPEhcZVsKRkgrn+VYHjvV7jw14ehuoNu6WZYfmhxjKscjnr8vpW6bpCxyHJ+pP6CuS+KmmSav4PZ4FaJrF/tZ3xbQyqpyOO/PFY4ezqLmWhVT4XZnkkesNqUzm+uZZJpc4DEsW69SayEC/2jIhyPlPfuKjgihTWLeOOYuhZfmIwefp9akgIl1teu3eUJB/M19ErI81pmq+n3z+H55LcRtHJIoI3jeuwE5x6fN+P4VraRo1jN4H1DVNQuGfVIObeFJsMQMnDKRyOCevT6Vh6nqIt0WCBdoUjIXoTzz/KsoajI+Y8sBIhGB/nvyPxqHFyXYtNJna+GtOOs+FdSXyklkt7cTJyVcMoJ+Q+v8+K2Us4bjVvMm/do9oZZJCDhTlefyNR+AbnTILO5NxEjeYWJ3nChcrt4/P8AStRb+3HiNpvKR7VbWRyOu7Dpt5+lYSk02XOp7SfL2SOJ1jTprjV3igEsSFFAUKzFAeQzYHbjP41lx2msBHnuGmZ1OCWVidoz7Vp6/wCJ7sa5dQRytw3TsSeSB7c03w7eanrWoCysnVpGGWZjtWNe7OTwAK2XMo3I0vY6nwbY2jz3WnzWttNplvaJc3TtEHLEoCozjIOWJ4/umuJ1aWe2vpbpP9GkkYvEIZcmJMcLuByMDAxXVtd6xpemywWcBFu5b/TV2n7QnJUsM+4+mTXC6tvSK3YkkSQgk575I/pU0tXc0rtvVmfLPLNKXllkd+m52JOPTJrVtLy3itkWS2ikwoB3DqOtZ1zbfZ4LV927zU3cDofT9RVrSrO4vtQtrW3ikeSZxGAi7iCTgH8OtbyaauYJNOxotdGK5VZrdwhVWhSbd09RnqKsLehWNxBdSwzE5Z4yAffNReK5PEbfY4/ELtI0Y2wEkEBASCNw+g4/yeWMzqWAY4zyRUQSlG5Urp2R1aWa67rkC3GqOr3kyJJPON23JAzx2Fd14t+H2mJ4n03wz4Zjb+0Z4zJczSyHYoHIyP4e547YHevILaaZ7qEITvVgVOemK9t8Hatcz6tqXiSeKR7+/DLC2zKIg5xntyAPoorOtL2aTKgnK6PLZ9RFhObZoFZoGKExv8rEE5IOO9INchkcE28qOMjg5xWVICZo94BOMsAc8ilgXNw5wD179a6b6GNlc9N+Fel2fiTUr+5kvRbXlqiiGPyuJN2ck4x0Iro/HPhCb/hDdV1DU7yG4vLVVe2aCLYdu8bg2c5GCTj1zzXlfge9m0zXJismxQvz89SDxXpWvahqes+A9Ra0mjmhRGaRwRwoZdy57Hbk4rknGKnzW10N05ctr6HiSRzSGRkUssahnIHC5IAz+JFXTCJEilkfgcdKm0qzvdRu30u3Kxi5dc7+FyoJ5I7YJ/MVDKFFmyojI6N8ysc47EV031sYnR6nPu8OaLKHAzHOjt0J2yk8n/gQrNvL6S4Ed+p4uV3MR2kHDj8/m+jCl1Ge0HhmHS4pZ2ubaRn3MoUMX2llx14Kdf0rdk8Aa1pnhyeW8EKrEnniFZQzqwxuyP8AdzkA/wAIyPTLnjG19DVxb2ORlle5JU5O3BHtkc/yqtLbs93BEp5kIUY6HJqdFZtQ8tBuEjKgHTn/ACa6KHTTfW51HR9Pv5IrOKZp7hod0aEISCW6AjitJSsTFXJ9c1BJPB/h608lSUhdhKeoxK6FR9doJ/CuUgsVuZyodI8DJZzitLVpJ/7C0WUDZCsciKT/ABHdubj/AIF/OsNZ33FwCPUDgYqKUeWNl3f5iludBqYtLvWmnt42WNYVVfnGGdVADEdhwDjmsx2vCnzAHBJJz+FOsZIGnQ3fmJCW/hONwyMjPb681ZvYU1PVftkSJZWc5yyxoxSEdABjOeAPxzTXu6D+LU29H8RXmgaLPZrp1rcx6kjRy+cVbBGfyGCPxFep/DHQvAP9qSXekz/abx4Nv2e85eIcBiFIxye4J69s15E+vOoVZVEZQDA24B+ntXRfDzVHu/F++1hjSSO2lLSKoXcuPuk9OSB1rKa5U52LUua0S58YLC00PWrCTQbOGGzntySkCnyw+4ktgccgjp6Vwmk2hvpzLNdPamMgrtT5i3r7dq98tr/+3LBtPughaA+UjEZ2sAMY9OtcF8TtcfTodM0sW8b2sGd5Kjcr44weo6njvj2rKnieeXJY6PZKHvS1RipE0F9JIl1KyycCH73J+v0qW903XPOgntrJ51cK2I1DkNxkHHTGOR781U0vwr4h8Q+FLnV7SyuCUcPCxXaJlGQ2M8HH9DWp4ebWPDljqFxqxMErhV8tz8y4BI49x79uaqSSelrmlTEOUFTjtuc673Yju7e5fyGwYnjckOrA8gj2IH5Vn29ld21hPLZX4WVSFkDSBCQf7uTz05qrc399d6hNfzqdk0rylm7k5PP51Wm1aSX+LCjoBwK6FE4eaw8afay5afUBHLnDL5Zbn6gYop8WtXESBYwxHrtzRTtLuK/kR/bLWUiVone4Qdew9/wpHKzvlimzOTsHJ+tPn0+S3tXDI48xsKygYY9cfT/CoIZ5tPjKmNd787sbiPb2ql5BJt7ks8YvsRwjcI+QQOeexpl9pl9aIkv2WZYAv+sxkZ75I6fjWhHGVEjSyMtwQHkO3POOh7jH881u6AItUjeW5li8iBCZo3uChlGOi46/p+tRKXKrjSvoYvhmdLJJbyTS01LIaMwyxkhCQNrD1PX6YqjPbqmoDzSoQEOy8hVyAxX68/pWp4gujBqP2rT7Ux6fPGqwEA4RsYIB9eM/jWlqDaZBpnno0y3hRPOBYPHK2PmyD+J/pU3s79xrYpSeIdT1pnMlywKHKYcjYDnpVO50/XL+3868jYQ7fkLdwDknHXGMnpUV7eabdRIbKB7d0HzumCT2xjjjFPgh1C0cSm+imkiZREkM4kbcTgdCcD/6woSUVorDvffUpKLxbmW1nO14XKSBiPlIOD169666HVbaCP7YsGWVdkLGcKpKDaCUwfQZ5qj4h8Ea7ZxRapfmCNrqQbv3oPzE4ySOBWY+j3RiVI5TNJ0MaKAC3pnPT8KPdmtwTcHoQ+I3F7qc2oxqUE+GkRpA5DYGTkdie1W/DFzounFp9QilknZG8vD7Qnp9e9LoU6eH9Qc6xZTbWG1omJRvbqOR/Oo728sZ7zNrpNuYnlaVd5bIHTAwwGOPSm9uRLQV9eZvUrX93i9Ij2rjLEY4PJ/pilt57m9Vo45grxEMrO+0Drn8en60+5tLKLypdxMm9d29sjkjqCP6/hXa6rrWgXOjxW+kJFbtHlsPGCyYGTkj73T9e1EpWSshJXdzHs4Yo9PmS9CyBZNrSgZWWQ87FPfA59OvqKrTRaZch44bFpmcDKo+wgj3IOAAT6/hUetTX2q2VpbvfyXaQL+6eT5RGvpjOMc4z9BVCS2vLGzimtrhSZARLiQLg5I284yMc5HHzVMY9WzWVZtcqWljSnvrWXw3Lp8dsLeSKVZYh5gcD5SrKe5JJz7Vxp3cg5yODWlcOMC2WJTcRlvMdTnJB6ZBwR2rf0XQ9OntTJc28lxKQAkEcpRixJB3DaeBwc5H49rVoK5k25MsacmgpokXmaSt1MoDzs8zBnYDoP7o+Y8Drx6VPoGh+H9VvoV3PA11cRhIWfKx4Yblb1Ug8cg8Vja1Zwpe4gZkYKquqLvUEADIbOTnqcjua3/D66Pb3cMepvPbxlcxy7SQhHO7OevGOB3rGaajzJvU0hJc1maeoafdXUx8NkxRCKUXDOpZIo9ylVQABs45PTr+NdL4IsW0XTpdMuLyGa6luXmiWOTO9MKMgde3PA6+1cqFLareXOp3N15d5OZbV1BGYwW2Eg8gc1jalNrx12zh0uG4mmjVFt3iXexP388dDg/pWLpucOS5fPaXMes+JNeh8MafFcXMTu8z7I0Em3JAzz6D/GvHWvtY1+9vEty8+beZ5WVsZTaSQcnGBxj6V3nxN1NLjTE0m6hZZo44pj5YVik5B3JnuAD29a5TQ9QXwjYxz3VrcI1wSsjtHyRj7nXgY9fepw1Pkp3t7zCpK8rX0OdtPDOu297aPLpd3Gpbf88RHyg/MeewGCfrV9ZtKEcqvaPb6gmBGVbKsTwSwPc9iK7d/Ftzr1g1pY26GaXzE8xn2rHFhRu/EsRgf3aoQ6FaoyC7+xyyKu03Hlszgn7vOR07fT2rf2rfxozUV0OHcWLGCPUEuYd7sTIg6DgDg9qhbQboaltiBMO/91Kw2b1ADBsH1BH5136eH9O0uU3mrzLcWMXERRSTuYnIZcZHODkH61zuoXDagZr/AEq2VIopHjVMEttGNr7mPXnGB0xWiq391L5k8utzOfxCV0h7KwhNpM6lLpgciRR0BDZ5+ldNpjt/ZqXKoCyacMkjcGK4Jzg4xlceuQfQ1x+kXA+3uZLMX4l+d7cqxJPUkEcg89a0fEkgjvU/sdJrC3mhRZbYZADYyeO/JI6fzonC75UEZdWW7wal4vjMNtoQikt8YdVI9OC3uOafFrN14RhfS44zaXe1TcMP9ZIzLnluwGeMfzrMgvNQ0+wUKZ3tzjfGzsQoXA5HbP8ASooZodUkaWa0SVl/vOQe+ACCKFHp0Byvr1Om0rxXK0sok86SLaihXlL4bHIGex447VzHii6gvb95LZI0G0blQYAbPPHatW0kW3kWS/hRI1UKXgUYI7n2P5VX1MWOo6y9yl632d5Bu8yNvMI4zyMgmlFKMrpBLVWMrVrO9SG2u5YJEt3XdCXZSGXC4xj2I/rX0PoeoWfh7RLfSbWKLzbeFUnMYA3OAuSfUkkmvHb46Hd2tum+4kkt0CQ+YrhVUHO3jsf613WlXEd1pc9+rErKx2Z6gccevY1z4mcnFdC4xTZ3rX9teWDx3trbywSDDxyoGVufQ18+ax4A15dc1D7Fol01p9pk8gqnymPcduPbGK9JmJ1LSpoxI0bwYnGOQyoQxB54PB5p/wDwsXQYkVJpbwsFAZliJUnHXrWVCVSF+VXHKC6nkkHhTXLfUHtzp04uhHv8oqMhCcbj7dvxr3ye0tdB8O3Up1C68mzt3MallUfKp2gbVHsK4ubxd4Smvxei7vBceX5RIhPK8nB4z3NZfifxHYa5pxsrbUZ4omwXEkDHdg5AyDwPwrWfPVkuZWQlaK0Zwel6FqurrLcWNnNcIjeWWQDr1I/UUltpGoza8+mRWsrXqkqYFxuyBkj8K7jw/wCIdK0bR4LKFXZ0yzsqMAzE5J/z2AqjpUlnZeMJtakupAjySSKFQlwXBz7dzXR7Wd5aehnyLTUxT4W1lbi/TyJIprdEkl8whAmRn5jngEcg9KnsrPWrfSrhJbmZNLcF5hDN8sjdFUgdckDJxjHPatO68SvqOoxCSJI5rjakjFeoBwCfXHb8auahqdpp2ltNbXEpvIX+cA/IwPp6UnOeia3LUU9V0Mbw5qlxbWRS1WMPHc718wZDMw2hemc43c5xjNRXmgX13r87TGKAXINzI54RdxOR3/izx/KtLRrjw5fxve63bXVxc+Yc+WeGHHJ+Yc9vwFWtX8QaDCn2a00rdCQDh8psY8nhSOTxzn8+lHM1LREqKa1ZZkh0x7SG0uhbylVUSzwwrHJJjvu5OemfXFO1zXXfWbmS1u7aaSYfIqTqwWRvbJ7549q4W51ordTLbJtRmyqtywHoTjt07VG9hePZz3NxbyxcBkLLtJOen0xmm6SdmylUaui3JBBb3T+ZJbxyRyZVlBYkj2I4/OvV/C/j+GKx07TRaQw2kxfzvLi+VmJO8Y6cn+deJ2DxWd0st5bfaI8cK5IXPb645r1HQvFOiWcEFpNoenTq4WU3XlqrIDhuu0kYJ6j07VNeOg6bNPx9d+FNW8HvBZWFtaXFkyiHyIwpU5wQcDkEEmuH0jxpJ4a0S30xbS3nsZ0Yzq0YzIxc8k4zwoArPXUWmt5ra6mBglfeZNg8zrnHb0/nVm+8LX40qC+s5V8pmUpEJsnpwSegPtxQoJLlmw59eaJL4f8AC+m+KLjbLdtY28GGlx85JbnaMn5f6Yrsl18eGdCtNAiht5LLJR8w5+0E/wARB6HLY/D6V5xPHe2MM08++2ldQwdSWEjg+o7kFufb3rXsNQtFsIpLmF7qZG3+e+docgcY9sY59KmpTc3du67FQqRittTGvpIWMmn3iC1ktW2l9uWbnqM9OB2P4Vq+GNdGiWOsJYTvGJdjiYDkBSRtPHGSw5qOXQb7WxcyQWU5807yzsFAII5YsePvY/EVmanay6C/9m3FnGrMo5O2RmPIJDL7578YrW0ZLkM9nzI9W0W4nPhYeIb3UIohjzDuUltgOAc9znoD+dcB4q1+fW5Sq+ZIs+AHlgX5yCSCoI469awdO129sGWzhkb7OX/1LncjHPdTx1rY0k614u1Cz050uJhGDGrhC23IIGSOBjPfAxWcaHs5OTNXV54qK0Ov8O+MvEdla2dtLqENpBZ2hEMXko0dyFPIODxgEDI9OB1qz4v8baF4o05bCRZbUhQ7SbQdrFfug9SuTj8OlcKPDfiN430ySxlkuxcYjRAGD8ENgg8Dpz0/Kq3ifwpquhtai8gnysfzMI/kXnpuBIPWkqdNzWuvkTdpbGNHdyBnN0xkiX5Seuc//qrf0o+GLXRpXvYHnubtmVMjiFBwCD6k5/SssQ22Xje4Lq2AZAgwPfBP9anj0p9U1Kw0q2dFRmO2aRNmB94k/QAnHNbzSa1dkRB67Holp8UxotjbafBYLaRQxKqxxwgjGOuSM5Pf3oqSTSXttsUej+Hr4KozcTu29j70V5/NRetvxOvlqL/hjzqIX95Y391qERhghVULeXtJfPCj36/nV3R9Mt71N8lzcW6lhIkaS7c44Byep64+lczDcNGzps8wTYBU9+eKtzJqVvOsbQyIrD5AemPr04r0nF7XOHmWjSOuj+H0mopNqDarb2Fi0jbJ7uYBpCPvYTrkd84rmNW0VLC9ENjfm6tgdpnWMqDn2yc9a3r9or3TLO1iu4oZbZpDI0jNtlLbfm4yR92sfS4Gl1eWOfbK8SnBJymex5qIuW7Y2l2O3/d6V4HudG1J7JkvUV7OVZhMN4wdjbc+Ww+Yg/7R5OCK5rWNXt9ctIgmjiyigG6Ro4sKW7DPcEkDrT9b1e61BltNQthHHAo8t4wuCe3zD8ffisuC4yHg8yWRJsBkLsd2Ogx7YFKEH8T3LlNbDfDUWlQ3kkmqxzy2uDnygRz7mrA0mR1t7+wISyup3iywOYFzjcx6bcHrnqCOwJo380+mE2zQPARymSchTz1rqIX1CLR/srXtla6dcJG88BXa5YJ6heobJ+pPWqk2ndPcmNuqKtpbX97oN7Lqmq79OtWCAqWfZJ1TIx90kYz71nx3F1aSrE6TpJKBJGMFS4Pcccg+1UkmubK/MDPLCxPzN3x9OK0Ly/t5oI3iN217bRttZ3yG7tx2xyeOOtLla80xOSkPutSEMEkuo2nnOzKkaTLkKBzkZz/eqtZWkGsJcvBE0NwIS8O04AO5Rg9sYyPrU/hW0TxTq7216pa2ji3kZICkEAAYPfn9a6PUv+KVSLSJZbc2lzEzrJFCA7jJG1vfnrzxj8IlNRfJHctRvq9jH8LrpcF9JDqgN7FcxGB0AABJx90n+IHoeOlXdV8FHRJ55iftlrHgyKvyyRrjjeucj6gke9ctb2sVzrkSwGVLYENtJL8g9Afw/Dn0rrb3xZqsUz6TbCa4kdgQMZZs84A5JBzjFE1NT93ruCs46jJPAdzP4dk8RWpWPT1A2W8suTIc9R/9fNY3iPQtW8OGD+07eBElHy+TKrhTjocdDXRaN4R13Ufs1jqN/Jp1oYxcTwPEf3Y3MFyuR97aT+dc/rfhzxCLiUtaXV/G07IHiiLdDxwASM5pxnadnJCcU43sYh1RJAEe2iY9A2wBvzHNdn4Ehto2utT1KKO8SBD5STAmJz6Hkdh3z16V59a2Vze3Ait4mJB5OOF+p7VsXUjRTPFMVL5VTsPy4A5x9a1mrqyJi7O7Ov8AiFc6HLLYalo9mbNb23Es0KD5VJCleOg69BxxXGac82pzwwNNGqo4P7zox9MVrXs2qEfaWcW6KixoAP3YUcBQRkDjsaz/AA/ok+v6rNCsqWx+81xn5UYngYHXPPT69qmOkNWD1loblzrJe5igv5Li4a3Pl+ZA4U7e+VZTk5zzkVU/tbVdNma+DyxgtkSI3I9ORVfUfD+raTcSRy5nkYE5j53YJGR3PT0rDkuZwXhmMiHBDI2Qce4ojGLWgSlK7uaD61cXeomSeTzGaXLmRjhsnOTVmfX3vpEgnjJhDNmJjlRn/DAx9KvabNo2maVC8llBc3boPMkk5ZTk8bTxjBHbt1pi3dvcMxufMeBmO5c8ZHcZz70XV9gV+5AoaA3NxZSJ5kjBljU7dic/KMnkc1SvNVvbZjDI8oVgD869eOoJqxcSWdhdFrSXekkeVLx/MjA9Af1zxQ9zNriSvdMDCmCwVeeO49+efrTXe2gPUlt/EMpga2vN8sHlA7PM5PIIyfwrPlWS5uUGmrsjkIQQ7tzA+vPX6+9aWpSWKwD91EJVwdyrgSgcYIB4rQ0jTtbtbK38WQ2ltJaRyL5ULyKpYbiu4L0wG4x+OO9K6SuhpN6GAxtraVx5UkF2G2MCTkfXnuafaXAvbqOGeTy2JwXYE7fU10D2Oq6nqQ1u3tDe3t3KymO1jYKoIx1wADuyOD/MVzZuRqF0007srklWPftx/T8TTi7oUlqdClzqGh3UjabJ9ssblNkzNECqkckEc446Uy9utHv7qKy01FtVdixkUbtvBJP0zxjNQwra2ipJBfsHDLKI1JIZl5Xd0HHPGKjtHjuriTzxbh3YsJljWM5OODtGMfhWfLrzF8ytYxvtMhkktXcEEMuQTgnsfzqaxKtGd2VIOMYxVPU7aS21CUsy7/vL5ZyME/5/Kr0lnd26RyXFvND5y7wZIym7P1rV2sZlsyKBxivRfChDeEEI+Zi78A9PmNeXqvy9a77w1Hv8GTNt8xUmYkAZ28D/AOvXLio3gvU0pvU22lV9L1SN4UjdrGfa6HHPlt1ry9QCAM16BqGkLbeAWuI0jW4lgRhgjJAAZjn12huPY15k1zOCR58vv85owyVnYdToXgi9SMY6mnKqg9OfpTLVbq4glnZ3eOLG4u2cE5x1+hqTPaugzHE7RxilWYrlj91eTx2pCAeadsDqVzww5pDMqzjkvL9rhHjjSNhhpH5z246npVy5Ntd3U6zmC3R35e3QnH5n8/pWJNm2kESH5lOSR61A8hbGONoxWnLfUjmsrHTaRpEwmljtbuGW28sP5jHZtOcYI9am1DRS0sAkeGTyx+88uXG4Zzjp16j8qveL/Dh8NSW8WkTTNBNbo0m6UFtzAEg9O/t2Fco95PbOYWc+ZExVgT0YE5/Dp+VZxvL3ky5Ll0ZsN4curGV9Tt7uFvLzJtRjleD+NUZtbluEBkl3Adqn025tp1lm1G6kVFxGqoMl89ck9APoTWTqNpHDeBLeZXjfBU7wRz6nA/lVRWtpEva6Oh0VoZbdjcWj3EUmfkDEKMcAkDk89KSeOFbzygrW0TRbcRvkbM9s57VlTFLmJ1tp4o3tIVKkuULgEAgc4J5zj61paDpLyxz3erNcLFEAy4H3ic/ePpx/9cVLsryZST2Rnazok2n20V3DLM9tPwvmIVbnp7MPcVfibUL26C/aWWORFllCkblJ65XOeD/ME1peJPFU00sJtp1KCPBYdQ3GR047dq5tQupLPJNcfZyq7klaNmDt/dyAcZzn8KI8zjeQOydkSa5PcxXDwTXHm/N98HI9u9U7XU3siFjYjHDc9fWmXdmsVpE0U/2ktzIyxsBH6DJFdr4N+D+t+LNIGrfaLaxtJP8AUfaCcz4POABwODyfyrS6S1J5ddC9Y6PFqPw7vHj8ReTeyS/afspXC7QoO1jnrjBzj/Gue8MeH/EfiO5i1GytPt/2CRWAnkULwd23DEZHqBUOuabdabrjWWpQtb3USCKRI5AFOFAUcZ44B+ldToF5fab/AGEJ7gW+mTy7LkxsGIXzCW469M8jOK53zQi2tbm6Sk0uxhR2cd34hWyljW3ea5dr5fJAMMYy8pz1wqhuPau38Z/E62n0C20nw/a/YrNHRgUIUMgU/KFXpz6+leheLX0mTwzrEEFlCky2EwjmSMK+Ch7kZ5xg+tfMtpNHpvnMjx3DhsCVMjC/7OcEZ9cf1opTVTboRKPLudbo/jmayvJy77pDCVjJ6hsg/wD66L/x7d3emTLMG3FgVYP0YHkj8MjvXKyXME7/AGmMyJcR4EbIQNvoeOcj1roG8Ba7p+jf2vf20EkG0yyWjTfvUXruK/Tng59RTlTpRlzSWo4znblRhzeGtYtrWHVXsJ1s3AdZGX5Tzx+B9adperSXGpRW0kpRJj5RdjjYSCAT0xyea9E1L4hafIrW7eabJ48CJFwAh6r+vB+leex61DGHMFvDEG+820Fj9T1pwlOafNGwSUYNNMc899HK8a6rbFUYqG3N82O44oqk2ozxMdltA6sdwLxBvbr+FFacjJ52dr420az0/wATyz/Ybe3DqrIlucRA45IUdDntXKnW7d4I4o7ISXL/ACsXGcknoMVLqmry39pGtzIEYSGQ92f0+g61P4MutJsvE5v9Uto5baKMsVIyqHIAbHfr+tKMXGGuthXTlYZfaBfJoqar9knggfADu4KtnvjqP1rOZ59Nt0nhfLZCyur9cjjA69M5/Cu58Y+MLHXbqEaWUa0iKtPGUKrIoYHbj14/Gs7xk1ibi0n0/wAprG6t1kVIyMQnJBQjkr071MJydlJbjlFLVM56zu4yhW/JKMdwjYn065FNWK0+1mVZH8jcOFbJ6dc4/p+Na+g2ekarHcW92scZjjLK2Dnd9Rz6cVdPghNb0a7n0MsjaewDxFi5mLeh/CrvrYz6XJbK+1XVNLMFr5b6faSlm+0IGw2M7ee2BXNtdRttkWfzs/8ALNhyP6V19ppN54e8Oy6Vfw39vBc/NNIuQjE4HynBGcYH864tNPgtfEMMam4n08uBKyoA4jz82O2RzUQtd22LlshTcfaWMci9SMvjJQZxn9cU1Ld7fzJtNuLiW4LFAEhKNtIxu4J5PTAroNRtdEu7MxaDbzW9x5gJe7nDb0APyjAwMnH5da565S/0hkaVQgY8FXBB/I1otdCdiXQrnVtM1KSwtIpUuXfa0DLhiw7HOCMc12raRfajKZ9ct4SwAEcYkJKHAz06dPU1yejeIRaztf39jHeBkMKGTnaRg/h1rorXxjdy+F7mK7md4UuAbbe2WTkblUnnbgn/ACKzmnzXsUnpa5W1qxHh2GLUVihezkYwRwqzEowXcdxB45OQfeui+HPiiWW61W4Hlfu4EIDEblUEg4OMkc888V53qV/BcGRI4ZFWTHmAykhiORwa1/BWkrq1zcW9tEwaOPzGbcRxuUYA7/Q/XtRONoNsIyTdjp/E2vG78S2Vzp92Y7vyWicFvlcDLIvs24nB/wBrtSeEPE2t6x4h+zIs4ZBKXcr/AKttrFVY9snA5rD1rSbZb8SvcI0I+X9yu3Lg8qw7Uy68Qz3zSfbb+VSJN6yRcMG6VPLzRvuwVo6EGuanLqN/eXys6JIR5zRpxuxtGT0BIAH4VgLco80ZKI+xdg3KD+JIwSea+jdL8S2TeEYLW10iBrK5iLNH5Y2yZ+8SvfJzmvnKQ2tt4juPKQNaRXLhEfnKBjgH14xVUpqV422CcGtR1w862Dos4eMjLLnBH4V13w9vtAa6ZtaOyJD+6gXKoeOc469R+XvVXVNStPFLjS9J0zEnl5i2bUWIg7mI46EZ4r0fwDdaP4KguLPUNOjj1gDc0jxBQIzhQAx7Z6n1Iz2qZzTjaWjKhB3utTyzxhq9o+vT3GlyyNaMSse4/dx2HtzWNp+nS69qELz3AtrVm2S3UgLCMd+By30Fd34ia0vdcu5tBSys7Zz+8tmJRGlBIJC4wP0HWuHt3+zeJPJusQoHLlEIKhsZUccEE46etXTkuTT/AIJM17x2D+EdDlieU3t5KSfKimdNgd145TBPOM8HvXOpFY6dHcW2rPKb0M4IRuATjBHvwfzFaZ8TyXs0EIuWYtKMhjwuepGBwB/n35nWLa5lu3MrGaUsWd0GQSetKEZXtJg5LoLp3k3Gq20RgF28kwjjSQsqNk4+YqQ35GvZta8KWWheFZZtD1C2lm8hp5LSEFAwC5YhsktgA43Z78ivI/DmjarLrEd3ZRGOO3ff5sg2qwB5A9SRnivUtT1yxv8ARHttIt54LqdWiO/nCsMED06/pWVeb5klsaUoK12eL3N556YYYJGRn19a6601Jb7R4dCtpdqeT8xkbClwMgewJxVaXQLiykeaZ0EbcPFgj5QP4c5B4FRmawggK2lh5TMMF2cs369PwrdtTWhCcoXJfBt/c6V4us9VuBsjRzExK53BhtPHfGc/gK6/xn8OJ4fFF2GMyG4L3UU8aBkKFskN0+YE461zVtNpVjFGHgMk7KGcMuVOcEdfy7+v07PVNV1HX/A4OmXVz9uV1fOcb+SpjJJzyDnvyAM1Lu3daMFokmeRXcElhqDQeekyqPlkjPykdP05H4V6D4Z8I6Df+E/tuo6zPDqNxk28cSgpHgkfPxk59iOK4t9Hu576402FWuLu1VpJWVtyjHLnPYDjr6Gt8R/2Tp0UjSLLMgHluWyAOMDbn0FKrJuKUXqOEUm+ZaGfoFiNTu/OmeSI2kTtuUceaDiNST/tc/h9SNHWbjxXJYW0GuxXEdpGNsbvgqxHRQR3xzWbBrg/thprGCEgtvXdEM7s5Iz74/OtXWfE99rlolpdu/2eNt4jJ/j6Z/LNJqfOtNPyGnFRsc/8oIyRXd+HHii+HerM4BIlkIOenyL/AFArhvsbt88SSMo5ztzWpaas1v4dutHVDmZmO49RuAGAPwFFWLkkl3Ii7Hcavq0MPguyiuIpJYxax8J13MiofyV37jH6VwUtnosjbo7q4Ueh+b9dorWfWrnULE29l5aSxRBAGUsVHAYn8N3asy28N63eReZZ2RuYwduYXVv0zn9KilHkXvOxUnfYtQpYR6TqUFoszMEjl8wvnkOF54HHznjHXHPaspVLdelb9h4d12G11KObSL5XntgkQMLZYiWNiB68KT+FRR+E/ErcroOoH/tg3+FVGcVfUbjLsZSxk/8A16lEWM5PFabeE/FYBP8AYd+MDqYG/wAKgfwz4kQDzNKu0BPGYjT5490ChJ9Dj7pR9sn5+VWIFPtWNmvnhUYt90nkjHUj0rT8VaZqGmXcK39pLbPJCm1ZU2lgo259+RWBG5OAQSACea6ItSimYyXLKxbv9SuNSuWnuZZJZD1eRyxP4mnRTT3cX2OOF5j1Cqu4g+ox0rOY88HirunStFMJEYgsQpwccd6bWhKuaunaEDDNb6oGtGkVjFI5XapC5JbnI5VQMDJ3Gs+zsYIoLmebNwkSB18oHbu3hdrE4wCpJ49B71pXmsmeMQRxIqegOT+JP1qlb6hJZyEwttYjnjt6VCUtzRyVrHUeAtJsvFfiO2tr66TT7SJ9wEKqpdlGcD9OcGrXi9JNE8WXEGmao99p67YZHnG7yRx1I4PU9OeCMevPwWEH9lz3gujbTkCWNEhbaWH8IK55IOewGKfYWol0Z0lu5VE7gzxlSuCM7eSMHqTWbWty01YqzWdnbeVbWt6t3bK4m8825UbyMEFW5xwKqalf3Rdbd5EkGPl8sHGPb0qxdxz6TGs0F0skTHHQhhx3HT9aq6ZehdftbsKqtHuePaOBIFJU4/3sVpsrmfxOxBDcXtm6/JKjPyuVIyPb1r1TTfiB/ZfhTTNLne4SeLt5RHlA4Pzcc8ljx2Nc7qnjmXUBDG9sI7iNSWnxtLn3x64rAub83VwOcnHXvWMoOqrTVjRNU37up0Gl3sHizxje3GpweaSpeNZScsEAAXA7ng49jW7r1r4fubH7RbpHa3luPNjNuAMAHOCuenPX6Vz+n3b2phnubfdsDYPCSDg4Kk8jnH/16524k1C5eZt4dn44bkj3z1qfZOUlZ2SK9olHXVs1bzxNq1/JcQXOpzm3nGx41ICheuAPy/rTNB8GQeItQksrW/nadoy0KR2u4sR1z8wAGO/0rl5/tFvKFmR43x0YYrtvhr4ph8O3uoyyK3mSqipKo5QDcSPocDP0FazXJBuC+4yi3OXvFhfhhqdnd28guow0To80V0phfhv4eoPA7kc1HqHijWbbU3067tpBIFKyrKzDKdenHbpXReJvidBq0fmKp81R5a8Y46n+leaNfxPeGcxqXJyc8kn3rOEZVNaiNZTjDSBNDpVxqs3/ABLbOeeIfKFBz+HP8qzrmzAvRaR2k1tcbtrJK3T8+n51s2/iKfRWivdGVYWBPmIuevHzc1SvJrvxHfPqd1MkczfeOMFsdwBxWycr67GbUUvM6fS7nwda2f2bUrRzdQsUd9zfPjv14orhrq2b7S53dTnpRWbw93fmf3lKvbSyNbRXsEUTXNrJNtLYVU+U9OMjnP8AnvU9hdpby3F9Bb243obeaGaPOVbGcAjAJHGQQfzrJivJNJuGiSSQqBuAVtvJH/6vyq1/aUl9p8cMsiiQMzmVh8zZwMHntt/zxja2pnsi1FPmEw21tFbnzN42yHB68HPP61p6FoOr6/JNG5js7EHY8rpuDd8Ajrjj6ZFcpKZLVQfMRlPAKmuu8KQeI9egj03TpYIYRKu4zzLHy54wM7m6HgA9KmpdR90cfefvGNqGk3Ohy3VnLO3mrIrRNEcrIhDZYH/vkfnXovw41Ow07R5Yo73N5cODKk4CnAyFwMnjk9D3q/4u+Ft3c2kUul6kk91CNptppAxfJGdrYGO52kHvg15HrUF7ous3OlvKrPA4XfGMBsgEH8iKyT9rHlvZjlBx1toe3+JPG8mm6YI5kZ7aQ7JmQYKrj+ROB9M1xq614X1Ca6vL0ybYwkcMKttRu5PH1x+dULu+01fDS2TSG6ZY1wXY59+h4PJrlLu1itdMMFxDI1ws26NkYAKp6qRjJ5/KppUdLO9wcuXYNYaGy1e4S0uPMgDfIQMcelaGnGLVba7tJUSRntGCSN/yzkGGUg9sldv0Y0y5ttHutL86CC6Eyp8uG6HsCOePf9aw7GR4YZXDOgYhSy9x6V0W5o2Jekrm7pmmx2EU0N0La7Z8MqsWwh7kYI56VYuNFi1Jl8uaGzRB+7hUErnuck55qvpSSapHexq6lba2ebfIOQFI6H8x/nNZDasQBsBDZ5GaFrpfVA779GX4vCWsXmpCzhiSSR+Qyv8AKf61JNp+qeGYvPjuYjPIwVo4ixIGD7Dj/wCtU+mautnby3E5d9jEugJxhgAD9MjBz13Cl/4SG41a/LxpgLEFEKDj7wAAA789qlud9dhpJLTcjt9H1PVbJboXEMczu0hSRyGbt+Hfg4q14f8ABt/4h1i5tbm4SzW2QNJIWDZJB2quDgk4PfoDVq219Ix9muokKFsMsighT9D6Vs+ELK41S9uY9LhW3SRTLK7sdqquBkDqcliMDjBNZ1JVFB8ujNKcabkubY58eLYLfSbO0sbUpqUUijfvJBI4xt9COte06X4J8FafaTRWVhEZ54/LkeZjKxU+m7pn2AzXEeKvCmm+G2t9VtNNVrsyqv2k3XBmGGLbCpGGAboeKg17xVJpUw1CybeHPy4BIQZHyn8QMVz1edyj7LZ7+ZrCMJQkqj2Mrxr4MXwxfRX2hanGgcEiBpdsi9ckeqkcdf8A62TceJ5UgjuVlia4aIL5joHcjOSGLZ4yAePSrQ8Ww3ayz38myZUARAgxIvUDPt1/GuPl+z3d8JUiZQ/OyNMLu9OvA6ZxXVGN/iWxzJuMVZm3e2smoeZdQXsRmlJd0k+Tk9QD0/PFdH4O8LR3tn9ovHgVycM6gOQB1LtkFRxjjGfWuGvrmeOQGS1a29Pk2hv8/wBKuaRr1zGiWKM4immUS4bHyk+/pTlGXLZME1fU0dT8OnQ9f2QPbTwOCYpoiwx1BBBJwR9T2Pete3sprlVE8SE8DftBP4NXZzeItCuNEj0+HSbb7OF+VmT96CR3brn361iW7xQjr9M1yvESa21OmNBJ7lq2heKIB36DnPenukMZJVQCfTtUTXI25zxVWScd2+nNc1m3dnRoipfqZ1aMklT1FZsejiQnjg9K1zIjMM4o+0RpkcZPpW6lJKyIcU9zKk0VWdSTzjFdLFJZWmiPaeRDu8pk87b8xJB79s8/nWQ94jAgGs+6mcqyk8HqAea0jKT3MpQiSaVrtjpNvdwfZgjXvyzSR/ebII78Y5PFcpJavFrEtrcXCvBGTlklXLDt689AR1Facl6LeLKQx+YOjkZYH1BPSudkm3XDEADnmt6dNJuS6mNSo3FRfQ07O2aIHymAJBGfUU8QzB8FCD+dVYZzjJJrRtrgBstyfrWjujI3NJu/skGyWHOBgFAM/jUzz2M14kklquzBDbo1P0PSs8XqKmeOPWmS3wK9elYcl3c153ax0lhbaWJPNghiweoQBTXe+G9I0CSQzx2kQmf7zbsE14d/aEsEvmQvtI6kd66Lwx4zltdWSOZiEc8HPQ1lUoStdajU76Hv9tpFnbvviVlbBAYHlc+h7Voae++1CTEedGSjnjkjv+IwfxrN0jUEvrRWBJOKsyubW8jnziObEb8fxfwn+n5VyOMbJjjKV7M1AIwein8qayKTxHGR74qHOQf58UGTC/NIQAPTFTyqxXMzwr9oBAusaOQAM27jAx/e9vrXlpeCTSrUopE0Ykjk44I3bgf/AB4j8K9J+PNxFNrOjhJWfbA+4MMY+YY/rXl5gNvpqzSb1eSQgIUI4Cghs987v0r1aCXs4mM78zKrFdxFWLZueuNqs36VSZx3/lU9vl1fA/hx+ddBlYI5CqMV7k8mr+lyRpM00sSSIo6Ou4Z+neqzQskCKoG7HIpYsiGXJ2HAxx25pPVB1Ot0uzvfE804iliht4Bl5HOFQdgAOcnngelaNn4ZvrW8Qf2hCto3LTrww5AxtPc59SMZrktD1LUbOzvlsGdnwruijJ2jILYx2yPzp0WrXl3pFz516YTCVeHOcs2SCB+BNYSjO7SehtBR0uafjPTpbK5NqHhdHwY5I8YYFgMtwOeKp2mhWdsqTS6i8k0ZDBYkwuevU9R+ArEadmg8yWfzXYjJOSe/FPt752YjOOK0jF8tmyJNXujoLXTodZ1PyWuGRix/eO3A96NX8OXWgwDULe9SVVIDYG10+oyfX171jR3DKGAO1nVhnOMVr+Cdci0bUf7Q1S2S+s4nVGhmw4yQedp4yMdcd6mXMtVt2HFKWjMt9UkeHc77uMZHeqyXRH3sjIA4rp/iHqvh/WL+G80LTobLI/0hbcgIxP3TtHAPBzj2ri9wydwP4VcHzK9iZxcXYu3FxJdIlvvHOCAT0Oav28U3h93uYpGN0UKYeEFQDweGB/PAqp4d0m717XktrPAdFaXc2cKEGcnHvgfU1I+partl01IixVsNsj3MeeDnH05pNpvlKjFpcxTuNR+2PGrqwT7pBYnjpxnp9KYbTN0IRKu3Gd5FaUfh8rdr5kirGQMruyQcc/rRquiPbWxmju4pwnJ6qwH05H601JbCcWVDDbwIcTM2eDxjNWIL+yjidLmMZ28OF3MTjjHp2rNt4Z72QRQI8r4yQq5x7mtObR7aWFZYrlsqB5ir8/A9OlErBFMpyXUbEMAyZHQH/GinS6DqbyFrayuJ4D/q5Ej3Bl7HjiinzIXIVtT/AOPn8/51EOqf7oooqg6B/wDFV6L8MP8AkqOm/wDXOX/0A0UVnV+FhDc9cu/+QpF/13H/AKFXgXxA/wCSi6l/11j/APQFoorjw/x/J/oddX4Pu/Ux7/78n/XQ1sah/rJv9/8AqKKK9DqcP2RYf9UKzY/+Rcm/6+1/9ANFFSWti94T/wCPq7/695P/AEB65o9aKKmPxv5Gkv4cfma1r/x73H/XvJ/StjwB/wAjJov/AGFLf/0JaKKKmzFT3RX8Xf8AIx6z/wBfk3/obV33wn/5DU3/AF4t/wChx0UUfZRL3Zu/En/kWYP+vyP/ANAkryvVP+QdL/1zH8xRRWNL4UXPcw9W/wBXp3/XoP8A0JqtaV/qIv8Aeaiit+hL6nSar/yJ97/wD/0IVyOldB/vUUVMNmD6Hdn/AF8n1NSJ98UUVxs7EWl+4v1qs3X/AD60UVMS2IOhqtN/F9KKKuO5DIYvvt9R/Okuejf57UUVa3Iexj3X+rb8K59/+PgfWiiumBz1C3D0H0q7F0P40UVTM0WR0X6D+VMkooqEUVG6/jUUH/HzB/viiiq6En0t4K/48k/3RXWXn/Hqf99f/QhRRXkL4WbP4iw3b61G3+uX8aKKjoaRPnv49f8AI5WP/YOX/wBGPTfif/yJnhL/AK4j/wBFpRRXoQ/5dfMzf2jygfeFWrT7r/QUUV2mLL8vSP8AD+VJH/rpPpRRUrYRFo/+tuf+uR/9CWtFP+PaX6iiihlDZf8AkDz/APXSsO0/1v4GiihC6G7pn/HlN9H/APQTUMH/ACD9Q/65r/6FRRSZpT3+/wDIxU+7/wACpW/1Z+lFFX0M3udp8Kv+Rjv/APsGy/8AoSVq3f8AyF7z/di/9BaiivPn/Hl6I7o/wV6nPx/dX61Be/8AHs/+4f5UUV1Lc5Wangf/AJF3V/8AP8JrntK/1sv+fWiiiO8g6I7Tw9/yA7f/AIF/6EaKKKwluyl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134150" name="Picture 6" descr="https://timgsa.baidu.com/timg?image&amp;quality=80&amp;size=b9999_10000&amp;sec=1566271009613&amp;di=ae7ae808870ead1b9584332d053c6609&amp;imgtype=0&amp;src=http%3A%2F%2Fi0.sinaimg.cn%2Fdy%2Fc%2Fp%2F2009-09-28%2FU1565P1T1D18739208F21DT20090928002537.jpg"/>
          <p:cNvPicPr>
            <a:picLocks noChangeAspect="1" noChangeArrowheads="1"/>
          </p:cNvPicPr>
          <p:nvPr/>
        </p:nvPicPr>
        <p:blipFill>
          <a:blip r:embed="rId3" cstate="print"/>
          <a:srcRect/>
          <a:stretch>
            <a:fillRect/>
          </a:stretch>
        </p:blipFill>
        <p:spPr bwMode="auto">
          <a:xfrm>
            <a:off x="5286380" y="2903612"/>
            <a:ext cx="2928958" cy="1890509"/>
          </a:xfrm>
          <a:prstGeom prst="rect">
            <a:avLst/>
          </a:prstGeom>
          <a:noFill/>
        </p:spPr>
      </p:pic>
      <p:sp>
        <p:nvSpPr>
          <p:cNvPr id="17" name="TextBox 16"/>
          <p:cNvSpPr txBox="1"/>
          <p:nvPr/>
        </p:nvSpPr>
        <p:spPr>
          <a:xfrm>
            <a:off x="1428728" y="3429006"/>
            <a:ext cx="3357586" cy="1323439"/>
          </a:xfrm>
          <a:prstGeom prst="rect">
            <a:avLst/>
          </a:prstGeom>
          <a:noFill/>
        </p:spPr>
        <p:txBody>
          <a:bodyPr wrap="square" rtlCol="0">
            <a:spAutoFit/>
          </a:bodyPr>
          <a:lstStyle/>
          <a:p>
            <a:r>
              <a:rPr lang="zh-CN" altLang="en-US" sz="1600" dirty="0" smtClean="0">
                <a:latin typeface="黑体" panose="02010609060101010101" pitchFamily="49" charset="-122"/>
                <a:ea typeface="黑体" panose="02010609060101010101" pitchFamily="49" charset="-122"/>
              </a:rPr>
              <a:t>中国政府实现了对香港恢复行使主权。香港回归祖国，标志着“一国两制”构想的巨大成功，标志着中国在完成祖国统一的道路上迈出了重要一步。</a:t>
            </a:r>
            <a:endParaRPr lang="zh-CN" altLang="en-US" sz="1600" dirty="0">
              <a:latin typeface="黑体" panose="02010609060101010101" pitchFamily="49" charset="-122"/>
              <a:ea typeface="黑体" panose="02010609060101010101" pitchFamily="49" charset="-122"/>
            </a:endParaRPr>
          </a:p>
        </p:txBody>
      </p:sp>
      <p:cxnSp>
        <p:nvCxnSpPr>
          <p:cNvPr id="22" name="直接连接符 21"/>
          <p:cNvCxnSpPr/>
          <p:nvPr/>
        </p:nvCxnSpPr>
        <p:spPr>
          <a:xfrm>
            <a:off x="571472" y="3357568"/>
            <a:ext cx="442915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000496" y="2786064"/>
            <a:ext cx="442915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flipH="1" flipV="1">
            <a:off x="2858282" y="2214560"/>
            <a:ext cx="2285222" cy="7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flipH="1" flipV="1">
            <a:off x="3965571" y="3821121"/>
            <a:ext cx="207170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786630" y="744220"/>
            <a:ext cx="1198880" cy="398780"/>
          </a:xfrm>
          <a:prstGeom prst="rect">
            <a:avLst/>
          </a:prstGeom>
          <a:noFill/>
        </p:spPr>
        <p:txBody>
          <a:bodyPr wrap="none" rtlCol="0">
            <a:spAutoFit/>
          </a:bodyPr>
          <a:lstStyle/>
          <a:p>
            <a:pPr lvl="0" algn="l">
              <a:buClrTx/>
              <a:buSzTx/>
              <a:buFontTx/>
            </a:pPr>
            <a:r>
              <a:rPr lang="zh-CN" sz="2400" b="1" spc="-10" dirty="0">
                <a:solidFill>
                  <a:srgbClr val="C00000"/>
                </a:solidFill>
                <a:latin typeface="微软雅黑" panose="020B0503020204020204" pitchFamily="34" charset="-122"/>
                <a:cs typeface="微软雅黑" panose="020B0503020204020204" pitchFamily="34" charset="-122"/>
                <a:sym typeface="+mn-ea"/>
              </a:rPr>
              <a:t>香港回归</a:t>
            </a:r>
          </a:p>
        </p:txBody>
      </p:sp>
      <p:sp>
        <p:nvSpPr>
          <p:cNvPr id="16" name="object 10"/>
          <p:cNvSpPr txBox="1">
            <a:spLocks noGrp="1"/>
          </p:cNvSpPr>
          <p:nvPr/>
        </p:nvSpPr>
        <p:spPr>
          <a:xfrm>
            <a:off x="930910" y="241618"/>
            <a:ext cx="707580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5"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6" name="object 4"/>
          <p:cNvSpPr/>
          <p:nvPr/>
        </p:nvSpPr>
        <p:spPr>
          <a:xfrm>
            <a:off x="7920101" y="0"/>
            <a:ext cx="1223898" cy="1058926"/>
          </a:xfrm>
          <a:prstGeom prst="rect">
            <a:avLst/>
          </a:prstGeom>
          <a:blipFill>
            <a:blip r:embed="rId4" cstate="print"/>
            <a:stretch>
              <a:fillRect/>
            </a:stretch>
          </a:blipFill>
        </p:spPr>
        <p:txBody>
          <a:bodyPr wrap="square" lIns="0" tIns="0" rIns="0" bIns="0" rtlCol="0"/>
          <a:lstStyle/>
          <a:p>
            <a:endParaRPr/>
          </a:p>
        </p:txBody>
      </p:sp>
      <p:sp>
        <p:nvSpPr>
          <p:cNvPr id="7"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4146"/>
                                        </p:tgtEl>
                                        <p:attrNameLst>
                                          <p:attrName>style.visibility</p:attrName>
                                        </p:attrNameLst>
                                      </p:cBhvr>
                                      <p:to>
                                        <p:strVal val="visible"/>
                                      </p:to>
                                    </p:set>
                                    <p:animEffect transition="in" filter="blinds(horizontal)">
                                      <p:cBhvr>
                                        <p:cTn id="27" dur="500"/>
                                        <p:tgtEl>
                                          <p:spTgt spid="13414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ox(in)">
                                      <p:cBhvr>
                                        <p:cTn id="35" dur="500"/>
                                        <p:tgtEl>
                                          <p:spTgt spid="17"/>
                                        </p:tgtEl>
                                      </p:cBhvr>
                                    </p:animEffect>
                                  </p:childTnLst>
                                </p:cTn>
                              </p:par>
                              <p:par>
                                <p:cTn id="36" presetID="4" presetClass="entr" presetSubtype="16" fill="hold" nodeType="withEffect">
                                  <p:stCondLst>
                                    <p:cond delay="0"/>
                                  </p:stCondLst>
                                  <p:childTnLst>
                                    <p:set>
                                      <p:cBhvr>
                                        <p:cTn id="37" dur="1" fill="hold">
                                          <p:stCondLst>
                                            <p:cond delay="0"/>
                                          </p:stCondLst>
                                        </p:cTn>
                                        <p:tgtEl>
                                          <p:spTgt spid="134150"/>
                                        </p:tgtEl>
                                        <p:attrNameLst>
                                          <p:attrName>style.visibility</p:attrName>
                                        </p:attrNameLst>
                                      </p:cBhvr>
                                      <p:to>
                                        <p:strVal val="visible"/>
                                      </p:to>
                                    </p:set>
                                    <p:animEffect transition="in" filter="box(in)">
                                      <p:cBhvr>
                                        <p:cTn id="38" dur="5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50862" y="975105"/>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中国共产党第十五次全国代表大会</a:t>
            </a:r>
            <a:endParaRPr sz="2800">
              <a:latin typeface="微软雅黑" panose="020B0503020204020204" pitchFamily="34" charset="-122"/>
              <a:cs typeface="微软雅黑" panose="020B0503020204020204" pitchFamily="34" charset="-122"/>
            </a:endParaRPr>
          </a:p>
        </p:txBody>
      </p:sp>
      <p:sp>
        <p:nvSpPr>
          <p:cNvPr id="8" name="object 8"/>
          <p:cNvSpPr/>
          <p:nvPr/>
        </p:nvSpPr>
        <p:spPr>
          <a:xfrm>
            <a:off x="547687" y="1707578"/>
            <a:ext cx="2593975" cy="2031619"/>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350641" y="3911917"/>
            <a:ext cx="5248275" cy="716280"/>
          </a:xfrm>
          <a:prstGeom prst="rect">
            <a:avLst/>
          </a:prstGeom>
          <a:solidFill>
            <a:srgbClr val="5F0E04"/>
          </a:solidFill>
        </p:spPr>
        <p:txBody>
          <a:bodyPr vert="horz" wrap="square" lIns="0" tIns="27940" rIns="0" bIns="0" rtlCol="0">
            <a:spAutoFit/>
          </a:bodyPr>
          <a:lstStyle/>
          <a:p>
            <a:pPr marL="68580" marR="55245" algn="just">
              <a:lnSpc>
                <a:spcPct val="100000"/>
              </a:lnSpc>
              <a:spcBef>
                <a:spcPts val="220"/>
              </a:spcBef>
            </a:pPr>
            <a:r>
              <a:rPr sz="1400" spc="35" dirty="0">
                <a:solidFill>
                  <a:srgbClr val="FFF8E6"/>
                </a:solidFill>
                <a:latin typeface="微软雅黑" panose="020B0503020204020204" pitchFamily="34" charset="-122"/>
                <a:cs typeface="微软雅黑" panose="020B0503020204020204" pitchFamily="34" charset="-122"/>
              </a:rPr>
              <a:t>党的十五大把邓</a:t>
            </a:r>
            <a:r>
              <a:rPr sz="1400" spc="20" dirty="0">
                <a:solidFill>
                  <a:srgbClr val="FFF8E6"/>
                </a:solidFill>
                <a:latin typeface="微软雅黑" panose="020B0503020204020204" pitchFamily="34" charset="-122"/>
                <a:cs typeface="微软雅黑" panose="020B0503020204020204" pitchFamily="34" charset="-122"/>
              </a:rPr>
              <a:t>小</a:t>
            </a:r>
            <a:r>
              <a:rPr sz="1400" spc="35" dirty="0">
                <a:solidFill>
                  <a:srgbClr val="FFF8E6"/>
                </a:solidFill>
                <a:latin typeface="微软雅黑" panose="020B0503020204020204" pitchFamily="34" charset="-122"/>
                <a:cs typeface="微软雅黑" panose="020B0503020204020204" pitchFamily="34" charset="-122"/>
              </a:rPr>
              <a:t>平理论确立为党</a:t>
            </a:r>
            <a:r>
              <a:rPr sz="1400" spc="20" dirty="0">
                <a:solidFill>
                  <a:srgbClr val="FFF8E6"/>
                </a:solidFill>
                <a:latin typeface="微软雅黑" panose="020B0503020204020204" pitchFamily="34" charset="-122"/>
                <a:cs typeface="微软雅黑" panose="020B0503020204020204" pitchFamily="34" charset="-122"/>
              </a:rPr>
              <a:t>的</a:t>
            </a:r>
            <a:r>
              <a:rPr sz="1400" spc="35" dirty="0">
                <a:solidFill>
                  <a:srgbClr val="FFF8E6"/>
                </a:solidFill>
                <a:latin typeface="微软雅黑" panose="020B0503020204020204" pitchFamily="34" charset="-122"/>
                <a:cs typeface="微软雅黑" panose="020B0503020204020204" pitchFamily="34" charset="-122"/>
              </a:rPr>
              <a:t>指导思想并写入</a:t>
            </a:r>
            <a:r>
              <a:rPr sz="1400" spc="20" dirty="0">
                <a:solidFill>
                  <a:srgbClr val="FFF8E6"/>
                </a:solidFill>
                <a:latin typeface="微软雅黑" panose="020B0503020204020204" pitchFamily="34" charset="-122"/>
                <a:cs typeface="微软雅黑" panose="020B0503020204020204" pitchFamily="34" charset="-122"/>
              </a:rPr>
              <a:t>党</a:t>
            </a:r>
            <a:r>
              <a:rPr sz="1400" spc="45" dirty="0">
                <a:solidFill>
                  <a:srgbClr val="FFF8E6"/>
                </a:solidFill>
                <a:latin typeface="微软雅黑" panose="020B0503020204020204" pitchFamily="34" charset="-122"/>
                <a:cs typeface="微软雅黑" panose="020B0503020204020204" pitchFamily="34" charset="-122"/>
              </a:rPr>
              <a:t>章</a:t>
            </a:r>
            <a:r>
              <a:rPr sz="1400" spc="35" dirty="0">
                <a:solidFill>
                  <a:srgbClr val="FFF8E6"/>
                </a:solidFill>
                <a:latin typeface="微软雅黑" panose="020B0503020204020204" pitchFamily="34" charset="-122"/>
                <a:cs typeface="微软雅黑" panose="020B0503020204020204" pitchFamily="34" charset="-122"/>
              </a:rPr>
              <a:t>，强调 全党要高举邓小</a:t>
            </a:r>
            <a:r>
              <a:rPr sz="1400" spc="25" dirty="0">
                <a:solidFill>
                  <a:srgbClr val="FFF8E6"/>
                </a:solidFill>
                <a:latin typeface="微软雅黑" panose="020B0503020204020204" pitchFamily="34" charset="-122"/>
                <a:cs typeface="微软雅黑" panose="020B0503020204020204" pitchFamily="34" charset="-122"/>
              </a:rPr>
              <a:t>平</a:t>
            </a:r>
            <a:r>
              <a:rPr sz="1400" spc="35" dirty="0">
                <a:solidFill>
                  <a:srgbClr val="FFF8E6"/>
                </a:solidFill>
                <a:latin typeface="微软雅黑" panose="020B0503020204020204" pitchFamily="34" charset="-122"/>
                <a:cs typeface="微软雅黑" panose="020B0503020204020204" pitchFamily="34" charset="-122"/>
              </a:rPr>
              <a:t>理论伟大旗</a:t>
            </a:r>
            <a:r>
              <a:rPr sz="1400" spc="40" dirty="0">
                <a:solidFill>
                  <a:srgbClr val="FFF8E6"/>
                </a:solidFill>
                <a:latin typeface="微软雅黑" panose="020B0503020204020204" pitchFamily="34" charset="-122"/>
                <a:cs typeface="微软雅黑" panose="020B0503020204020204" pitchFamily="34" charset="-122"/>
              </a:rPr>
              <a:t>帜</a:t>
            </a:r>
            <a:r>
              <a:rPr sz="1400" spc="35" dirty="0">
                <a:solidFill>
                  <a:srgbClr val="FFF8E6"/>
                </a:solidFill>
                <a:latin typeface="微软雅黑" panose="020B0503020204020204" pitchFamily="34" charset="-122"/>
                <a:cs typeface="微软雅黑" panose="020B0503020204020204" pitchFamily="34" charset="-122"/>
              </a:rPr>
              <a:t>，</a:t>
            </a:r>
            <a:r>
              <a:rPr sz="1400" spc="20" dirty="0">
                <a:solidFill>
                  <a:srgbClr val="FFF8E6"/>
                </a:solidFill>
                <a:latin typeface="微软雅黑" panose="020B0503020204020204" pitchFamily="34" charset="-122"/>
                <a:cs typeface="微软雅黑" panose="020B0503020204020204" pitchFamily="34" charset="-122"/>
              </a:rPr>
              <a:t>抓</a:t>
            </a:r>
            <a:r>
              <a:rPr sz="1400" spc="35" dirty="0">
                <a:solidFill>
                  <a:srgbClr val="FFF8E6"/>
                </a:solidFill>
                <a:latin typeface="微软雅黑" panose="020B0503020204020204" pitchFamily="34" charset="-122"/>
                <a:cs typeface="微软雅黑" panose="020B0503020204020204" pitchFamily="34" charset="-122"/>
              </a:rPr>
              <a:t>住机</a:t>
            </a:r>
            <a:r>
              <a:rPr sz="1400" spc="40" dirty="0">
                <a:solidFill>
                  <a:srgbClr val="FFF8E6"/>
                </a:solidFill>
                <a:latin typeface="微软雅黑" panose="020B0503020204020204" pitchFamily="34" charset="-122"/>
                <a:cs typeface="微软雅黑" panose="020B0503020204020204" pitchFamily="34" charset="-122"/>
              </a:rPr>
              <a:t>遇</a:t>
            </a:r>
            <a:r>
              <a:rPr sz="1400" spc="35" dirty="0">
                <a:solidFill>
                  <a:srgbClr val="FFF8E6"/>
                </a:solidFill>
                <a:latin typeface="微软雅黑" panose="020B0503020204020204" pitchFamily="34" charset="-122"/>
                <a:cs typeface="微软雅黑" panose="020B0503020204020204" pitchFamily="34" charset="-122"/>
              </a:rPr>
              <a:t>，开拓进</a:t>
            </a:r>
            <a:r>
              <a:rPr sz="1400" spc="20" dirty="0">
                <a:solidFill>
                  <a:srgbClr val="FFF8E6"/>
                </a:solidFill>
                <a:latin typeface="微软雅黑" panose="020B0503020204020204" pitchFamily="34" charset="-122"/>
                <a:cs typeface="微软雅黑" panose="020B0503020204020204" pitchFamily="34" charset="-122"/>
              </a:rPr>
              <a:t>取</a:t>
            </a:r>
            <a:r>
              <a:rPr sz="1400" spc="35" dirty="0">
                <a:solidFill>
                  <a:srgbClr val="FFF8E6"/>
                </a:solidFill>
                <a:latin typeface="微软雅黑" panose="020B0503020204020204" pitchFamily="34" charset="-122"/>
                <a:cs typeface="微软雅黑" panose="020B0503020204020204" pitchFamily="34" charset="-122"/>
              </a:rPr>
              <a:t>实现经</a:t>
            </a:r>
            <a:r>
              <a:rPr sz="1400" spc="5" dirty="0">
                <a:solidFill>
                  <a:srgbClr val="FFF8E6"/>
                </a:solidFill>
                <a:latin typeface="微软雅黑" panose="020B0503020204020204" pitchFamily="34" charset="-122"/>
                <a:cs typeface="微软雅黑" panose="020B0503020204020204" pitchFamily="34" charset="-122"/>
              </a:rPr>
              <a:t>济 </a:t>
            </a:r>
            <a:r>
              <a:rPr sz="1400" dirty="0">
                <a:solidFill>
                  <a:srgbClr val="FFF8E6"/>
                </a:solidFill>
                <a:latin typeface="微软雅黑" panose="020B0503020204020204" pitchFamily="34" charset="-122"/>
                <a:cs typeface="微软雅黑" panose="020B0503020204020204" pitchFamily="34" charset="-122"/>
              </a:rPr>
              <a:t>发展和社会进步。</a:t>
            </a:r>
            <a:endParaRPr sz="1400">
              <a:latin typeface="微软雅黑" panose="020B0503020204020204" pitchFamily="34" charset="-122"/>
              <a:cs typeface="微软雅黑" panose="020B0503020204020204" pitchFamily="34" charset="-122"/>
            </a:endParaRPr>
          </a:p>
        </p:txBody>
      </p:sp>
      <p:sp>
        <p:nvSpPr>
          <p:cNvPr id="10" name="object 10"/>
          <p:cNvSpPr txBox="1"/>
          <p:nvPr/>
        </p:nvSpPr>
        <p:spPr>
          <a:xfrm>
            <a:off x="3401821" y="1791970"/>
            <a:ext cx="5141595" cy="1951990"/>
          </a:xfrm>
          <a:prstGeom prst="rect">
            <a:avLst/>
          </a:prstGeom>
        </p:spPr>
        <p:txBody>
          <a:bodyPr vert="horz" wrap="square" lIns="0" tIns="12700" rIns="0" bIns="0" rtlCol="0">
            <a:spAutoFit/>
          </a:bodyPr>
          <a:lstStyle/>
          <a:p>
            <a:pPr marL="12700" marR="8255" algn="just">
              <a:lnSpc>
                <a:spcPct val="100000"/>
              </a:lnSpc>
              <a:spcBef>
                <a:spcPts val="100"/>
              </a:spcBef>
            </a:pPr>
            <a:r>
              <a:rPr sz="1400" b="1" spc="20" dirty="0">
                <a:solidFill>
                  <a:srgbClr val="5F0E04"/>
                </a:solidFill>
                <a:latin typeface="微软雅黑" panose="020B0503020204020204" pitchFamily="34" charset="-122"/>
                <a:cs typeface="微软雅黑" panose="020B0503020204020204" pitchFamily="34" charset="-122"/>
              </a:rPr>
              <a:t>江泽</a:t>
            </a:r>
            <a:r>
              <a:rPr sz="1400" b="1" spc="10" dirty="0">
                <a:solidFill>
                  <a:srgbClr val="5F0E04"/>
                </a:solidFill>
                <a:latin typeface="微软雅黑" panose="020B0503020204020204" pitchFamily="34" charset="-122"/>
                <a:cs typeface="微软雅黑" panose="020B0503020204020204" pitchFamily="34" charset="-122"/>
              </a:rPr>
              <a:t>民</a:t>
            </a:r>
            <a:r>
              <a:rPr sz="1400" b="1" spc="20" dirty="0">
                <a:solidFill>
                  <a:srgbClr val="5F0E04"/>
                </a:solidFill>
                <a:latin typeface="微软雅黑" panose="020B0503020204020204" pitchFamily="34" charset="-122"/>
                <a:cs typeface="微软雅黑" panose="020B0503020204020204" pitchFamily="34" charset="-122"/>
              </a:rPr>
              <a:t>作</a:t>
            </a:r>
            <a:r>
              <a:rPr sz="1400" b="1" spc="10" dirty="0">
                <a:solidFill>
                  <a:srgbClr val="5F0E04"/>
                </a:solidFill>
                <a:latin typeface="微软雅黑" panose="020B0503020204020204" pitchFamily="34" charset="-122"/>
                <a:cs typeface="微软雅黑" panose="020B0503020204020204" pitchFamily="34" charset="-122"/>
              </a:rPr>
              <a:t>了</a:t>
            </a:r>
            <a:r>
              <a:rPr sz="1400" b="1" spc="20" dirty="0">
                <a:solidFill>
                  <a:srgbClr val="5F0E04"/>
                </a:solidFill>
                <a:latin typeface="微软雅黑" panose="020B0503020204020204" pitchFamily="34" charset="-122"/>
                <a:cs typeface="微软雅黑" panose="020B0503020204020204" pitchFamily="34" charset="-122"/>
              </a:rPr>
              <a:t>题</a:t>
            </a:r>
            <a:r>
              <a:rPr sz="1400" b="1" spc="30" dirty="0">
                <a:solidFill>
                  <a:srgbClr val="5F0E04"/>
                </a:solidFill>
                <a:latin typeface="微软雅黑" panose="020B0503020204020204" pitchFamily="34" charset="-122"/>
                <a:cs typeface="微软雅黑" panose="020B0503020204020204" pitchFamily="34" charset="-122"/>
              </a:rPr>
              <a:t>为</a:t>
            </a:r>
            <a:r>
              <a:rPr sz="1400" b="1" spc="10" dirty="0">
                <a:solidFill>
                  <a:srgbClr val="C00000"/>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高举</a:t>
            </a:r>
            <a:r>
              <a:rPr sz="1400" b="1" spc="10" dirty="0">
                <a:solidFill>
                  <a:srgbClr val="C00000"/>
                </a:solidFill>
                <a:latin typeface="微软雅黑" panose="020B0503020204020204" pitchFamily="34" charset="-122"/>
                <a:cs typeface="微软雅黑" panose="020B0503020204020204" pitchFamily="34" charset="-122"/>
              </a:rPr>
              <a:t>邓</a:t>
            </a:r>
            <a:r>
              <a:rPr sz="1400" b="1" spc="20" dirty="0">
                <a:solidFill>
                  <a:srgbClr val="C00000"/>
                </a:solidFill>
                <a:latin typeface="微软雅黑" panose="020B0503020204020204" pitchFamily="34" charset="-122"/>
                <a:cs typeface="微软雅黑" panose="020B0503020204020204" pitchFamily="34" charset="-122"/>
              </a:rPr>
              <a:t>小</a:t>
            </a:r>
            <a:r>
              <a:rPr sz="1400" b="1" spc="10" dirty="0">
                <a:solidFill>
                  <a:srgbClr val="C00000"/>
                </a:solidFill>
                <a:latin typeface="微软雅黑" panose="020B0503020204020204" pitchFamily="34" charset="-122"/>
                <a:cs typeface="微软雅黑" panose="020B0503020204020204" pitchFamily="34" charset="-122"/>
              </a:rPr>
              <a:t>平</a:t>
            </a:r>
            <a:r>
              <a:rPr sz="1400" b="1" spc="20" dirty="0">
                <a:solidFill>
                  <a:srgbClr val="C00000"/>
                </a:solidFill>
                <a:latin typeface="微软雅黑" panose="020B0503020204020204" pitchFamily="34" charset="-122"/>
                <a:cs typeface="微软雅黑" panose="020B0503020204020204" pitchFamily="34" charset="-122"/>
              </a:rPr>
              <a:t>理论</a:t>
            </a:r>
            <a:r>
              <a:rPr sz="1400" b="1" spc="10" dirty="0">
                <a:solidFill>
                  <a:srgbClr val="C00000"/>
                </a:solidFill>
                <a:latin typeface="微软雅黑" panose="020B0503020204020204" pitchFamily="34" charset="-122"/>
                <a:cs typeface="微软雅黑" panose="020B0503020204020204" pitchFamily="34" charset="-122"/>
              </a:rPr>
              <a:t>伟</a:t>
            </a:r>
            <a:r>
              <a:rPr sz="1400" b="1" spc="20" dirty="0">
                <a:solidFill>
                  <a:srgbClr val="C00000"/>
                </a:solidFill>
                <a:latin typeface="微软雅黑" panose="020B0503020204020204" pitchFamily="34" charset="-122"/>
                <a:cs typeface="微软雅黑" panose="020B0503020204020204" pitchFamily="34" charset="-122"/>
              </a:rPr>
              <a:t>大旗</a:t>
            </a:r>
            <a:r>
              <a:rPr sz="1400" b="1" spc="35" dirty="0">
                <a:solidFill>
                  <a:srgbClr val="C00000"/>
                </a:solidFill>
                <a:latin typeface="微软雅黑" panose="020B0503020204020204" pitchFamily="34" charset="-122"/>
                <a:cs typeface="微软雅黑" panose="020B0503020204020204" pitchFamily="34" charset="-122"/>
              </a:rPr>
              <a:t>帜</a:t>
            </a:r>
            <a:r>
              <a:rPr sz="1400" b="1" spc="15" dirty="0">
                <a:solidFill>
                  <a:srgbClr val="C00000"/>
                </a:solidFill>
                <a:latin typeface="微软雅黑" panose="020B0503020204020204" pitchFamily="34" charset="-122"/>
                <a:cs typeface="微软雅黑" panose="020B0503020204020204" pitchFamily="34" charset="-122"/>
              </a:rPr>
              <a:t>,</a:t>
            </a:r>
            <a:r>
              <a:rPr sz="1400" b="1" spc="10" dirty="0">
                <a:solidFill>
                  <a:srgbClr val="C00000"/>
                </a:solidFill>
                <a:latin typeface="微软雅黑" panose="020B0503020204020204" pitchFamily="34" charset="-122"/>
                <a:cs typeface="微软雅黑" panose="020B0503020204020204" pitchFamily="34" charset="-122"/>
              </a:rPr>
              <a:t>把</a:t>
            </a:r>
            <a:r>
              <a:rPr sz="1400" b="1" spc="20" dirty="0">
                <a:solidFill>
                  <a:srgbClr val="C00000"/>
                </a:solidFill>
                <a:latin typeface="微软雅黑" panose="020B0503020204020204" pitchFamily="34" charset="-122"/>
                <a:cs typeface="微软雅黑" panose="020B0503020204020204" pitchFamily="34" charset="-122"/>
              </a:rPr>
              <a:t>建</a:t>
            </a:r>
            <a:r>
              <a:rPr sz="1400" b="1" spc="10" dirty="0">
                <a:solidFill>
                  <a:srgbClr val="C00000"/>
                </a:solidFill>
                <a:latin typeface="微软雅黑" panose="020B0503020204020204" pitchFamily="34" charset="-122"/>
                <a:cs typeface="微软雅黑" panose="020B0503020204020204" pitchFamily="34" charset="-122"/>
              </a:rPr>
              <a:t>设</a:t>
            </a:r>
            <a:r>
              <a:rPr sz="1400" b="1" spc="20" dirty="0">
                <a:solidFill>
                  <a:srgbClr val="C00000"/>
                </a:solidFill>
                <a:latin typeface="微软雅黑" panose="020B0503020204020204" pitchFamily="34" charset="-122"/>
                <a:cs typeface="微软雅黑" panose="020B0503020204020204" pitchFamily="34" charset="-122"/>
              </a:rPr>
              <a:t>有</a:t>
            </a:r>
            <a:r>
              <a:rPr sz="1400" b="1" spc="10" dirty="0">
                <a:solidFill>
                  <a:srgbClr val="C00000"/>
                </a:solidFill>
                <a:latin typeface="微软雅黑" panose="020B0503020204020204" pitchFamily="34" charset="-122"/>
                <a:cs typeface="微软雅黑" panose="020B0503020204020204" pitchFamily="34" charset="-122"/>
              </a:rPr>
              <a:t>中</a:t>
            </a:r>
            <a:r>
              <a:rPr sz="1400" b="1" spc="20" dirty="0">
                <a:solidFill>
                  <a:srgbClr val="C00000"/>
                </a:solidFill>
                <a:latin typeface="微软雅黑" panose="020B0503020204020204" pitchFamily="34" charset="-122"/>
                <a:cs typeface="微软雅黑" panose="020B0503020204020204" pitchFamily="34" charset="-122"/>
              </a:rPr>
              <a:t>国特</a:t>
            </a:r>
            <a:r>
              <a:rPr sz="1400" b="1" spc="10" dirty="0">
                <a:solidFill>
                  <a:srgbClr val="C00000"/>
                </a:solidFill>
                <a:latin typeface="微软雅黑" panose="020B0503020204020204" pitchFamily="34" charset="-122"/>
                <a:cs typeface="微软雅黑" panose="020B0503020204020204" pitchFamily="34" charset="-122"/>
              </a:rPr>
              <a:t>色</a:t>
            </a:r>
            <a:r>
              <a:rPr sz="1400" b="1" dirty="0">
                <a:solidFill>
                  <a:srgbClr val="C00000"/>
                </a:solidFill>
                <a:latin typeface="微软雅黑" panose="020B0503020204020204" pitchFamily="34" charset="-122"/>
                <a:cs typeface="微软雅黑" panose="020B0503020204020204" pitchFamily="34" charset="-122"/>
              </a:rPr>
              <a:t>社 </a:t>
            </a:r>
            <a:r>
              <a:rPr sz="1400" b="1" spc="35" dirty="0">
                <a:solidFill>
                  <a:srgbClr val="C00000"/>
                </a:solidFill>
                <a:latin typeface="微软雅黑" panose="020B0503020204020204" pitchFamily="34" charset="-122"/>
                <a:cs typeface="微软雅黑" panose="020B0503020204020204" pitchFamily="34" charset="-122"/>
              </a:rPr>
              <a:t>会主义事业全面</a:t>
            </a:r>
            <a:r>
              <a:rPr sz="1400" b="1" spc="20" dirty="0">
                <a:solidFill>
                  <a:srgbClr val="C00000"/>
                </a:solidFill>
                <a:latin typeface="微软雅黑" panose="020B0503020204020204" pitchFamily="34" charset="-122"/>
                <a:cs typeface="微软雅黑" panose="020B0503020204020204" pitchFamily="34" charset="-122"/>
              </a:rPr>
              <a:t>推</a:t>
            </a:r>
            <a:r>
              <a:rPr sz="1400" b="1" spc="35" dirty="0">
                <a:solidFill>
                  <a:srgbClr val="C00000"/>
                </a:solidFill>
                <a:latin typeface="微软雅黑" panose="020B0503020204020204" pitchFamily="34" charset="-122"/>
                <a:cs typeface="微软雅黑" panose="020B0503020204020204" pitchFamily="34" charset="-122"/>
              </a:rPr>
              <a:t>向二十一世</a:t>
            </a:r>
            <a:r>
              <a:rPr sz="1400" b="1" spc="40" dirty="0">
                <a:solidFill>
                  <a:srgbClr val="C00000"/>
                </a:solidFill>
                <a:latin typeface="微软雅黑" panose="020B0503020204020204" pitchFamily="34" charset="-122"/>
                <a:cs typeface="微软雅黑" panose="020B0503020204020204" pitchFamily="34" charset="-122"/>
              </a:rPr>
              <a:t>纪</a:t>
            </a:r>
            <a:r>
              <a:rPr sz="1400" b="1" spc="35" dirty="0">
                <a:solidFill>
                  <a:srgbClr val="C00000"/>
                </a:solidFill>
                <a:latin typeface="微软雅黑" panose="020B0503020204020204" pitchFamily="34" charset="-122"/>
                <a:cs typeface="微软雅黑" panose="020B0503020204020204" pitchFamily="34" charset="-122"/>
              </a:rPr>
              <a:t>》</a:t>
            </a:r>
            <a:r>
              <a:rPr sz="1400" b="1" spc="20" dirty="0">
                <a:solidFill>
                  <a:srgbClr val="5F0E04"/>
                </a:solidFill>
                <a:latin typeface="微软雅黑" panose="020B0503020204020204" pitchFamily="34" charset="-122"/>
                <a:cs typeface="微软雅黑" panose="020B0503020204020204" pitchFamily="34" charset="-122"/>
              </a:rPr>
              <a:t>的</a:t>
            </a:r>
            <a:r>
              <a:rPr sz="1400" b="1" spc="35" dirty="0">
                <a:solidFill>
                  <a:srgbClr val="5F0E04"/>
                </a:solidFill>
                <a:latin typeface="微软雅黑" panose="020B0503020204020204" pitchFamily="34" charset="-122"/>
                <a:cs typeface="微软雅黑" panose="020B0503020204020204" pitchFamily="34" charset="-122"/>
              </a:rPr>
              <a:t>报告，着重阐述</a:t>
            </a:r>
            <a:r>
              <a:rPr sz="1400" b="1" spc="20" dirty="0">
                <a:solidFill>
                  <a:srgbClr val="5F0E04"/>
                </a:solidFill>
                <a:latin typeface="微软雅黑" panose="020B0503020204020204" pitchFamily="34" charset="-122"/>
                <a:cs typeface="微软雅黑" panose="020B0503020204020204" pitchFamily="34" charset="-122"/>
              </a:rPr>
              <a:t>邓</a:t>
            </a:r>
            <a:r>
              <a:rPr sz="1400" b="1" spc="35" dirty="0">
                <a:solidFill>
                  <a:srgbClr val="5F0E04"/>
                </a:solidFill>
                <a:latin typeface="微软雅黑" panose="020B0503020204020204" pitchFamily="34" charset="-122"/>
                <a:cs typeface="微软雅黑" panose="020B0503020204020204" pitchFamily="34" charset="-122"/>
              </a:rPr>
              <a:t>小平理</a:t>
            </a:r>
            <a:r>
              <a:rPr sz="1400" b="1" dirty="0">
                <a:solidFill>
                  <a:srgbClr val="5F0E04"/>
                </a:solidFill>
                <a:latin typeface="微软雅黑" panose="020B0503020204020204" pitchFamily="34" charset="-122"/>
                <a:cs typeface="微软雅黑" panose="020B0503020204020204" pitchFamily="34" charset="-122"/>
              </a:rPr>
              <a:t>论 的历史地位和指导意义。</a:t>
            </a:r>
            <a:endParaRPr sz="1400" b="1">
              <a:latin typeface="微软雅黑" panose="020B0503020204020204" pitchFamily="34" charset="-122"/>
              <a:cs typeface="微软雅黑" panose="020B0503020204020204" pitchFamily="34" charset="-122"/>
            </a:endParaRPr>
          </a:p>
          <a:p>
            <a:pPr marL="12700" marR="5080" algn="just">
              <a:lnSpc>
                <a:spcPct val="100000"/>
              </a:lnSpc>
              <a:spcBef>
                <a:spcPts val="5"/>
              </a:spcBef>
            </a:pPr>
            <a:r>
              <a:rPr sz="1400" b="1" spc="35" dirty="0">
                <a:solidFill>
                  <a:srgbClr val="5F0E04"/>
                </a:solidFill>
                <a:latin typeface="微软雅黑" panose="020B0503020204020204" pitchFamily="34" charset="-122"/>
                <a:cs typeface="微软雅黑" panose="020B0503020204020204" pitchFamily="34" charset="-122"/>
              </a:rPr>
              <a:t>大会总结了我国</a:t>
            </a:r>
            <a:r>
              <a:rPr sz="1400" b="1" spc="25" dirty="0">
                <a:solidFill>
                  <a:srgbClr val="5F0E04"/>
                </a:solidFill>
                <a:latin typeface="微软雅黑" panose="020B0503020204020204" pitchFamily="34" charset="-122"/>
                <a:cs typeface="微软雅黑" panose="020B0503020204020204" pitchFamily="34" charset="-122"/>
              </a:rPr>
              <a:t>改</a:t>
            </a:r>
            <a:r>
              <a:rPr sz="1400" b="1" spc="35" dirty="0">
                <a:solidFill>
                  <a:srgbClr val="5F0E04"/>
                </a:solidFill>
                <a:latin typeface="微软雅黑" panose="020B0503020204020204" pitchFamily="34" charset="-122"/>
                <a:cs typeface="微软雅黑" panose="020B0503020204020204" pitchFamily="34" charset="-122"/>
              </a:rPr>
              <a:t>革和建设的新经</a:t>
            </a:r>
            <a:r>
              <a:rPr sz="1400" b="1" spc="30" dirty="0">
                <a:solidFill>
                  <a:srgbClr val="5F0E04"/>
                </a:solidFill>
                <a:latin typeface="微软雅黑" panose="020B0503020204020204" pitchFamily="34" charset="-122"/>
                <a:cs typeface="微软雅黑" panose="020B0503020204020204" pitchFamily="34" charset="-122"/>
              </a:rPr>
              <a:t>验</a:t>
            </a:r>
            <a:r>
              <a:rPr sz="1400" b="1" spc="35" dirty="0">
                <a:solidFill>
                  <a:srgbClr val="5F0E04"/>
                </a:solidFill>
                <a:latin typeface="微软雅黑" panose="020B0503020204020204" pitchFamily="34" charset="-122"/>
                <a:cs typeface="微软雅黑" panose="020B0503020204020204" pitchFamily="34" charset="-122"/>
              </a:rPr>
              <a:t>，</a:t>
            </a:r>
            <a:r>
              <a:rPr sz="1400" b="1" spc="35" dirty="0">
                <a:solidFill>
                  <a:srgbClr val="C00000"/>
                </a:solidFill>
                <a:latin typeface="微软雅黑" panose="020B0503020204020204" pitchFamily="34" charset="-122"/>
                <a:cs typeface="微软雅黑" panose="020B0503020204020204" pitchFamily="34" charset="-122"/>
              </a:rPr>
              <a:t>把邓小平理论</a:t>
            </a:r>
            <a:r>
              <a:rPr sz="1400" b="1" spc="20" dirty="0">
                <a:solidFill>
                  <a:srgbClr val="C00000"/>
                </a:solidFill>
                <a:latin typeface="微软雅黑" panose="020B0503020204020204" pitchFamily="34" charset="-122"/>
                <a:cs typeface="微软雅黑" panose="020B0503020204020204" pitchFamily="34" charset="-122"/>
              </a:rPr>
              <a:t>确</a:t>
            </a:r>
            <a:r>
              <a:rPr sz="1400" b="1" spc="35" dirty="0">
                <a:solidFill>
                  <a:srgbClr val="C00000"/>
                </a:solidFill>
                <a:latin typeface="微软雅黑" panose="020B0503020204020204" pitchFamily="34" charset="-122"/>
                <a:cs typeface="微软雅黑" panose="020B0503020204020204" pitchFamily="34" charset="-122"/>
              </a:rPr>
              <a:t>定为党</a:t>
            </a:r>
            <a:r>
              <a:rPr sz="1400" b="1" spc="5" dirty="0">
                <a:solidFill>
                  <a:srgbClr val="C00000"/>
                </a:solidFill>
                <a:latin typeface="微软雅黑" panose="020B0503020204020204" pitchFamily="34" charset="-122"/>
                <a:cs typeface="微软雅黑" panose="020B0503020204020204" pitchFamily="34" charset="-122"/>
              </a:rPr>
              <a:t>的</a:t>
            </a:r>
            <a:r>
              <a:rPr sz="1400" b="1" spc="35" dirty="0">
                <a:solidFill>
                  <a:srgbClr val="C00000"/>
                </a:solidFill>
                <a:latin typeface="微软雅黑" panose="020B0503020204020204" pitchFamily="34" charset="-122"/>
                <a:cs typeface="微软雅黑" panose="020B0503020204020204" pitchFamily="34" charset="-122"/>
              </a:rPr>
              <a:t>指导思想</a:t>
            </a:r>
            <a:r>
              <a:rPr sz="1400" b="1" spc="35" dirty="0">
                <a:solidFill>
                  <a:srgbClr val="5F0E04"/>
                </a:solidFill>
                <a:latin typeface="微软雅黑" panose="020B0503020204020204" pitchFamily="34" charset="-122"/>
                <a:cs typeface="微软雅黑" panose="020B0503020204020204" pitchFamily="34" charset="-122"/>
              </a:rPr>
              <a:t>，把</a:t>
            </a:r>
            <a:r>
              <a:rPr sz="1400" b="1" spc="35" dirty="0">
                <a:solidFill>
                  <a:srgbClr val="C00000"/>
                </a:solidFill>
                <a:latin typeface="微软雅黑" panose="020B0503020204020204" pitchFamily="34" charset="-122"/>
                <a:cs typeface="微软雅黑" panose="020B0503020204020204" pitchFamily="34" charset="-122"/>
              </a:rPr>
              <a:t>依</a:t>
            </a:r>
            <a:r>
              <a:rPr sz="1400" b="1" spc="20" dirty="0">
                <a:solidFill>
                  <a:srgbClr val="C00000"/>
                </a:solidFill>
                <a:latin typeface="微软雅黑" panose="020B0503020204020204" pitchFamily="34" charset="-122"/>
                <a:cs typeface="微软雅黑" panose="020B0503020204020204" pitchFamily="34" charset="-122"/>
              </a:rPr>
              <a:t>法</a:t>
            </a:r>
            <a:r>
              <a:rPr sz="1400" b="1" spc="35" dirty="0">
                <a:solidFill>
                  <a:srgbClr val="C00000"/>
                </a:solidFill>
                <a:latin typeface="微软雅黑" panose="020B0503020204020204" pitchFamily="34" charset="-122"/>
                <a:cs typeface="微软雅黑" panose="020B0503020204020204" pitchFamily="34" charset="-122"/>
              </a:rPr>
              <a:t>治国</a:t>
            </a:r>
            <a:r>
              <a:rPr sz="1400" b="1" spc="35" dirty="0">
                <a:solidFill>
                  <a:srgbClr val="5F0E04"/>
                </a:solidFill>
                <a:latin typeface="微软雅黑" panose="020B0503020204020204" pitchFamily="34" charset="-122"/>
                <a:cs typeface="微软雅黑" panose="020B0503020204020204" pitchFamily="34" charset="-122"/>
              </a:rPr>
              <a:t>确定为基本</a:t>
            </a:r>
            <a:r>
              <a:rPr sz="1400" b="1" spc="20" dirty="0">
                <a:solidFill>
                  <a:srgbClr val="5F0E04"/>
                </a:solidFill>
                <a:latin typeface="微软雅黑" panose="020B0503020204020204" pitchFamily="34" charset="-122"/>
                <a:cs typeface="微软雅黑" panose="020B0503020204020204" pitchFamily="34" charset="-122"/>
              </a:rPr>
              <a:t>方</a:t>
            </a:r>
            <a:r>
              <a:rPr sz="1400" b="1" spc="40" dirty="0">
                <a:solidFill>
                  <a:srgbClr val="5F0E04"/>
                </a:solidFill>
                <a:latin typeface="微软雅黑" panose="020B0503020204020204" pitchFamily="34" charset="-122"/>
                <a:cs typeface="微软雅黑" panose="020B0503020204020204" pitchFamily="34" charset="-122"/>
              </a:rPr>
              <a:t>略</a:t>
            </a:r>
            <a:r>
              <a:rPr sz="1400" b="1" spc="35" dirty="0">
                <a:solidFill>
                  <a:srgbClr val="5F0E04"/>
                </a:solidFill>
                <a:latin typeface="微软雅黑" panose="020B0503020204020204" pitchFamily="34" charset="-122"/>
                <a:cs typeface="微软雅黑" panose="020B0503020204020204" pitchFamily="34" charset="-122"/>
              </a:rPr>
              <a:t>，把坚持公有</a:t>
            </a:r>
            <a:r>
              <a:rPr sz="1400" b="1" spc="20" dirty="0">
                <a:solidFill>
                  <a:srgbClr val="5F0E04"/>
                </a:solidFill>
                <a:latin typeface="微软雅黑" panose="020B0503020204020204" pitchFamily="34" charset="-122"/>
                <a:cs typeface="微软雅黑" panose="020B0503020204020204" pitchFamily="34" charset="-122"/>
              </a:rPr>
              <a:t>制</a:t>
            </a:r>
            <a:r>
              <a:rPr sz="1400" b="1" spc="35" dirty="0">
                <a:solidFill>
                  <a:srgbClr val="5F0E04"/>
                </a:solidFill>
                <a:latin typeface="微软雅黑" panose="020B0503020204020204" pitchFamily="34" charset="-122"/>
                <a:cs typeface="微软雅黑" panose="020B0503020204020204" pitchFamily="34" charset="-122"/>
              </a:rPr>
              <a:t>为主</a:t>
            </a:r>
            <a:r>
              <a:rPr sz="1400" b="1" spc="45" dirty="0">
                <a:solidFill>
                  <a:srgbClr val="5F0E04"/>
                </a:solidFill>
                <a:latin typeface="微软雅黑" panose="020B0503020204020204" pitchFamily="34" charset="-122"/>
                <a:cs typeface="微软雅黑" panose="020B0503020204020204" pitchFamily="34" charset="-122"/>
              </a:rPr>
              <a:t>体</a:t>
            </a:r>
            <a:r>
              <a:rPr sz="1400" b="1"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多种所有制经济</a:t>
            </a:r>
            <a:r>
              <a:rPr sz="1400" b="1" spc="20" dirty="0">
                <a:solidFill>
                  <a:srgbClr val="5F0E04"/>
                </a:solidFill>
                <a:latin typeface="微软雅黑" panose="020B0503020204020204" pitchFamily="34" charset="-122"/>
                <a:cs typeface="微软雅黑" panose="020B0503020204020204" pitchFamily="34" charset="-122"/>
              </a:rPr>
              <a:t>共</a:t>
            </a:r>
            <a:r>
              <a:rPr sz="1400" b="1" spc="35" dirty="0">
                <a:solidFill>
                  <a:srgbClr val="5F0E04"/>
                </a:solidFill>
                <a:latin typeface="微软雅黑" panose="020B0503020204020204" pitchFamily="34" charset="-122"/>
                <a:cs typeface="微软雅黑" panose="020B0503020204020204" pitchFamily="34" charset="-122"/>
              </a:rPr>
              <a:t>同发展，坚持按</a:t>
            </a:r>
            <a:r>
              <a:rPr sz="1400" b="1" spc="20" dirty="0">
                <a:solidFill>
                  <a:srgbClr val="5F0E04"/>
                </a:solidFill>
                <a:latin typeface="微软雅黑" panose="020B0503020204020204" pitchFamily="34" charset="-122"/>
                <a:cs typeface="微软雅黑" panose="020B0503020204020204" pitchFamily="34" charset="-122"/>
              </a:rPr>
              <a:t>劳</a:t>
            </a:r>
            <a:r>
              <a:rPr sz="1400" b="1" spc="35" dirty="0">
                <a:solidFill>
                  <a:srgbClr val="5F0E04"/>
                </a:solidFill>
                <a:latin typeface="微软雅黑" panose="020B0503020204020204" pitchFamily="34" charset="-122"/>
                <a:cs typeface="微软雅黑" panose="020B0503020204020204" pitchFamily="34" charset="-122"/>
              </a:rPr>
              <a:t>分配为主</a:t>
            </a:r>
            <a:r>
              <a:rPr sz="1400" b="1" spc="45" dirty="0">
                <a:solidFill>
                  <a:srgbClr val="5F0E04"/>
                </a:solidFill>
                <a:latin typeface="微软雅黑" panose="020B0503020204020204" pitchFamily="34" charset="-122"/>
                <a:cs typeface="微软雅黑" panose="020B0503020204020204" pitchFamily="34" charset="-122"/>
              </a:rPr>
              <a:t>体</a:t>
            </a:r>
            <a:r>
              <a:rPr sz="1400" b="1" spc="35" dirty="0">
                <a:solidFill>
                  <a:srgbClr val="5F0E04"/>
                </a:solidFill>
                <a:latin typeface="微软雅黑" panose="020B0503020204020204" pitchFamily="34" charset="-122"/>
                <a:cs typeface="微软雅黑" panose="020B0503020204020204" pitchFamily="34" charset="-122"/>
              </a:rPr>
              <a:t>、多</a:t>
            </a:r>
            <a:r>
              <a:rPr sz="1400" b="1" spc="20" dirty="0">
                <a:solidFill>
                  <a:srgbClr val="5F0E04"/>
                </a:solidFill>
                <a:latin typeface="微软雅黑" panose="020B0503020204020204" pitchFamily="34" charset="-122"/>
                <a:cs typeface="微软雅黑" panose="020B0503020204020204" pitchFamily="34" charset="-122"/>
              </a:rPr>
              <a:t>种</a:t>
            </a:r>
            <a:r>
              <a:rPr sz="1400" b="1" spc="35" dirty="0">
                <a:solidFill>
                  <a:srgbClr val="5F0E04"/>
                </a:solidFill>
                <a:latin typeface="微软雅黑" panose="020B0503020204020204" pitchFamily="34" charset="-122"/>
                <a:cs typeface="微软雅黑" panose="020B0503020204020204" pitchFamily="34" charset="-122"/>
              </a:rPr>
              <a:t>分配方</a:t>
            </a:r>
            <a:r>
              <a:rPr sz="1400" b="1" dirty="0">
                <a:solidFill>
                  <a:srgbClr val="5F0E04"/>
                </a:solidFill>
                <a:latin typeface="微软雅黑" panose="020B0503020204020204" pitchFamily="34" charset="-122"/>
                <a:cs typeface="微软雅黑" panose="020B0503020204020204" pitchFamily="34" charset="-122"/>
              </a:rPr>
              <a:t>式</a:t>
            </a:r>
            <a:r>
              <a:rPr sz="1400" b="1" spc="35" dirty="0">
                <a:solidFill>
                  <a:srgbClr val="5F0E04"/>
                </a:solidFill>
                <a:latin typeface="微软雅黑" panose="020B0503020204020204" pitchFamily="34" charset="-122"/>
                <a:cs typeface="微软雅黑" panose="020B0503020204020204" pitchFamily="34" charset="-122"/>
              </a:rPr>
              <a:t>并存，确定为我</a:t>
            </a:r>
            <a:r>
              <a:rPr sz="1400" b="1" spc="20" dirty="0">
                <a:solidFill>
                  <a:srgbClr val="5F0E04"/>
                </a:solidFill>
                <a:latin typeface="微软雅黑" panose="020B0503020204020204" pitchFamily="34" charset="-122"/>
                <a:cs typeface="微软雅黑" panose="020B0503020204020204" pitchFamily="34" charset="-122"/>
              </a:rPr>
              <a:t>国</a:t>
            </a:r>
            <a:r>
              <a:rPr sz="1400" b="1" spc="35" dirty="0">
                <a:solidFill>
                  <a:srgbClr val="5F0E04"/>
                </a:solidFill>
                <a:latin typeface="微软雅黑" panose="020B0503020204020204" pitchFamily="34" charset="-122"/>
                <a:cs typeface="微软雅黑" panose="020B0503020204020204" pitchFamily="34" charset="-122"/>
              </a:rPr>
              <a:t>在社会主义初级</a:t>
            </a:r>
            <a:r>
              <a:rPr sz="1400" b="1" spc="20" dirty="0">
                <a:solidFill>
                  <a:srgbClr val="5F0E04"/>
                </a:solidFill>
                <a:latin typeface="微软雅黑" panose="020B0503020204020204" pitchFamily="34" charset="-122"/>
                <a:cs typeface="微软雅黑" panose="020B0503020204020204" pitchFamily="34" charset="-122"/>
              </a:rPr>
              <a:t>阶</a:t>
            </a:r>
            <a:r>
              <a:rPr sz="1400" b="1" spc="35" dirty="0">
                <a:solidFill>
                  <a:srgbClr val="5F0E04"/>
                </a:solidFill>
                <a:latin typeface="微软雅黑" panose="020B0503020204020204" pitchFamily="34" charset="-122"/>
                <a:cs typeface="微软雅黑" panose="020B0503020204020204" pitchFamily="34" charset="-122"/>
              </a:rPr>
              <a:t>段的经济制度和</a:t>
            </a:r>
            <a:r>
              <a:rPr sz="1400" b="1" spc="20" dirty="0">
                <a:solidFill>
                  <a:srgbClr val="5F0E04"/>
                </a:solidFill>
                <a:latin typeface="微软雅黑" panose="020B0503020204020204" pitchFamily="34" charset="-122"/>
                <a:cs typeface="微软雅黑" panose="020B0503020204020204" pitchFamily="34" charset="-122"/>
              </a:rPr>
              <a:t>分</a:t>
            </a:r>
            <a:r>
              <a:rPr sz="1400" b="1" spc="35" dirty="0">
                <a:solidFill>
                  <a:srgbClr val="5F0E04"/>
                </a:solidFill>
                <a:latin typeface="微软雅黑" panose="020B0503020204020204" pitchFamily="34" charset="-122"/>
                <a:cs typeface="微软雅黑" panose="020B0503020204020204" pitchFamily="34" charset="-122"/>
              </a:rPr>
              <a:t>配制</a:t>
            </a:r>
            <a:r>
              <a:rPr sz="1400" b="1" spc="65" dirty="0">
                <a:solidFill>
                  <a:srgbClr val="5F0E04"/>
                </a:solidFill>
                <a:latin typeface="微软雅黑" panose="020B0503020204020204" pitchFamily="34" charset="-122"/>
                <a:cs typeface="微软雅黑" panose="020B0503020204020204" pitchFamily="34" charset="-122"/>
              </a:rPr>
              <a:t>度</a:t>
            </a:r>
            <a:r>
              <a:rPr sz="1400" b="1" dirty="0">
                <a:solidFill>
                  <a:srgbClr val="5F0E04"/>
                </a:solidFill>
                <a:latin typeface="微软雅黑" panose="020B0503020204020204" pitchFamily="34" charset="-122"/>
                <a:cs typeface="微软雅黑" panose="020B0503020204020204" pitchFamily="34" charset="-122"/>
              </a:rPr>
              <a:t>，</a:t>
            </a:r>
            <a:r>
              <a:rPr sz="1400" b="1" spc="35" dirty="0">
                <a:solidFill>
                  <a:srgbClr val="5F0E04"/>
                </a:solidFill>
                <a:latin typeface="微软雅黑" panose="020B0503020204020204" pitchFamily="34" charset="-122"/>
                <a:cs typeface="微软雅黑" panose="020B0503020204020204" pitchFamily="34" charset="-122"/>
              </a:rPr>
              <a:t>党的十五大对建</a:t>
            </a:r>
            <a:r>
              <a:rPr sz="1400" b="1" spc="20" dirty="0">
                <a:solidFill>
                  <a:srgbClr val="5F0E04"/>
                </a:solidFill>
                <a:latin typeface="微软雅黑" panose="020B0503020204020204" pitchFamily="34" charset="-122"/>
                <a:cs typeface="微软雅黑" panose="020B0503020204020204" pitchFamily="34" charset="-122"/>
              </a:rPr>
              <a:t>设</a:t>
            </a:r>
            <a:r>
              <a:rPr sz="1400" b="1" spc="35" dirty="0">
                <a:solidFill>
                  <a:srgbClr val="5F0E04"/>
                </a:solidFill>
                <a:latin typeface="微软雅黑" panose="020B0503020204020204" pitchFamily="34" charset="-122"/>
                <a:cs typeface="微软雅黑" panose="020B0503020204020204" pitchFamily="34" charset="-122"/>
              </a:rPr>
              <a:t>有中国特色社会</a:t>
            </a:r>
            <a:r>
              <a:rPr sz="1400" b="1" spc="20" dirty="0">
                <a:solidFill>
                  <a:srgbClr val="5F0E04"/>
                </a:solidFill>
                <a:latin typeface="微软雅黑" panose="020B0503020204020204" pitchFamily="34" charset="-122"/>
                <a:cs typeface="微软雅黑" panose="020B0503020204020204" pitchFamily="34" charset="-122"/>
              </a:rPr>
              <a:t>主</a:t>
            </a:r>
            <a:r>
              <a:rPr sz="1400" b="1" spc="35" dirty="0">
                <a:solidFill>
                  <a:srgbClr val="5F0E04"/>
                </a:solidFill>
                <a:latin typeface="微软雅黑" panose="020B0503020204020204" pitchFamily="34" charset="-122"/>
                <a:cs typeface="微软雅黑" panose="020B0503020204020204" pitchFamily="34" charset="-122"/>
              </a:rPr>
              <a:t>义事业的跨世纪</a:t>
            </a:r>
            <a:r>
              <a:rPr sz="1400" b="1" spc="20" dirty="0">
                <a:solidFill>
                  <a:srgbClr val="5F0E04"/>
                </a:solidFill>
                <a:latin typeface="微软雅黑" panose="020B0503020204020204" pitchFamily="34" charset="-122"/>
                <a:cs typeface="微软雅黑" panose="020B0503020204020204" pitchFamily="34" charset="-122"/>
              </a:rPr>
              <a:t>发</a:t>
            </a:r>
            <a:r>
              <a:rPr sz="1400" b="1" spc="35" dirty="0">
                <a:solidFill>
                  <a:srgbClr val="5F0E04"/>
                </a:solidFill>
                <a:latin typeface="微软雅黑" panose="020B0503020204020204" pitchFamily="34" charset="-122"/>
                <a:cs typeface="微软雅黑" panose="020B0503020204020204" pitchFamily="34" charset="-122"/>
              </a:rPr>
              <a:t>展作出了</a:t>
            </a:r>
            <a:r>
              <a:rPr sz="1400" b="1" dirty="0">
                <a:solidFill>
                  <a:srgbClr val="5F0E04"/>
                </a:solidFill>
                <a:latin typeface="微软雅黑" panose="020B0503020204020204" pitchFamily="34" charset="-122"/>
                <a:cs typeface="微软雅黑" panose="020B0503020204020204" pitchFamily="34" charset="-122"/>
              </a:rPr>
              <a:t>全面部</a:t>
            </a:r>
            <a:r>
              <a:rPr sz="1400" b="1" spc="5" dirty="0">
                <a:solidFill>
                  <a:srgbClr val="5F0E04"/>
                </a:solidFill>
                <a:latin typeface="微软雅黑" panose="020B0503020204020204" pitchFamily="34" charset="-122"/>
                <a:cs typeface="微软雅黑" panose="020B0503020204020204" pitchFamily="34" charset="-122"/>
              </a:rPr>
              <a:t>署。</a:t>
            </a:r>
            <a:endParaRPr sz="1400" b="1">
              <a:latin typeface="微软雅黑" panose="020B0503020204020204" pitchFamily="34" charset="-122"/>
              <a:cs typeface="微软雅黑" panose="020B0503020204020204" pitchFamily="34" charset="-122"/>
            </a:endParaRPr>
          </a:p>
        </p:txBody>
      </p:sp>
      <p:sp>
        <p:nvSpPr>
          <p:cNvPr id="11" name="object 11"/>
          <p:cNvSpPr txBox="1"/>
          <p:nvPr/>
        </p:nvSpPr>
        <p:spPr>
          <a:xfrm>
            <a:off x="550862" y="3911917"/>
            <a:ext cx="2590800" cy="739775"/>
          </a:xfrm>
          <a:prstGeom prst="rect">
            <a:avLst/>
          </a:prstGeom>
          <a:solidFill>
            <a:srgbClr val="C00000"/>
          </a:solidFill>
        </p:spPr>
        <p:txBody>
          <a:bodyPr vert="horz" wrap="square" lIns="0" tIns="150495" rIns="0" bIns="0" rtlCol="0">
            <a:spAutoFit/>
          </a:bodyPr>
          <a:lstStyle/>
          <a:p>
            <a:pPr marL="3175" algn="ctr">
              <a:lnSpc>
                <a:spcPct val="100000"/>
              </a:lnSpc>
              <a:spcBef>
                <a:spcPts val="1185"/>
              </a:spcBef>
            </a:pPr>
            <a:r>
              <a:rPr sz="1400" dirty="0">
                <a:solidFill>
                  <a:srgbClr val="FFF8E6"/>
                </a:solidFill>
                <a:latin typeface="微软雅黑" panose="020B0503020204020204" pitchFamily="34" charset="-122"/>
                <a:cs typeface="微软雅黑" panose="020B0503020204020204" pitchFamily="34" charset="-122"/>
              </a:rPr>
              <a:t>时间：1997年9月</a:t>
            </a:r>
            <a:r>
              <a:rPr sz="1400" spc="5" dirty="0">
                <a:solidFill>
                  <a:srgbClr val="FFF8E6"/>
                </a:solidFill>
                <a:latin typeface="微软雅黑" panose="020B0503020204020204" pitchFamily="34" charset="-122"/>
                <a:cs typeface="微软雅黑" panose="020B0503020204020204" pitchFamily="34" charset="-122"/>
              </a:rPr>
              <a:t>12</a:t>
            </a:r>
            <a:r>
              <a:rPr sz="1400" spc="-10" dirty="0">
                <a:solidFill>
                  <a:srgbClr val="FFF8E6"/>
                </a:solidFill>
                <a:latin typeface="微软雅黑" panose="020B0503020204020204" pitchFamily="34" charset="-122"/>
                <a:cs typeface="微软雅黑" panose="020B0503020204020204" pitchFamily="34" charset="-122"/>
              </a:rPr>
              <a:t>日</a:t>
            </a:r>
            <a:r>
              <a:rPr sz="1400" dirty="0">
                <a:solidFill>
                  <a:srgbClr val="FFF8E6"/>
                </a:solidFill>
                <a:latin typeface="微软雅黑" panose="020B0503020204020204" pitchFamily="34" charset="-122"/>
                <a:cs typeface="微软雅黑" panose="020B0503020204020204" pitchFamily="34" charset="-122"/>
              </a:rPr>
              <a:t>-18</a:t>
            </a:r>
            <a:r>
              <a:rPr sz="1400" spc="5" dirty="0">
                <a:solidFill>
                  <a:srgbClr val="FFF8E6"/>
                </a:solidFill>
                <a:latin typeface="微软雅黑" panose="020B0503020204020204" pitchFamily="34" charset="-122"/>
                <a:cs typeface="微软雅黑" panose="020B0503020204020204" pitchFamily="34" charset="-122"/>
              </a:rPr>
              <a:t>日</a:t>
            </a:r>
            <a:endParaRPr sz="1400">
              <a:latin typeface="微软雅黑" panose="020B0503020204020204" pitchFamily="34" charset="-122"/>
              <a:cs typeface="微软雅黑" panose="020B0503020204020204" pitchFamily="34" charset="-122"/>
            </a:endParaRPr>
          </a:p>
          <a:p>
            <a:pPr algn="ctr">
              <a:lnSpc>
                <a:spcPct val="100000"/>
              </a:lnSpc>
            </a:pPr>
            <a:r>
              <a:rPr sz="1400" dirty="0">
                <a:solidFill>
                  <a:srgbClr val="FFF8E6"/>
                </a:solidFill>
                <a:latin typeface="微软雅黑" panose="020B0503020204020204" pitchFamily="34" charset="-122"/>
                <a:cs typeface="微软雅黑" panose="020B0503020204020204" pitchFamily="34" charset="-122"/>
              </a:rPr>
              <a:t>地点：北京</a:t>
            </a:r>
            <a:endParaRPr sz="1400">
              <a:latin typeface="微软雅黑" panose="020B0503020204020204" pitchFamily="34" charset="-122"/>
              <a:cs typeface="微软雅黑" panose="020B0503020204020204" pitchFamily="34" charset="-122"/>
            </a:endParaRPr>
          </a:p>
        </p:txBody>
      </p:sp>
      <p:sp>
        <p:nvSpPr>
          <p:cNvPr id="16" name="object 10"/>
          <p:cNvSpPr txBox="1">
            <a:spLocks noGrp="1"/>
          </p:cNvSpPr>
          <p:nvPr/>
        </p:nvSpPr>
        <p:spPr>
          <a:xfrm>
            <a:off x="930910" y="241618"/>
            <a:ext cx="7192010"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47687" y="981455"/>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中国共产党第十六次全国代表大会</a:t>
            </a:r>
            <a:endParaRPr sz="2800">
              <a:latin typeface="微软雅黑" panose="020B0503020204020204" pitchFamily="34" charset="-122"/>
              <a:cs typeface="微软雅黑" panose="020B0503020204020204" pitchFamily="34" charset="-122"/>
            </a:endParaRPr>
          </a:p>
        </p:txBody>
      </p:sp>
      <p:sp>
        <p:nvSpPr>
          <p:cNvPr id="8" name="object 8"/>
          <p:cNvSpPr/>
          <p:nvPr/>
        </p:nvSpPr>
        <p:spPr>
          <a:xfrm>
            <a:off x="547674" y="1879600"/>
            <a:ext cx="2868930" cy="1693926"/>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602081" y="3658946"/>
            <a:ext cx="7940675" cy="658495"/>
          </a:xfrm>
          <a:prstGeom prst="rect">
            <a:avLst/>
          </a:prstGeom>
        </p:spPr>
        <p:txBody>
          <a:bodyPr vert="horz" wrap="square" lIns="0" tIns="12700" rIns="0" bIns="0" rtlCol="0">
            <a:spAutoFit/>
          </a:bodyPr>
          <a:lstStyle/>
          <a:p>
            <a:pPr marL="12700" marR="5080" algn="just">
              <a:lnSpc>
                <a:spcPct val="100000"/>
              </a:lnSpc>
              <a:spcBef>
                <a:spcPts val="100"/>
              </a:spcBef>
            </a:pPr>
            <a:r>
              <a:rPr sz="1400" b="1" spc="10" dirty="0">
                <a:solidFill>
                  <a:srgbClr val="5F0E04"/>
                </a:solidFill>
                <a:latin typeface="微软雅黑" panose="020B0503020204020204" pitchFamily="34" charset="-122"/>
                <a:cs typeface="微软雅黑" panose="020B0503020204020204" pitchFamily="34" charset="-122"/>
              </a:rPr>
              <a:t>党的十六大把</a:t>
            </a:r>
            <a:r>
              <a:rPr sz="1400" b="1" spc="10" dirty="0">
                <a:solidFill>
                  <a:srgbClr val="C00000"/>
                </a:solidFill>
                <a:latin typeface="微软雅黑" panose="020B0503020204020204" pitchFamily="34" charset="-122"/>
                <a:cs typeface="微软雅黑" panose="020B0503020204020204" pitchFamily="34" charset="-122"/>
              </a:rPr>
              <a:t>三</a:t>
            </a:r>
            <a:r>
              <a:rPr sz="1400" b="1" spc="20" dirty="0">
                <a:solidFill>
                  <a:srgbClr val="C00000"/>
                </a:solidFill>
                <a:latin typeface="微软雅黑" panose="020B0503020204020204" pitchFamily="34" charset="-122"/>
                <a:cs typeface="微软雅黑" panose="020B0503020204020204" pitchFamily="34" charset="-122"/>
              </a:rPr>
              <a:t>个</a:t>
            </a:r>
            <a:r>
              <a:rPr sz="1400" b="1" spc="10" dirty="0">
                <a:solidFill>
                  <a:srgbClr val="C00000"/>
                </a:solidFill>
                <a:latin typeface="微软雅黑" panose="020B0503020204020204" pitchFamily="34" charset="-122"/>
                <a:cs typeface="微软雅黑" panose="020B0503020204020204" pitchFamily="34" charset="-122"/>
              </a:rPr>
              <a:t>代表思想确立为党的指导思想并写入党</a:t>
            </a:r>
            <a:r>
              <a:rPr sz="1400" b="1" spc="30" dirty="0">
                <a:solidFill>
                  <a:srgbClr val="C00000"/>
                </a:solidFill>
                <a:latin typeface="微软雅黑" panose="020B0503020204020204" pitchFamily="34" charset="-122"/>
                <a:cs typeface="微软雅黑" panose="020B0503020204020204" pitchFamily="34" charset="-122"/>
              </a:rPr>
              <a:t>章</a:t>
            </a:r>
            <a:r>
              <a:rPr sz="1400" b="1" spc="10" dirty="0">
                <a:solidFill>
                  <a:srgbClr val="5F0E04"/>
                </a:solidFill>
                <a:latin typeface="微软雅黑" panose="020B0503020204020204" pitchFamily="34" charset="-122"/>
                <a:cs typeface="微软雅黑" panose="020B0503020204020204" pitchFamily="34" charset="-122"/>
              </a:rPr>
              <a:t>，大会强调全党要高举邓小平理论伟大旗 帜，</a:t>
            </a:r>
            <a:r>
              <a:rPr sz="1400" b="1" spc="10" dirty="0">
                <a:solidFill>
                  <a:srgbClr val="C00000"/>
                </a:solidFill>
                <a:latin typeface="微软雅黑" panose="020B0503020204020204" pitchFamily="34" charset="-122"/>
                <a:cs typeface="微软雅黑" panose="020B0503020204020204" pitchFamily="34" charset="-122"/>
              </a:rPr>
              <a:t>全面贯彻三</a:t>
            </a:r>
            <a:r>
              <a:rPr sz="1400" b="1" spc="20" dirty="0">
                <a:solidFill>
                  <a:srgbClr val="C00000"/>
                </a:solidFill>
                <a:latin typeface="微软雅黑" panose="020B0503020204020204" pitchFamily="34" charset="-122"/>
                <a:cs typeface="微软雅黑" panose="020B0503020204020204" pitchFamily="34" charset="-122"/>
              </a:rPr>
              <a:t>个</a:t>
            </a:r>
            <a:r>
              <a:rPr sz="1400" b="1" spc="10" dirty="0">
                <a:solidFill>
                  <a:srgbClr val="C00000"/>
                </a:solidFill>
                <a:latin typeface="微软雅黑" panose="020B0503020204020204" pitchFamily="34" charset="-122"/>
                <a:cs typeface="微软雅黑" panose="020B0503020204020204" pitchFamily="34" charset="-122"/>
              </a:rPr>
              <a:t>代表重要思</a:t>
            </a:r>
            <a:r>
              <a:rPr sz="1400" b="1" spc="30" dirty="0">
                <a:solidFill>
                  <a:srgbClr val="C00000"/>
                </a:solidFill>
                <a:latin typeface="微软雅黑" panose="020B0503020204020204" pitchFamily="34" charset="-122"/>
                <a:cs typeface="微软雅黑" panose="020B0503020204020204" pitchFamily="34" charset="-122"/>
              </a:rPr>
              <a:t>想</a:t>
            </a:r>
            <a:r>
              <a:rPr sz="1400" b="1" spc="10" dirty="0">
                <a:solidFill>
                  <a:srgbClr val="5F0E04"/>
                </a:solidFill>
                <a:latin typeface="微软雅黑" panose="020B0503020204020204" pitchFamily="34" charset="-122"/>
                <a:cs typeface="微软雅黑" panose="020B0503020204020204" pitchFamily="34" charset="-122"/>
              </a:rPr>
              <a:t>，继往开</a:t>
            </a:r>
            <a:r>
              <a:rPr sz="1400" b="1" spc="15" dirty="0">
                <a:solidFill>
                  <a:srgbClr val="5F0E04"/>
                </a:solidFill>
                <a:latin typeface="微软雅黑" panose="020B0503020204020204" pitchFamily="34" charset="-122"/>
                <a:cs typeface="微软雅黑" panose="020B0503020204020204" pitchFamily="34" charset="-122"/>
              </a:rPr>
              <a:t>来</a:t>
            </a:r>
            <a:r>
              <a:rPr sz="1400" b="1" spc="10" dirty="0">
                <a:solidFill>
                  <a:srgbClr val="5F0E04"/>
                </a:solidFill>
                <a:latin typeface="微软雅黑" panose="020B0503020204020204" pitchFamily="34" charset="-122"/>
                <a:cs typeface="微软雅黑" panose="020B0503020204020204" pitchFamily="34" charset="-122"/>
              </a:rPr>
              <a:t>，与时俱进，全面建设小康社</a:t>
            </a:r>
            <a:r>
              <a:rPr sz="1400" b="1" spc="15" dirty="0">
                <a:solidFill>
                  <a:srgbClr val="5F0E04"/>
                </a:solidFill>
                <a:latin typeface="微软雅黑" panose="020B0503020204020204" pitchFamily="34" charset="-122"/>
                <a:cs typeface="微软雅黑" panose="020B0503020204020204" pitchFamily="34" charset="-122"/>
              </a:rPr>
              <a:t>会</a:t>
            </a:r>
            <a:r>
              <a:rPr sz="1400" b="1" spc="10" dirty="0">
                <a:solidFill>
                  <a:srgbClr val="5F0E04"/>
                </a:solidFill>
                <a:latin typeface="微软雅黑" panose="020B0503020204020204" pitchFamily="34" charset="-122"/>
                <a:cs typeface="微软雅黑" panose="020B0503020204020204" pitchFamily="34" charset="-122"/>
              </a:rPr>
              <a:t>，加快建设社会主义现代 </a:t>
            </a:r>
            <a:r>
              <a:rPr sz="1400" b="1" dirty="0">
                <a:solidFill>
                  <a:srgbClr val="5F0E04"/>
                </a:solidFill>
                <a:latin typeface="微软雅黑" panose="020B0503020204020204" pitchFamily="34" charset="-122"/>
                <a:cs typeface="微软雅黑" panose="020B0503020204020204" pitchFamily="34" charset="-122"/>
              </a:rPr>
              <a:t>化，为开创中国特色社</a:t>
            </a:r>
            <a:r>
              <a:rPr sz="1400" b="1" spc="-15" dirty="0">
                <a:solidFill>
                  <a:srgbClr val="5F0E04"/>
                </a:solidFill>
                <a:latin typeface="微软雅黑" panose="020B0503020204020204" pitchFamily="34" charset="-122"/>
                <a:cs typeface="微软雅黑" panose="020B0503020204020204" pitchFamily="34" charset="-122"/>
              </a:rPr>
              <a:t>会</a:t>
            </a:r>
            <a:r>
              <a:rPr sz="1400" b="1" dirty="0">
                <a:solidFill>
                  <a:srgbClr val="5F0E04"/>
                </a:solidFill>
                <a:latin typeface="微软雅黑" panose="020B0503020204020204" pitchFamily="34" charset="-122"/>
                <a:cs typeface="微软雅黑" panose="020B0503020204020204" pitchFamily="34" charset="-122"/>
              </a:rPr>
              <a:t>主义</a:t>
            </a:r>
            <a:r>
              <a:rPr sz="1400" b="1" spc="-15" dirty="0">
                <a:solidFill>
                  <a:srgbClr val="5F0E04"/>
                </a:solidFill>
                <a:latin typeface="微软雅黑" panose="020B0503020204020204" pitchFamily="34" charset="-122"/>
                <a:cs typeface="微软雅黑" panose="020B0503020204020204" pitchFamily="34" charset="-122"/>
              </a:rPr>
              <a:t>事</a:t>
            </a:r>
            <a:r>
              <a:rPr sz="1400" b="1" dirty="0">
                <a:solidFill>
                  <a:srgbClr val="5F0E04"/>
                </a:solidFill>
                <a:latin typeface="微软雅黑" panose="020B0503020204020204" pitchFamily="34" charset="-122"/>
                <a:cs typeface="微软雅黑" panose="020B0503020204020204" pitchFamily="34" charset="-122"/>
              </a:rPr>
              <a:t>业新</a:t>
            </a:r>
            <a:r>
              <a:rPr sz="1400" b="1" spc="-15" dirty="0">
                <a:solidFill>
                  <a:srgbClr val="5F0E04"/>
                </a:solidFill>
                <a:latin typeface="微软雅黑" panose="020B0503020204020204" pitchFamily="34" charset="-122"/>
                <a:cs typeface="微软雅黑" panose="020B0503020204020204" pitchFamily="34" charset="-122"/>
              </a:rPr>
              <a:t>局</a:t>
            </a:r>
            <a:r>
              <a:rPr sz="1400" b="1" dirty="0">
                <a:solidFill>
                  <a:srgbClr val="5F0E04"/>
                </a:solidFill>
                <a:latin typeface="微软雅黑" panose="020B0503020204020204" pitchFamily="34" charset="-122"/>
                <a:cs typeface="微软雅黑" panose="020B0503020204020204" pitchFamily="34" charset="-122"/>
              </a:rPr>
              <a:t>面而</a:t>
            </a:r>
            <a:r>
              <a:rPr sz="1400" b="1" spc="-15" dirty="0">
                <a:solidFill>
                  <a:srgbClr val="5F0E04"/>
                </a:solidFill>
                <a:latin typeface="微软雅黑" panose="020B0503020204020204" pitchFamily="34" charset="-122"/>
                <a:cs typeface="微软雅黑" panose="020B0503020204020204" pitchFamily="34" charset="-122"/>
              </a:rPr>
              <a:t>奋</a:t>
            </a:r>
            <a:r>
              <a:rPr sz="1400" b="1" spc="5" dirty="0">
                <a:solidFill>
                  <a:srgbClr val="5F0E04"/>
                </a:solidFill>
                <a:latin typeface="微软雅黑" panose="020B0503020204020204" pitchFamily="34" charset="-122"/>
                <a:cs typeface="微软雅黑" panose="020B0503020204020204" pitchFamily="34" charset="-122"/>
              </a:rPr>
              <a:t>斗</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0" name="object 10"/>
          <p:cNvSpPr/>
          <p:nvPr/>
        </p:nvSpPr>
        <p:spPr>
          <a:xfrm>
            <a:off x="6098540" y="1879600"/>
            <a:ext cx="2071370" cy="159575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32911" y="1879346"/>
            <a:ext cx="2143125" cy="1694180"/>
          </a:xfrm>
          <a:custGeom>
            <a:avLst/>
            <a:gdLst/>
            <a:ahLst/>
            <a:cxnLst/>
            <a:rect l="l" t="t" r="r" b="b"/>
            <a:pathLst>
              <a:path w="2143125" h="1694179">
                <a:moveTo>
                  <a:pt x="0" y="1693799"/>
                </a:moveTo>
                <a:lnTo>
                  <a:pt x="2143125" y="1693799"/>
                </a:lnTo>
                <a:lnTo>
                  <a:pt x="2143125" y="0"/>
                </a:lnTo>
                <a:lnTo>
                  <a:pt x="0" y="0"/>
                </a:lnTo>
                <a:lnTo>
                  <a:pt x="0" y="1693799"/>
                </a:lnTo>
                <a:close/>
              </a:path>
            </a:pathLst>
          </a:custGeom>
          <a:solidFill>
            <a:srgbClr val="C00000"/>
          </a:solidFill>
        </p:spPr>
        <p:txBody>
          <a:bodyPr wrap="square" lIns="0" tIns="0" rIns="0" bIns="0" rtlCol="0"/>
          <a:lstStyle/>
          <a:p>
            <a:endParaRPr/>
          </a:p>
        </p:txBody>
      </p:sp>
      <p:sp>
        <p:nvSpPr>
          <p:cNvPr id="12" name="object 12"/>
          <p:cNvSpPr txBox="1"/>
          <p:nvPr/>
        </p:nvSpPr>
        <p:spPr>
          <a:xfrm>
            <a:off x="3786251" y="2969768"/>
            <a:ext cx="2143125" cy="452755"/>
          </a:xfrm>
          <a:prstGeom prst="rect">
            <a:avLst/>
          </a:prstGeom>
        </p:spPr>
        <p:txBody>
          <a:bodyPr vert="horz" wrap="square" lIns="0" tIns="12700" rIns="0" bIns="0" rtlCol="0">
            <a:spAutoFit/>
          </a:bodyPr>
          <a:lstStyle/>
          <a:p>
            <a:pPr marL="121920">
              <a:lnSpc>
                <a:spcPct val="100000"/>
              </a:lnSpc>
              <a:spcBef>
                <a:spcPts val="100"/>
              </a:spcBef>
            </a:pPr>
            <a:r>
              <a:rPr sz="1400" b="1" dirty="0">
                <a:solidFill>
                  <a:srgbClr val="FFF8E6"/>
                </a:solidFill>
                <a:latin typeface="微软雅黑" panose="020B0503020204020204" pitchFamily="34" charset="-122"/>
                <a:cs typeface="微软雅黑" panose="020B0503020204020204" pitchFamily="34" charset="-122"/>
              </a:rPr>
              <a:t>时间：</a:t>
            </a:r>
            <a:r>
              <a:rPr sz="1400" dirty="0">
                <a:solidFill>
                  <a:srgbClr val="FFF8E6"/>
                </a:solidFill>
                <a:latin typeface="微软雅黑" panose="020B0503020204020204" pitchFamily="34" charset="-122"/>
                <a:cs typeface="微软雅黑" panose="020B0503020204020204" pitchFamily="34" charset="-122"/>
              </a:rPr>
              <a:t>2002.11.8-11.14</a:t>
            </a:r>
            <a:endParaRPr sz="1400">
              <a:latin typeface="微软雅黑" panose="020B0503020204020204" pitchFamily="34" charset="-122"/>
              <a:cs typeface="微软雅黑" panose="020B0503020204020204" pitchFamily="34" charset="-122"/>
            </a:endParaRPr>
          </a:p>
          <a:p>
            <a:pPr marL="92075">
              <a:lnSpc>
                <a:spcPct val="100000"/>
              </a:lnSpc>
            </a:pPr>
            <a:r>
              <a:rPr sz="1400" b="1" dirty="0">
                <a:solidFill>
                  <a:srgbClr val="FFF8E6"/>
                </a:solidFill>
                <a:latin typeface="微软雅黑" panose="020B0503020204020204" pitchFamily="34" charset="-122"/>
                <a:cs typeface="微软雅黑" panose="020B0503020204020204" pitchFamily="34" charset="-122"/>
              </a:rPr>
              <a:t>地点：</a:t>
            </a:r>
            <a:r>
              <a:rPr sz="1400" dirty="0">
                <a:solidFill>
                  <a:srgbClr val="FFF8E6"/>
                </a:solidFill>
                <a:latin typeface="微软雅黑" panose="020B0503020204020204" pitchFamily="34" charset="-122"/>
                <a:cs typeface="微软雅黑" panose="020B0503020204020204" pitchFamily="34" charset="-122"/>
              </a:rPr>
              <a:t>北京</a:t>
            </a:r>
            <a:endParaRPr sz="1400">
              <a:latin typeface="微软雅黑" panose="020B0503020204020204" pitchFamily="34" charset="-122"/>
              <a:cs typeface="微软雅黑" panose="020B0503020204020204" pitchFamily="34" charset="-122"/>
            </a:endParaRPr>
          </a:p>
        </p:txBody>
      </p:sp>
      <p:sp>
        <p:nvSpPr>
          <p:cNvPr id="14" name="object 14"/>
          <p:cNvSpPr/>
          <p:nvPr/>
        </p:nvSpPr>
        <p:spPr>
          <a:xfrm>
            <a:off x="3850767" y="1999614"/>
            <a:ext cx="647700" cy="657860"/>
          </a:xfrm>
          <a:custGeom>
            <a:avLst/>
            <a:gdLst/>
            <a:ahLst/>
            <a:cxnLst/>
            <a:rect l="l" t="t" r="r" b="b"/>
            <a:pathLst>
              <a:path w="647700" h="657860">
                <a:moveTo>
                  <a:pt x="642416" y="585470"/>
                </a:moveTo>
                <a:lnTo>
                  <a:pt x="100457" y="585470"/>
                </a:lnTo>
                <a:lnTo>
                  <a:pt x="110998" y="594360"/>
                </a:lnTo>
                <a:lnTo>
                  <a:pt x="121665" y="601980"/>
                </a:lnTo>
                <a:lnTo>
                  <a:pt x="132587" y="608330"/>
                </a:lnTo>
                <a:lnTo>
                  <a:pt x="143637" y="615950"/>
                </a:lnTo>
                <a:lnTo>
                  <a:pt x="154812" y="621030"/>
                </a:lnTo>
                <a:lnTo>
                  <a:pt x="166243" y="627380"/>
                </a:lnTo>
                <a:lnTo>
                  <a:pt x="189484" y="637540"/>
                </a:lnTo>
                <a:lnTo>
                  <a:pt x="225551" y="648970"/>
                </a:lnTo>
                <a:lnTo>
                  <a:pt x="263017" y="656590"/>
                </a:lnTo>
                <a:lnTo>
                  <a:pt x="275717" y="657860"/>
                </a:lnTo>
                <a:lnTo>
                  <a:pt x="327913" y="657860"/>
                </a:lnTo>
                <a:lnTo>
                  <a:pt x="395859" y="646430"/>
                </a:lnTo>
                <a:lnTo>
                  <a:pt x="452120" y="627380"/>
                </a:lnTo>
                <a:lnTo>
                  <a:pt x="509777" y="599440"/>
                </a:lnTo>
                <a:lnTo>
                  <a:pt x="628237" y="599440"/>
                </a:lnTo>
                <a:lnTo>
                  <a:pt x="642416" y="585470"/>
                </a:lnTo>
                <a:close/>
              </a:path>
              <a:path w="647700" h="657860">
                <a:moveTo>
                  <a:pt x="628237" y="599440"/>
                </a:moveTo>
                <a:lnTo>
                  <a:pt x="509777" y="599440"/>
                </a:lnTo>
                <a:lnTo>
                  <a:pt x="570230" y="656590"/>
                </a:lnTo>
                <a:lnTo>
                  <a:pt x="628237" y="599440"/>
                </a:lnTo>
                <a:close/>
              </a:path>
              <a:path w="647700" h="657860">
                <a:moveTo>
                  <a:pt x="64897" y="448310"/>
                </a:moveTo>
                <a:lnTo>
                  <a:pt x="18161" y="496570"/>
                </a:lnTo>
                <a:lnTo>
                  <a:pt x="23749" y="504190"/>
                </a:lnTo>
                <a:lnTo>
                  <a:pt x="32385" y="515620"/>
                </a:lnTo>
                <a:lnTo>
                  <a:pt x="35306" y="519430"/>
                </a:lnTo>
                <a:lnTo>
                  <a:pt x="44196" y="530860"/>
                </a:lnTo>
                <a:lnTo>
                  <a:pt x="47117" y="533400"/>
                </a:lnTo>
                <a:lnTo>
                  <a:pt x="53212" y="541020"/>
                </a:lnTo>
                <a:lnTo>
                  <a:pt x="56261" y="543560"/>
                </a:lnTo>
                <a:lnTo>
                  <a:pt x="59436" y="547370"/>
                </a:lnTo>
                <a:lnTo>
                  <a:pt x="65532" y="553720"/>
                </a:lnTo>
                <a:lnTo>
                  <a:pt x="42418" y="553720"/>
                </a:lnTo>
                <a:lnTo>
                  <a:pt x="31750" y="557530"/>
                </a:lnTo>
                <a:lnTo>
                  <a:pt x="11302" y="575310"/>
                </a:lnTo>
                <a:lnTo>
                  <a:pt x="9017" y="577850"/>
                </a:lnTo>
                <a:lnTo>
                  <a:pt x="7112" y="580390"/>
                </a:lnTo>
                <a:lnTo>
                  <a:pt x="5207" y="584200"/>
                </a:lnTo>
                <a:lnTo>
                  <a:pt x="3683" y="588010"/>
                </a:lnTo>
                <a:lnTo>
                  <a:pt x="2412" y="590550"/>
                </a:lnTo>
                <a:lnTo>
                  <a:pt x="1270" y="594360"/>
                </a:lnTo>
                <a:lnTo>
                  <a:pt x="508" y="598170"/>
                </a:lnTo>
                <a:lnTo>
                  <a:pt x="126" y="601980"/>
                </a:lnTo>
                <a:lnTo>
                  <a:pt x="0" y="609600"/>
                </a:lnTo>
                <a:lnTo>
                  <a:pt x="381" y="613410"/>
                </a:lnTo>
                <a:lnTo>
                  <a:pt x="9271" y="633730"/>
                </a:lnTo>
                <a:lnTo>
                  <a:pt x="10795" y="636270"/>
                </a:lnTo>
                <a:lnTo>
                  <a:pt x="12319" y="637540"/>
                </a:lnTo>
                <a:lnTo>
                  <a:pt x="13970" y="640080"/>
                </a:lnTo>
                <a:lnTo>
                  <a:pt x="15748" y="641350"/>
                </a:lnTo>
                <a:lnTo>
                  <a:pt x="17399" y="642620"/>
                </a:lnTo>
                <a:lnTo>
                  <a:pt x="19176" y="645160"/>
                </a:lnTo>
                <a:lnTo>
                  <a:pt x="21082" y="646430"/>
                </a:lnTo>
                <a:lnTo>
                  <a:pt x="24892" y="647700"/>
                </a:lnTo>
                <a:lnTo>
                  <a:pt x="30987" y="651510"/>
                </a:lnTo>
                <a:lnTo>
                  <a:pt x="35306" y="652780"/>
                </a:lnTo>
                <a:lnTo>
                  <a:pt x="55499" y="652780"/>
                </a:lnTo>
                <a:lnTo>
                  <a:pt x="57785" y="651510"/>
                </a:lnTo>
                <a:lnTo>
                  <a:pt x="60198" y="651510"/>
                </a:lnTo>
                <a:lnTo>
                  <a:pt x="62357" y="650240"/>
                </a:lnTo>
                <a:lnTo>
                  <a:pt x="64770" y="648970"/>
                </a:lnTo>
                <a:lnTo>
                  <a:pt x="69342" y="646430"/>
                </a:lnTo>
                <a:lnTo>
                  <a:pt x="71500" y="645160"/>
                </a:lnTo>
                <a:lnTo>
                  <a:pt x="73913" y="643890"/>
                </a:lnTo>
                <a:lnTo>
                  <a:pt x="81025" y="638810"/>
                </a:lnTo>
                <a:lnTo>
                  <a:pt x="84327" y="635000"/>
                </a:lnTo>
                <a:lnTo>
                  <a:pt x="87375" y="632460"/>
                </a:lnTo>
                <a:lnTo>
                  <a:pt x="91567" y="627380"/>
                </a:lnTo>
                <a:lnTo>
                  <a:pt x="92710" y="624840"/>
                </a:lnTo>
                <a:lnTo>
                  <a:pt x="93980" y="623570"/>
                </a:lnTo>
                <a:lnTo>
                  <a:pt x="95123" y="621030"/>
                </a:lnTo>
                <a:lnTo>
                  <a:pt x="96138" y="619760"/>
                </a:lnTo>
                <a:lnTo>
                  <a:pt x="97917" y="615950"/>
                </a:lnTo>
                <a:lnTo>
                  <a:pt x="98806" y="613410"/>
                </a:lnTo>
                <a:lnTo>
                  <a:pt x="99568" y="612140"/>
                </a:lnTo>
                <a:lnTo>
                  <a:pt x="100202" y="609600"/>
                </a:lnTo>
                <a:lnTo>
                  <a:pt x="101219" y="605790"/>
                </a:lnTo>
                <a:lnTo>
                  <a:pt x="101600" y="603250"/>
                </a:lnTo>
                <a:lnTo>
                  <a:pt x="101853" y="601980"/>
                </a:lnTo>
                <a:lnTo>
                  <a:pt x="102044" y="598170"/>
                </a:lnTo>
                <a:lnTo>
                  <a:pt x="101981" y="593090"/>
                </a:lnTo>
                <a:lnTo>
                  <a:pt x="101473" y="589280"/>
                </a:lnTo>
                <a:lnTo>
                  <a:pt x="100964" y="588010"/>
                </a:lnTo>
                <a:lnTo>
                  <a:pt x="100457" y="585470"/>
                </a:lnTo>
                <a:lnTo>
                  <a:pt x="642416" y="585470"/>
                </a:lnTo>
                <a:lnTo>
                  <a:pt x="647573" y="580390"/>
                </a:lnTo>
                <a:lnTo>
                  <a:pt x="619580" y="551180"/>
                </a:lnTo>
                <a:lnTo>
                  <a:pt x="272414" y="551180"/>
                </a:lnTo>
                <a:lnTo>
                  <a:pt x="260731" y="549910"/>
                </a:lnTo>
                <a:lnTo>
                  <a:pt x="249300" y="547370"/>
                </a:lnTo>
                <a:lnTo>
                  <a:pt x="237998" y="546100"/>
                </a:lnTo>
                <a:lnTo>
                  <a:pt x="226695" y="543560"/>
                </a:lnTo>
                <a:lnTo>
                  <a:pt x="194056" y="532130"/>
                </a:lnTo>
                <a:lnTo>
                  <a:pt x="183387" y="527050"/>
                </a:lnTo>
                <a:lnTo>
                  <a:pt x="172847" y="523240"/>
                </a:lnTo>
                <a:lnTo>
                  <a:pt x="162433" y="518160"/>
                </a:lnTo>
                <a:lnTo>
                  <a:pt x="132080" y="499110"/>
                </a:lnTo>
                <a:lnTo>
                  <a:pt x="112395" y="486410"/>
                </a:lnTo>
                <a:lnTo>
                  <a:pt x="102615" y="478790"/>
                </a:lnTo>
                <a:lnTo>
                  <a:pt x="93090" y="472440"/>
                </a:lnTo>
                <a:lnTo>
                  <a:pt x="83565" y="464820"/>
                </a:lnTo>
                <a:lnTo>
                  <a:pt x="74168" y="457200"/>
                </a:lnTo>
                <a:lnTo>
                  <a:pt x="64897" y="448310"/>
                </a:lnTo>
                <a:close/>
              </a:path>
              <a:path w="647700" h="657860">
                <a:moveTo>
                  <a:pt x="61595" y="552450"/>
                </a:moveTo>
                <a:lnTo>
                  <a:pt x="50037" y="552450"/>
                </a:lnTo>
                <a:lnTo>
                  <a:pt x="46227" y="553720"/>
                </a:lnTo>
                <a:lnTo>
                  <a:pt x="65532" y="553720"/>
                </a:lnTo>
                <a:lnTo>
                  <a:pt x="61595" y="552450"/>
                </a:lnTo>
                <a:close/>
              </a:path>
              <a:path w="647700" h="657860">
                <a:moveTo>
                  <a:pt x="371766" y="298450"/>
                </a:moveTo>
                <a:lnTo>
                  <a:pt x="210438" y="298450"/>
                </a:lnTo>
                <a:lnTo>
                  <a:pt x="425196" y="518160"/>
                </a:lnTo>
                <a:lnTo>
                  <a:pt x="411352" y="524510"/>
                </a:lnTo>
                <a:lnTo>
                  <a:pt x="358394" y="543560"/>
                </a:lnTo>
                <a:lnTo>
                  <a:pt x="308228" y="551180"/>
                </a:lnTo>
                <a:lnTo>
                  <a:pt x="619580" y="551180"/>
                </a:lnTo>
                <a:lnTo>
                  <a:pt x="589152" y="519430"/>
                </a:lnTo>
                <a:lnTo>
                  <a:pt x="603758" y="491490"/>
                </a:lnTo>
                <a:lnTo>
                  <a:pt x="616203" y="464820"/>
                </a:lnTo>
                <a:lnTo>
                  <a:pt x="626237" y="438150"/>
                </a:lnTo>
                <a:lnTo>
                  <a:pt x="626617" y="436880"/>
                </a:lnTo>
                <a:lnTo>
                  <a:pt x="507492" y="436880"/>
                </a:lnTo>
                <a:lnTo>
                  <a:pt x="371766" y="298450"/>
                </a:lnTo>
                <a:close/>
              </a:path>
              <a:path w="647700" h="657860">
                <a:moveTo>
                  <a:pt x="335534" y="0"/>
                </a:moveTo>
                <a:lnTo>
                  <a:pt x="369062" y="19050"/>
                </a:lnTo>
                <a:lnTo>
                  <a:pt x="414020" y="50800"/>
                </a:lnTo>
                <a:lnTo>
                  <a:pt x="427482" y="63500"/>
                </a:lnTo>
                <a:lnTo>
                  <a:pt x="440309" y="74930"/>
                </a:lnTo>
                <a:lnTo>
                  <a:pt x="452374" y="87630"/>
                </a:lnTo>
                <a:lnTo>
                  <a:pt x="463676" y="101600"/>
                </a:lnTo>
                <a:lnTo>
                  <a:pt x="474218" y="114300"/>
                </a:lnTo>
                <a:lnTo>
                  <a:pt x="501396" y="157480"/>
                </a:lnTo>
                <a:lnTo>
                  <a:pt x="521588" y="201930"/>
                </a:lnTo>
                <a:lnTo>
                  <a:pt x="534924" y="247650"/>
                </a:lnTo>
                <a:lnTo>
                  <a:pt x="540893" y="293370"/>
                </a:lnTo>
                <a:lnTo>
                  <a:pt x="541147" y="313690"/>
                </a:lnTo>
                <a:lnTo>
                  <a:pt x="540893" y="323850"/>
                </a:lnTo>
                <a:lnTo>
                  <a:pt x="534670" y="368300"/>
                </a:lnTo>
                <a:lnTo>
                  <a:pt x="520826" y="410210"/>
                </a:lnTo>
                <a:lnTo>
                  <a:pt x="507492" y="436880"/>
                </a:lnTo>
                <a:lnTo>
                  <a:pt x="626617" y="436880"/>
                </a:lnTo>
                <a:lnTo>
                  <a:pt x="640207" y="386080"/>
                </a:lnTo>
                <a:lnTo>
                  <a:pt x="646302" y="337820"/>
                </a:lnTo>
                <a:lnTo>
                  <a:pt x="646684" y="313690"/>
                </a:lnTo>
                <a:lnTo>
                  <a:pt x="645287" y="290830"/>
                </a:lnTo>
                <a:lnTo>
                  <a:pt x="637667" y="247650"/>
                </a:lnTo>
                <a:lnTo>
                  <a:pt x="624332" y="207010"/>
                </a:lnTo>
                <a:lnTo>
                  <a:pt x="605789" y="168910"/>
                </a:lnTo>
                <a:lnTo>
                  <a:pt x="582676" y="134620"/>
                </a:lnTo>
                <a:lnTo>
                  <a:pt x="555878" y="104140"/>
                </a:lnTo>
                <a:lnTo>
                  <a:pt x="525907" y="76200"/>
                </a:lnTo>
                <a:lnTo>
                  <a:pt x="493522" y="53340"/>
                </a:lnTo>
                <a:lnTo>
                  <a:pt x="459359" y="34290"/>
                </a:lnTo>
                <a:lnTo>
                  <a:pt x="424052" y="17780"/>
                </a:lnTo>
                <a:lnTo>
                  <a:pt x="370586" y="3810"/>
                </a:lnTo>
                <a:lnTo>
                  <a:pt x="352933" y="1270"/>
                </a:lnTo>
                <a:lnTo>
                  <a:pt x="335534" y="0"/>
                </a:lnTo>
                <a:close/>
              </a:path>
              <a:path w="647700" h="657860">
                <a:moveTo>
                  <a:pt x="221107" y="102870"/>
                </a:moveTo>
                <a:lnTo>
                  <a:pt x="60451" y="269240"/>
                </a:lnTo>
                <a:lnTo>
                  <a:pt x="151637" y="359410"/>
                </a:lnTo>
                <a:lnTo>
                  <a:pt x="210438" y="298450"/>
                </a:lnTo>
                <a:lnTo>
                  <a:pt x="371766" y="298450"/>
                </a:lnTo>
                <a:lnTo>
                  <a:pt x="290830" y="215900"/>
                </a:lnTo>
                <a:lnTo>
                  <a:pt x="370713" y="132080"/>
                </a:lnTo>
                <a:lnTo>
                  <a:pt x="349975" y="110490"/>
                </a:lnTo>
                <a:lnTo>
                  <a:pt x="243839" y="110490"/>
                </a:lnTo>
                <a:lnTo>
                  <a:pt x="241046" y="109220"/>
                </a:lnTo>
                <a:lnTo>
                  <a:pt x="238378" y="109220"/>
                </a:lnTo>
                <a:lnTo>
                  <a:pt x="233045" y="107950"/>
                </a:lnTo>
                <a:lnTo>
                  <a:pt x="230505" y="106680"/>
                </a:lnTo>
                <a:lnTo>
                  <a:pt x="225678" y="105410"/>
                </a:lnTo>
                <a:lnTo>
                  <a:pt x="221107" y="102870"/>
                </a:lnTo>
                <a:close/>
              </a:path>
              <a:path w="647700" h="657860">
                <a:moveTo>
                  <a:pt x="324358" y="83820"/>
                </a:moveTo>
                <a:lnTo>
                  <a:pt x="320294" y="86360"/>
                </a:lnTo>
                <a:lnTo>
                  <a:pt x="316357" y="90170"/>
                </a:lnTo>
                <a:lnTo>
                  <a:pt x="312420" y="92710"/>
                </a:lnTo>
                <a:lnTo>
                  <a:pt x="308483" y="93980"/>
                </a:lnTo>
                <a:lnTo>
                  <a:pt x="300863" y="99060"/>
                </a:lnTo>
                <a:lnTo>
                  <a:pt x="297052" y="100330"/>
                </a:lnTo>
                <a:lnTo>
                  <a:pt x="293370" y="101600"/>
                </a:lnTo>
                <a:lnTo>
                  <a:pt x="289687" y="104140"/>
                </a:lnTo>
                <a:lnTo>
                  <a:pt x="286003" y="105410"/>
                </a:lnTo>
                <a:lnTo>
                  <a:pt x="282448" y="106680"/>
                </a:lnTo>
                <a:lnTo>
                  <a:pt x="278892" y="106680"/>
                </a:lnTo>
                <a:lnTo>
                  <a:pt x="272034" y="109220"/>
                </a:lnTo>
                <a:lnTo>
                  <a:pt x="268732" y="109220"/>
                </a:lnTo>
                <a:lnTo>
                  <a:pt x="265302" y="110490"/>
                </a:lnTo>
                <a:lnTo>
                  <a:pt x="349975" y="110490"/>
                </a:lnTo>
                <a:lnTo>
                  <a:pt x="324358" y="83820"/>
                </a:lnTo>
                <a:close/>
              </a:path>
            </a:pathLst>
          </a:custGeom>
          <a:solidFill>
            <a:srgbClr val="FFF8E6"/>
          </a:solidFill>
        </p:spPr>
        <p:txBody>
          <a:bodyPr wrap="square" lIns="0" tIns="0" rIns="0" bIns="0" rtlCol="0"/>
          <a:lstStyle/>
          <a:p>
            <a:endParaRPr/>
          </a:p>
        </p:txBody>
      </p:sp>
      <p:sp>
        <p:nvSpPr>
          <p:cNvPr id="16" name="object 10"/>
          <p:cNvSpPr txBox="1">
            <a:spLocks noGrp="1"/>
          </p:cNvSpPr>
          <p:nvPr/>
        </p:nvSpPr>
        <p:spPr>
          <a:xfrm>
            <a:off x="930910" y="241618"/>
            <a:ext cx="69894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0" dirty="0">
                <a:solidFill>
                  <a:srgbClr val="C00000"/>
                </a:solidFill>
                <a:latin typeface="微软雅黑" panose="020B0503020204020204" pitchFamily="34" charset="-122"/>
                <a:cs typeface="微软雅黑" panose="020B0503020204020204" pitchFamily="34" charset="-122"/>
              </a:rPr>
              <a:t>10.</a:t>
            </a:r>
            <a:r>
              <a:rPr sz="2700" b="0"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0" dirty="0">
                <a:solidFill>
                  <a:srgbClr val="C00000"/>
                </a:solidFill>
                <a:latin typeface="微软雅黑" panose="020B0503020204020204" pitchFamily="34" charset="-122"/>
                <a:cs typeface="微软雅黑" panose="020B0503020204020204" pitchFamily="34" charset="-122"/>
              </a:rPr>
              <a:t>时期</a:t>
            </a:r>
            <a:r>
              <a:rPr lang="zh-CN" sz="1400" b="0" dirty="0">
                <a:solidFill>
                  <a:srgbClr val="C00000"/>
                </a:solidFill>
                <a:latin typeface="微软雅黑" panose="020B0503020204020204" pitchFamily="34" charset="-122"/>
                <a:cs typeface="微软雅黑" panose="020B0503020204020204" pitchFamily="34" charset="-122"/>
              </a:rPr>
              <a:t>（</a:t>
            </a:r>
            <a:r>
              <a:rPr lang="en-US" altLang="zh-CN" sz="1400" b="0" dirty="0">
                <a:solidFill>
                  <a:srgbClr val="C00000"/>
                </a:solidFill>
                <a:latin typeface="微软雅黑" panose="020B0503020204020204" pitchFamily="34" charset="-122"/>
                <a:cs typeface="微软雅黑" panose="020B0503020204020204" pitchFamily="34" charset="-122"/>
              </a:rPr>
              <a:t>1978.12—</a:t>
            </a:r>
            <a:r>
              <a:rPr lang="zh-CN" altLang="en-US" sz="1400" b="0" dirty="0">
                <a:solidFill>
                  <a:srgbClr val="C00000"/>
                </a:solidFill>
                <a:latin typeface="微软雅黑" panose="020B0503020204020204" pitchFamily="34" charset="-122"/>
                <a:cs typeface="微软雅黑" panose="020B0503020204020204" pitchFamily="34" charset="-122"/>
              </a:rPr>
              <a:t>至今</a:t>
            </a:r>
            <a:r>
              <a:rPr lang="zh-CN" sz="1400" b="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2357453"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第四代领导集体时期</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714348" y="1357304"/>
            <a:ext cx="7715304" cy="3058658"/>
            <a:chOff x="714348" y="1357304"/>
            <a:chExt cx="7715304" cy="3058658"/>
          </a:xfrm>
        </p:grpSpPr>
        <p:sp>
          <p:nvSpPr>
            <p:cNvPr id="11" name="TextBox 10"/>
            <p:cNvSpPr txBox="1"/>
            <p:nvPr/>
          </p:nvSpPr>
          <p:spPr>
            <a:xfrm>
              <a:off x="5143504" y="1357304"/>
              <a:ext cx="3286148" cy="3058658"/>
            </a:xfrm>
            <a:prstGeom prst="rect">
              <a:avLst/>
            </a:prstGeom>
            <a:noFill/>
          </p:spPr>
          <p:txBody>
            <a:bodyPr wrap="square" rtlCol="0">
              <a:spAutoFit/>
            </a:bodyPr>
            <a:lstStyle/>
            <a:p>
              <a:pPr algn="just">
                <a:lnSpc>
                  <a:spcPts val="2600"/>
                </a:lnSpc>
              </a:pPr>
              <a:r>
                <a:rPr lang="en-US" dirty="0" smtClean="0">
                  <a:latin typeface="微软雅黑" panose="020B0503020204020204" pitchFamily="34" charset="-122"/>
                  <a:ea typeface="微软雅黑" panose="020B0503020204020204" pitchFamily="34" charset="-122"/>
                </a:rPr>
                <a:t>2003</a:t>
              </a:r>
              <a:r>
                <a:rPr lang="zh-CN" altLang="en-US" dirty="0" smtClean="0">
                  <a:latin typeface="微软雅黑" panose="020B0503020204020204" pitchFamily="34" charset="-122"/>
                  <a:ea typeface="微软雅黑" panose="020B0503020204020204" pitchFamily="34" charset="-122"/>
                </a:rPr>
                <a:t>年春天</a:t>
              </a:r>
              <a:r>
                <a:rPr lang="zh-CN" altLang="en-US" sz="1600" dirty="0" smtClean="0">
                  <a:latin typeface="微软雅黑" panose="020B0503020204020204" pitchFamily="34" charset="-122"/>
                  <a:ea typeface="微软雅黑" panose="020B0503020204020204" pitchFamily="34" charset="-122"/>
                </a:rPr>
                <a:t>中国遭遇一场非典型肺炎疫情重大灾害。面对非典疫情的严峻考验，中国在中共中央、国务院的领导下，坚持一手抓防治非典，一手抓经济建设，夺取了防治非典工作的阶段性的胜利。</a:t>
              </a:r>
              <a:r>
                <a:rPr lang="en-US" sz="1600" dirty="0" smtClean="0">
                  <a:latin typeface="微软雅黑" panose="020B0503020204020204" pitchFamily="34" charset="-122"/>
                  <a:ea typeface="微软雅黑" panose="020B0503020204020204" pitchFamily="34" charset="-122"/>
                </a:rPr>
                <a:t>7</a:t>
              </a:r>
              <a:r>
                <a:rPr lang="zh-CN" altLang="en-US" sz="1600" dirty="0" smtClean="0">
                  <a:latin typeface="微软雅黑" panose="020B0503020204020204" pitchFamily="34" charset="-122"/>
                  <a:ea typeface="微软雅黑" panose="020B0503020204020204" pitchFamily="34" charset="-122"/>
                </a:rPr>
                <a:t>月</a:t>
              </a:r>
              <a:r>
                <a:rPr lang="en-US" sz="1600" dirty="0" smtClean="0">
                  <a:latin typeface="微软雅黑" panose="020B0503020204020204" pitchFamily="34" charset="-122"/>
                  <a:ea typeface="微软雅黑" panose="020B0503020204020204" pitchFamily="34" charset="-122"/>
                </a:rPr>
                <a:t>28</a:t>
              </a:r>
              <a:r>
                <a:rPr lang="zh-CN" altLang="en-US" sz="1600" dirty="0" smtClean="0">
                  <a:latin typeface="微软雅黑" panose="020B0503020204020204" pitchFamily="34" charset="-122"/>
                  <a:ea typeface="微软雅黑" panose="020B0503020204020204" pitchFamily="34" charset="-122"/>
                </a:rPr>
                <a:t>日，胡锦涛在全国防治非典工作会议上发表讲话，对防治非典工作取得的阶段性重大胜利进行总结。</a:t>
              </a:r>
              <a:endParaRPr lang="en-US" altLang="zh-CN" sz="1600" dirty="0" smtClean="0">
                <a:latin typeface="微软雅黑" panose="020B0503020204020204" pitchFamily="34" charset="-122"/>
                <a:ea typeface="微软雅黑" panose="020B0503020204020204" pitchFamily="34" charset="-122"/>
              </a:endParaRPr>
            </a:p>
          </p:txBody>
        </p:sp>
        <p:pic>
          <p:nvPicPr>
            <p:cNvPr id="136194" name="Picture 2" descr="https://timgsa.baidu.com/timg?image&amp;quality=80&amp;size=b9999_10000&amp;sec=1566272498982&amp;di=d9e4d14794ac15c50932ab5e6f50c66f&amp;imgtype=0&amp;src=http%3A%2F%2Fimg1.gtimg.com%2Fhb%2Fpics%2Fhv1%2F37%2F246%2F1297%2F84400192.jpg"/>
            <p:cNvPicPr>
              <a:picLocks noChangeAspect="1" noChangeArrowheads="1"/>
            </p:cNvPicPr>
            <p:nvPr/>
          </p:nvPicPr>
          <p:blipFill>
            <a:blip r:embed="rId2" cstate="print"/>
            <a:srcRect/>
            <a:stretch>
              <a:fillRect/>
            </a:stretch>
          </p:blipFill>
          <p:spPr bwMode="auto">
            <a:xfrm>
              <a:off x="2928926" y="2857502"/>
              <a:ext cx="2071702" cy="1500198"/>
            </a:xfrm>
            <a:prstGeom prst="rect">
              <a:avLst/>
            </a:prstGeom>
            <a:noFill/>
          </p:spPr>
        </p:pic>
        <p:pic>
          <p:nvPicPr>
            <p:cNvPr id="136196" name="Picture 4" descr="https://timgsa.baidu.com/timg?image&amp;quality=80&amp;size=b9999_10000&amp;sec=1566272576490&amp;di=44ff65cd178e89af7b40be5b9abe2f1d&amp;imgtype=0&amp;src=http%3A%2F%2Fzkres1.myzaker.com%2F201811%2F5bdfabaca07aecfb04002304_640.jpg"/>
            <p:cNvPicPr>
              <a:picLocks noChangeAspect="1" noChangeArrowheads="1"/>
            </p:cNvPicPr>
            <p:nvPr/>
          </p:nvPicPr>
          <p:blipFill>
            <a:blip r:embed="rId3" cstate="print"/>
            <a:srcRect/>
            <a:stretch>
              <a:fillRect/>
            </a:stretch>
          </p:blipFill>
          <p:spPr bwMode="auto">
            <a:xfrm>
              <a:off x="714348" y="1357304"/>
              <a:ext cx="2069844" cy="1357322"/>
            </a:xfrm>
            <a:prstGeom prst="rect">
              <a:avLst/>
            </a:prstGeom>
            <a:noFill/>
          </p:spPr>
        </p:pic>
        <p:pic>
          <p:nvPicPr>
            <p:cNvPr id="136198" name="Picture 6" descr="https://timgsa.baidu.com/timg?image&amp;quality=80&amp;size=b9999_10000&amp;sec=1566272673112&amp;di=20d10d8f6a4e9fff9baf9609164fd499&amp;imgtype=0&amp;src=http%3A%2F%2Fpic13.997788.com%2Fpic_auction%2F00%2F03%2F00%2F38%2Fau3003816.jpg"/>
            <p:cNvPicPr>
              <a:picLocks noChangeAspect="1" noChangeArrowheads="1"/>
            </p:cNvPicPr>
            <p:nvPr/>
          </p:nvPicPr>
          <p:blipFill>
            <a:blip r:embed="rId4" cstate="print"/>
            <a:srcRect/>
            <a:stretch>
              <a:fillRect/>
            </a:stretch>
          </p:blipFill>
          <p:spPr bwMode="auto">
            <a:xfrm>
              <a:off x="2928926" y="1357304"/>
              <a:ext cx="2071702" cy="1365251"/>
            </a:xfrm>
            <a:prstGeom prst="rect">
              <a:avLst/>
            </a:prstGeom>
            <a:noFill/>
          </p:spPr>
        </p:pic>
        <p:pic>
          <p:nvPicPr>
            <p:cNvPr id="136199" name="Picture 7" descr="C:\Users\刘富江\Pictures\党建ppt图片\46.jpg"/>
            <p:cNvPicPr>
              <a:picLocks noChangeAspect="1" noChangeArrowheads="1"/>
            </p:cNvPicPr>
            <p:nvPr/>
          </p:nvPicPr>
          <p:blipFill>
            <a:blip r:embed="rId5" cstate="print"/>
            <a:srcRect/>
            <a:stretch>
              <a:fillRect/>
            </a:stretch>
          </p:blipFill>
          <p:spPr bwMode="auto">
            <a:xfrm>
              <a:off x="714348" y="2857502"/>
              <a:ext cx="2071702" cy="1500198"/>
            </a:xfrm>
            <a:prstGeom prst="rect">
              <a:avLst/>
            </a:prstGeom>
            <a:noFill/>
          </p:spPr>
        </p:pic>
      </p:grpSp>
      <p:sp>
        <p:nvSpPr>
          <p:cNvPr id="4" name="文本框 3"/>
          <p:cNvSpPr txBox="1"/>
          <p:nvPr/>
        </p:nvSpPr>
        <p:spPr>
          <a:xfrm>
            <a:off x="6040120" y="1009015"/>
            <a:ext cx="1300480" cy="460375"/>
          </a:xfrm>
          <a:prstGeom prst="rect">
            <a:avLst/>
          </a:prstGeom>
          <a:noFill/>
        </p:spPr>
        <p:txBody>
          <a:bodyPr wrap="none" rtlCol="0">
            <a:spAutoFit/>
          </a:bodyPr>
          <a:lstStyle/>
          <a:p>
            <a:pPr algn="l"/>
            <a:r>
              <a:rPr lang="zh-CN" sz="2400" b="1" spc="-10" dirty="0">
                <a:solidFill>
                  <a:srgbClr val="C00000"/>
                </a:solidFill>
                <a:latin typeface="微软雅黑" panose="020B0503020204020204" pitchFamily="34" charset="-122"/>
                <a:cs typeface="微软雅黑" panose="020B0503020204020204" pitchFamily="34" charset="-122"/>
                <a:sym typeface="+mn-ea"/>
              </a:rPr>
              <a:t>抗击非典</a:t>
            </a:r>
            <a:endParaRPr lang="zh-CN" altLang="en-US" sz="2000" b="1" dirty="0">
              <a:latin typeface="微软雅黑" panose="020B0503020204020204" pitchFamily="34" charset="-122"/>
              <a:ea typeface="微软雅黑" panose="020B0503020204020204" pitchFamily="34" charset="-122"/>
            </a:endParaRPr>
          </a:p>
        </p:txBody>
      </p:sp>
      <p:sp>
        <p:nvSpPr>
          <p:cNvPr id="5" name="object 10"/>
          <p:cNvSpPr txBox="1">
            <a:spLocks noGrp="1"/>
          </p:cNvSpPr>
          <p:nvPr/>
        </p:nvSpPr>
        <p:spPr>
          <a:xfrm>
            <a:off x="930910" y="228918"/>
            <a:ext cx="69894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0" dirty="0">
                <a:solidFill>
                  <a:srgbClr val="C00000"/>
                </a:solidFill>
                <a:latin typeface="微软雅黑" panose="020B0503020204020204" pitchFamily="34" charset="-122"/>
                <a:cs typeface="微软雅黑" panose="020B0503020204020204" pitchFamily="34" charset="-122"/>
              </a:rPr>
              <a:t>10.</a:t>
            </a:r>
            <a:r>
              <a:rPr sz="2700" b="0"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0" dirty="0">
                <a:solidFill>
                  <a:srgbClr val="C00000"/>
                </a:solidFill>
                <a:latin typeface="微软雅黑" panose="020B0503020204020204" pitchFamily="34" charset="-122"/>
                <a:cs typeface="微软雅黑" panose="020B0503020204020204" pitchFamily="34" charset="-122"/>
              </a:rPr>
              <a:t>时期</a:t>
            </a:r>
            <a:r>
              <a:rPr lang="zh-CN" sz="1400" b="0" dirty="0">
                <a:solidFill>
                  <a:srgbClr val="C00000"/>
                </a:solidFill>
                <a:latin typeface="微软雅黑" panose="020B0503020204020204" pitchFamily="34" charset="-122"/>
                <a:cs typeface="微软雅黑" panose="020B0503020204020204" pitchFamily="34" charset="-122"/>
              </a:rPr>
              <a:t>（</a:t>
            </a:r>
            <a:r>
              <a:rPr lang="en-US" altLang="zh-CN" sz="1400" b="0" dirty="0">
                <a:solidFill>
                  <a:srgbClr val="C00000"/>
                </a:solidFill>
                <a:latin typeface="微软雅黑" panose="020B0503020204020204" pitchFamily="34" charset="-122"/>
                <a:cs typeface="微软雅黑" panose="020B0503020204020204" pitchFamily="34" charset="-122"/>
              </a:rPr>
              <a:t>1978.12—</a:t>
            </a:r>
            <a:r>
              <a:rPr lang="zh-CN" altLang="en-US" sz="1400" b="0" dirty="0">
                <a:solidFill>
                  <a:srgbClr val="C00000"/>
                </a:solidFill>
                <a:latin typeface="微软雅黑" panose="020B0503020204020204" pitchFamily="34" charset="-122"/>
                <a:cs typeface="微软雅黑" panose="020B0503020204020204" pitchFamily="34" charset="-122"/>
              </a:rPr>
              <a:t>至今</a:t>
            </a:r>
            <a:r>
              <a:rPr lang="zh-CN" sz="1400" b="0" dirty="0">
                <a:solidFill>
                  <a:srgbClr val="C00000"/>
                </a:solidFill>
                <a:latin typeface="微软雅黑" panose="020B0503020204020204" pitchFamily="34" charset="-122"/>
                <a:cs typeface="微软雅黑" panose="020B0503020204020204" pitchFamily="34" charset="-122"/>
              </a:rPr>
              <a:t>）</a:t>
            </a:r>
          </a:p>
        </p:txBody>
      </p:sp>
      <p:sp>
        <p:nvSpPr>
          <p:cNvPr id="6" name="object 4"/>
          <p:cNvSpPr/>
          <p:nvPr/>
        </p:nvSpPr>
        <p:spPr>
          <a:xfrm>
            <a:off x="7920101" y="0"/>
            <a:ext cx="1223898" cy="1058926"/>
          </a:xfrm>
          <a:prstGeom prst="rect">
            <a:avLst/>
          </a:prstGeom>
          <a:blipFill>
            <a:blip r:embed="rId6" cstate="print"/>
            <a:stretch>
              <a:fillRect/>
            </a:stretch>
          </a:blipFill>
        </p:spPr>
        <p:txBody>
          <a:bodyPr wrap="square" lIns="0" tIns="0" rIns="0" bIns="0" rtlCol="0"/>
          <a:lstStyle/>
          <a:p>
            <a:endParaRPr/>
          </a:p>
        </p:txBody>
      </p:sp>
      <p:sp>
        <p:nvSpPr>
          <p:cNvPr id="7"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8"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p:nvPr/>
        </p:nvSpPr>
        <p:spPr>
          <a:xfrm>
            <a:off x="715962" y="2911475"/>
            <a:ext cx="2708275" cy="1600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11200" y="2906712"/>
            <a:ext cx="2717800" cy="1609725"/>
          </a:xfrm>
          <a:custGeom>
            <a:avLst/>
            <a:gdLst/>
            <a:ahLst/>
            <a:cxnLst/>
            <a:rect l="l" t="t" r="r" b="b"/>
            <a:pathLst>
              <a:path w="2717800" h="1609725">
                <a:moveTo>
                  <a:pt x="0" y="1609725"/>
                </a:moveTo>
                <a:lnTo>
                  <a:pt x="2717800" y="1609725"/>
                </a:lnTo>
                <a:lnTo>
                  <a:pt x="2717800" y="0"/>
                </a:lnTo>
                <a:lnTo>
                  <a:pt x="0" y="0"/>
                </a:lnTo>
                <a:lnTo>
                  <a:pt x="0" y="1609725"/>
                </a:lnTo>
                <a:close/>
              </a:path>
            </a:pathLst>
          </a:custGeom>
          <a:ln w="9525">
            <a:solidFill>
              <a:srgbClr val="C00000"/>
            </a:solidFill>
          </a:ln>
        </p:spPr>
        <p:txBody>
          <a:bodyPr wrap="square" lIns="0" tIns="0" rIns="0" bIns="0" rtlCol="0"/>
          <a:lstStyle/>
          <a:p>
            <a:endParaRPr/>
          </a:p>
        </p:txBody>
      </p:sp>
      <p:sp>
        <p:nvSpPr>
          <p:cNvPr id="9" name="object 9"/>
          <p:cNvSpPr/>
          <p:nvPr/>
        </p:nvSpPr>
        <p:spPr>
          <a:xfrm>
            <a:off x="714375" y="1000125"/>
            <a:ext cx="2708275" cy="16002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709612" y="995299"/>
            <a:ext cx="2717800" cy="1609725"/>
          </a:xfrm>
          <a:custGeom>
            <a:avLst/>
            <a:gdLst/>
            <a:ahLst/>
            <a:cxnLst/>
            <a:rect l="l" t="t" r="r" b="b"/>
            <a:pathLst>
              <a:path w="2717800" h="1609725">
                <a:moveTo>
                  <a:pt x="0" y="1609725"/>
                </a:moveTo>
                <a:lnTo>
                  <a:pt x="2717800" y="1609725"/>
                </a:lnTo>
                <a:lnTo>
                  <a:pt x="2717800" y="0"/>
                </a:lnTo>
                <a:lnTo>
                  <a:pt x="0" y="0"/>
                </a:lnTo>
                <a:lnTo>
                  <a:pt x="0" y="1609725"/>
                </a:lnTo>
                <a:close/>
              </a:path>
            </a:pathLst>
          </a:custGeom>
          <a:ln w="9525">
            <a:solidFill>
              <a:srgbClr val="C00000"/>
            </a:solidFill>
          </a:ln>
        </p:spPr>
        <p:txBody>
          <a:bodyPr wrap="square" lIns="0" tIns="0" rIns="0" bIns="0" rtlCol="0"/>
          <a:lstStyle/>
          <a:p>
            <a:endParaRPr/>
          </a:p>
        </p:txBody>
      </p:sp>
      <p:sp>
        <p:nvSpPr>
          <p:cNvPr id="11" name="object 11"/>
          <p:cNvSpPr/>
          <p:nvPr/>
        </p:nvSpPr>
        <p:spPr>
          <a:xfrm>
            <a:off x="3522726" y="996950"/>
            <a:ext cx="2209800" cy="1297305"/>
          </a:xfrm>
          <a:custGeom>
            <a:avLst/>
            <a:gdLst/>
            <a:ahLst/>
            <a:cxnLst/>
            <a:rect l="l" t="t" r="r" b="b"/>
            <a:pathLst>
              <a:path w="2209800" h="1297305">
                <a:moveTo>
                  <a:pt x="0" y="1297051"/>
                </a:moveTo>
                <a:lnTo>
                  <a:pt x="2209800" y="1297051"/>
                </a:lnTo>
                <a:lnTo>
                  <a:pt x="2209800" y="0"/>
                </a:lnTo>
                <a:lnTo>
                  <a:pt x="0" y="0"/>
                </a:lnTo>
                <a:lnTo>
                  <a:pt x="0" y="1297051"/>
                </a:lnTo>
                <a:close/>
              </a:path>
            </a:pathLst>
          </a:custGeom>
          <a:solidFill>
            <a:srgbClr val="5F0E04"/>
          </a:solidFill>
        </p:spPr>
        <p:txBody>
          <a:bodyPr wrap="square" lIns="0" tIns="0" rIns="0" bIns="0" rtlCol="0"/>
          <a:lstStyle/>
          <a:p>
            <a:endParaRPr/>
          </a:p>
        </p:txBody>
      </p:sp>
      <p:sp>
        <p:nvSpPr>
          <p:cNvPr id="12" name="object 12"/>
          <p:cNvSpPr/>
          <p:nvPr/>
        </p:nvSpPr>
        <p:spPr>
          <a:xfrm>
            <a:off x="3522726" y="996950"/>
            <a:ext cx="2209800" cy="1297305"/>
          </a:xfrm>
          <a:custGeom>
            <a:avLst/>
            <a:gdLst/>
            <a:ahLst/>
            <a:cxnLst/>
            <a:rect l="l" t="t" r="r" b="b"/>
            <a:pathLst>
              <a:path w="2209800" h="1297305">
                <a:moveTo>
                  <a:pt x="0" y="1297051"/>
                </a:moveTo>
                <a:lnTo>
                  <a:pt x="2209800" y="1297051"/>
                </a:lnTo>
                <a:lnTo>
                  <a:pt x="2209800" y="0"/>
                </a:lnTo>
                <a:lnTo>
                  <a:pt x="0" y="0"/>
                </a:lnTo>
                <a:lnTo>
                  <a:pt x="0" y="1297051"/>
                </a:lnTo>
                <a:close/>
              </a:path>
            </a:pathLst>
          </a:custGeom>
          <a:ln w="12700">
            <a:solidFill>
              <a:srgbClr val="5F0E04"/>
            </a:solidFill>
          </a:ln>
        </p:spPr>
        <p:txBody>
          <a:bodyPr wrap="square" lIns="0" tIns="0" rIns="0" bIns="0" rtlCol="0"/>
          <a:lstStyle/>
          <a:p>
            <a:endParaRPr/>
          </a:p>
        </p:txBody>
      </p:sp>
      <p:sp>
        <p:nvSpPr>
          <p:cNvPr id="13" name="object 13"/>
          <p:cNvSpPr txBox="1"/>
          <p:nvPr/>
        </p:nvSpPr>
        <p:spPr>
          <a:xfrm>
            <a:off x="3701288" y="1072083"/>
            <a:ext cx="1854200" cy="1123315"/>
          </a:xfrm>
          <a:prstGeom prst="rect">
            <a:avLst/>
          </a:prstGeom>
        </p:spPr>
        <p:txBody>
          <a:bodyPr vert="horz" wrap="square" lIns="0" tIns="12700" rIns="0" bIns="0" rtlCol="0">
            <a:spAutoFit/>
          </a:bodyPr>
          <a:lstStyle/>
          <a:p>
            <a:pPr marL="12700" marR="5080" algn="ctr">
              <a:lnSpc>
                <a:spcPct val="100000"/>
              </a:lnSpc>
              <a:spcBef>
                <a:spcPts val="100"/>
              </a:spcBef>
            </a:pPr>
            <a:r>
              <a:rPr sz="2400" b="1" spc="-5" dirty="0">
                <a:solidFill>
                  <a:srgbClr val="FFF1CD"/>
                </a:solidFill>
                <a:latin typeface="微软雅黑" panose="020B0503020204020204" pitchFamily="34" charset="-122"/>
                <a:cs typeface="微软雅黑" panose="020B0503020204020204" pitchFamily="34" charset="-122"/>
              </a:rPr>
              <a:t>中国共产党第 </a:t>
            </a:r>
            <a:r>
              <a:rPr sz="2400" b="1" dirty="0">
                <a:solidFill>
                  <a:srgbClr val="FFF1CD"/>
                </a:solidFill>
                <a:latin typeface="微软雅黑" panose="020B0503020204020204" pitchFamily="34" charset="-122"/>
                <a:cs typeface="微软雅黑" panose="020B0503020204020204" pitchFamily="34" charset="-122"/>
              </a:rPr>
              <a:t>一次全国代表 大会</a:t>
            </a:r>
            <a:endParaRPr sz="2400">
              <a:latin typeface="微软雅黑" panose="020B0503020204020204" pitchFamily="34" charset="-122"/>
              <a:cs typeface="微软雅黑" panose="020B0503020204020204" pitchFamily="34" charset="-122"/>
            </a:endParaRPr>
          </a:p>
        </p:txBody>
      </p:sp>
      <p:sp>
        <p:nvSpPr>
          <p:cNvPr id="14" name="object 14"/>
          <p:cNvSpPr/>
          <p:nvPr/>
        </p:nvSpPr>
        <p:spPr>
          <a:xfrm>
            <a:off x="3522726" y="2624201"/>
            <a:ext cx="5151755" cy="1887855"/>
          </a:xfrm>
          <a:custGeom>
            <a:avLst/>
            <a:gdLst/>
            <a:ahLst/>
            <a:cxnLst/>
            <a:rect l="l" t="t" r="r" b="b"/>
            <a:pathLst>
              <a:path w="5151755" h="1887854">
                <a:moveTo>
                  <a:pt x="0" y="1887474"/>
                </a:moveTo>
                <a:lnTo>
                  <a:pt x="5151374" y="1887474"/>
                </a:lnTo>
                <a:lnTo>
                  <a:pt x="5151374" y="0"/>
                </a:lnTo>
                <a:lnTo>
                  <a:pt x="0" y="0"/>
                </a:lnTo>
                <a:lnTo>
                  <a:pt x="0" y="1887474"/>
                </a:lnTo>
                <a:close/>
              </a:path>
            </a:pathLst>
          </a:custGeom>
          <a:solidFill>
            <a:srgbClr val="C00000"/>
          </a:solidFill>
        </p:spPr>
        <p:txBody>
          <a:bodyPr wrap="square" lIns="0" tIns="0" rIns="0" bIns="0" rtlCol="0"/>
          <a:lstStyle/>
          <a:p>
            <a:endParaRPr/>
          </a:p>
        </p:txBody>
      </p:sp>
      <p:sp>
        <p:nvSpPr>
          <p:cNvPr id="15" name="object 15"/>
          <p:cNvSpPr/>
          <p:nvPr/>
        </p:nvSpPr>
        <p:spPr>
          <a:xfrm>
            <a:off x="3522726" y="2624201"/>
            <a:ext cx="5151755" cy="1887855"/>
          </a:xfrm>
          <a:custGeom>
            <a:avLst/>
            <a:gdLst/>
            <a:ahLst/>
            <a:cxnLst/>
            <a:rect l="l" t="t" r="r" b="b"/>
            <a:pathLst>
              <a:path w="5151755" h="1887854">
                <a:moveTo>
                  <a:pt x="0" y="1887474"/>
                </a:moveTo>
                <a:lnTo>
                  <a:pt x="5151374" y="1887474"/>
                </a:lnTo>
                <a:lnTo>
                  <a:pt x="5151374" y="0"/>
                </a:lnTo>
                <a:lnTo>
                  <a:pt x="0" y="0"/>
                </a:lnTo>
                <a:lnTo>
                  <a:pt x="0" y="1887474"/>
                </a:lnTo>
                <a:close/>
              </a:path>
            </a:pathLst>
          </a:custGeom>
          <a:ln w="12700">
            <a:solidFill>
              <a:srgbClr val="C00000"/>
            </a:solidFill>
          </a:ln>
        </p:spPr>
        <p:txBody>
          <a:bodyPr wrap="square" lIns="0" tIns="0" rIns="0" bIns="0" rtlCol="0"/>
          <a:lstStyle/>
          <a:p>
            <a:endParaRPr/>
          </a:p>
        </p:txBody>
      </p:sp>
      <p:sp>
        <p:nvSpPr>
          <p:cNvPr id="16" name="object 16"/>
          <p:cNvSpPr txBox="1"/>
          <p:nvPr/>
        </p:nvSpPr>
        <p:spPr>
          <a:xfrm>
            <a:off x="3579114" y="2638805"/>
            <a:ext cx="5219700" cy="1775460"/>
          </a:xfrm>
          <a:prstGeom prst="rect">
            <a:avLst/>
          </a:prstGeom>
        </p:spPr>
        <p:txBody>
          <a:bodyPr vert="horz" wrap="square" lIns="0" tIns="165100" rIns="0" bIns="0" rtlCol="0">
            <a:spAutoFit/>
          </a:bodyPr>
          <a:lstStyle/>
          <a:p>
            <a:pPr marL="12700">
              <a:lnSpc>
                <a:spcPct val="100000"/>
              </a:lnSpc>
              <a:spcBef>
                <a:spcPts val="1300"/>
              </a:spcBef>
            </a:pPr>
            <a:r>
              <a:rPr sz="1800" b="1" spc="35" dirty="0">
                <a:solidFill>
                  <a:srgbClr val="FFF8E6"/>
                </a:solidFill>
                <a:latin typeface="微软雅黑" panose="020B0503020204020204" pitchFamily="34" charset="-122"/>
                <a:cs typeface="微软雅黑" panose="020B0503020204020204" pitchFamily="34" charset="-122"/>
              </a:rPr>
              <a:t>出席代</a:t>
            </a:r>
            <a:r>
              <a:rPr sz="1800" b="1" spc="25" dirty="0">
                <a:solidFill>
                  <a:srgbClr val="FFF8E6"/>
                </a:solidFill>
                <a:latin typeface="微软雅黑" panose="020B0503020204020204" pitchFamily="34" charset="-122"/>
                <a:cs typeface="微软雅黑" panose="020B0503020204020204" pitchFamily="34" charset="-122"/>
              </a:rPr>
              <a:t>表</a:t>
            </a:r>
            <a:r>
              <a:rPr sz="1800" spc="20" dirty="0">
                <a:solidFill>
                  <a:srgbClr val="FFF8E6"/>
                </a:solidFill>
                <a:latin typeface="微软雅黑" panose="020B0503020204020204" pitchFamily="34" charset="-122"/>
                <a:cs typeface="微软雅黑" panose="020B0503020204020204" pitchFamily="34" charset="-122"/>
              </a:rPr>
              <a:t>：</a:t>
            </a:r>
            <a:r>
              <a:rPr sz="1400" spc="20" dirty="0">
                <a:solidFill>
                  <a:srgbClr val="FFF8E6"/>
                </a:solidFill>
                <a:latin typeface="微软雅黑" panose="020B0503020204020204" pitchFamily="34" charset="-122"/>
                <a:cs typeface="微软雅黑" panose="020B0503020204020204" pitchFamily="34" charset="-122"/>
              </a:rPr>
              <a:t>13人</a:t>
            </a:r>
            <a:r>
              <a:rPr lang="zh-CN" sz="1400" spc="35" dirty="0">
                <a:solidFill>
                  <a:srgbClr val="FFF8E6"/>
                </a:solidFill>
                <a:latin typeface="微软雅黑" panose="020B0503020204020204" pitchFamily="34" charset="-122"/>
                <a:cs typeface="微软雅黑" panose="020B0503020204020204" pitchFamily="34" charset="-122"/>
              </a:rPr>
              <a:t>：</a:t>
            </a:r>
            <a:r>
              <a:rPr sz="1400" spc="20" dirty="0">
                <a:solidFill>
                  <a:srgbClr val="FFF8E6"/>
                </a:solidFill>
                <a:latin typeface="微软雅黑" panose="020B0503020204020204" pitchFamily="34" charset="-122"/>
                <a:cs typeface="微软雅黑" panose="020B0503020204020204" pitchFamily="34" charset="-122"/>
              </a:rPr>
              <a:t>上海</a:t>
            </a:r>
            <a:r>
              <a:rPr sz="1400" spc="35" dirty="0">
                <a:solidFill>
                  <a:srgbClr val="FFF8E6"/>
                </a:solidFill>
                <a:latin typeface="微软雅黑" panose="020B0503020204020204" pitchFamily="34" charset="-122"/>
                <a:cs typeface="微软雅黑" panose="020B0503020204020204" pitchFamily="34" charset="-122"/>
              </a:rPr>
              <a:t>李</a:t>
            </a:r>
            <a:r>
              <a:rPr sz="1400" spc="25" dirty="0">
                <a:solidFill>
                  <a:srgbClr val="FFF8E6"/>
                </a:solidFill>
                <a:latin typeface="微软雅黑" panose="020B0503020204020204" pitchFamily="34" charset="-122"/>
                <a:cs typeface="微软雅黑" panose="020B0503020204020204" pitchFamily="34" charset="-122"/>
              </a:rPr>
              <a:t>达、</a:t>
            </a:r>
            <a:r>
              <a:rPr sz="1400" spc="35" dirty="0">
                <a:solidFill>
                  <a:srgbClr val="FFF8E6"/>
                </a:solidFill>
                <a:latin typeface="微软雅黑" panose="020B0503020204020204" pitchFamily="34" charset="-122"/>
                <a:cs typeface="微软雅黑" panose="020B0503020204020204" pitchFamily="34" charset="-122"/>
              </a:rPr>
              <a:t>李</a:t>
            </a:r>
            <a:r>
              <a:rPr sz="1400" spc="20" dirty="0">
                <a:solidFill>
                  <a:srgbClr val="FFF8E6"/>
                </a:solidFill>
                <a:latin typeface="微软雅黑" panose="020B0503020204020204" pitchFamily="34" charset="-122"/>
                <a:cs typeface="微软雅黑" panose="020B0503020204020204" pitchFamily="34" charset="-122"/>
              </a:rPr>
              <a:t>汉</a:t>
            </a:r>
            <a:r>
              <a:rPr sz="1400" spc="35" dirty="0">
                <a:solidFill>
                  <a:srgbClr val="FFF8E6"/>
                </a:solidFill>
                <a:latin typeface="微软雅黑" panose="020B0503020204020204" pitchFamily="34" charset="-122"/>
                <a:cs typeface="微软雅黑" panose="020B0503020204020204" pitchFamily="34" charset="-122"/>
              </a:rPr>
              <a:t>俊</a:t>
            </a:r>
            <a:r>
              <a:rPr sz="1400" spc="20" dirty="0">
                <a:solidFill>
                  <a:srgbClr val="FFF8E6"/>
                </a:solidFill>
                <a:latin typeface="微软雅黑" panose="020B0503020204020204" pitchFamily="34" charset="-122"/>
                <a:cs typeface="微软雅黑" panose="020B0503020204020204" pitchFamily="34" charset="-122"/>
              </a:rPr>
              <a:t>；北京</a:t>
            </a:r>
            <a:r>
              <a:rPr sz="1400" spc="35" dirty="0">
                <a:solidFill>
                  <a:srgbClr val="FFF8E6"/>
                </a:solidFill>
                <a:latin typeface="微软雅黑" panose="020B0503020204020204" pitchFamily="34" charset="-122"/>
                <a:cs typeface="微软雅黑" panose="020B0503020204020204" pitchFamily="34" charset="-122"/>
              </a:rPr>
              <a:t>张</a:t>
            </a:r>
            <a:r>
              <a:rPr sz="1400" spc="20" dirty="0">
                <a:solidFill>
                  <a:srgbClr val="FFF8E6"/>
                </a:solidFill>
                <a:latin typeface="微软雅黑" panose="020B0503020204020204" pitchFamily="34" charset="-122"/>
                <a:cs typeface="微软雅黑" panose="020B0503020204020204" pitchFamily="34" charset="-122"/>
              </a:rPr>
              <a:t>国</a:t>
            </a:r>
            <a:r>
              <a:rPr sz="1400" spc="30" dirty="0">
                <a:solidFill>
                  <a:srgbClr val="FFF8E6"/>
                </a:solidFill>
                <a:latin typeface="微软雅黑" panose="020B0503020204020204" pitchFamily="34" charset="-122"/>
                <a:cs typeface="微软雅黑" panose="020B0503020204020204" pitchFamily="34" charset="-122"/>
              </a:rPr>
              <a:t>焘</a:t>
            </a:r>
            <a:r>
              <a:rPr sz="1400" spc="25" dirty="0">
                <a:solidFill>
                  <a:srgbClr val="FFF8E6"/>
                </a:solidFill>
                <a:latin typeface="微软雅黑" panose="020B0503020204020204" pitchFamily="34" charset="-122"/>
                <a:cs typeface="微软雅黑" panose="020B0503020204020204" pitchFamily="34" charset="-122"/>
              </a:rPr>
              <a:t>、</a:t>
            </a:r>
            <a:r>
              <a:rPr sz="1400" spc="35" dirty="0">
                <a:solidFill>
                  <a:srgbClr val="FFF8E6"/>
                </a:solidFill>
                <a:latin typeface="微软雅黑" panose="020B0503020204020204" pitchFamily="34" charset="-122"/>
                <a:cs typeface="微软雅黑" panose="020B0503020204020204" pitchFamily="34" charset="-122"/>
              </a:rPr>
              <a:t>刘</a:t>
            </a:r>
            <a:r>
              <a:rPr sz="1400" spc="20" dirty="0">
                <a:solidFill>
                  <a:srgbClr val="FFF8E6"/>
                </a:solidFill>
                <a:latin typeface="微软雅黑" panose="020B0503020204020204" pitchFamily="34" charset="-122"/>
                <a:cs typeface="微软雅黑" panose="020B0503020204020204" pitchFamily="34" charset="-122"/>
              </a:rPr>
              <a:t>仁</a:t>
            </a:r>
            <a:r>
              <a:rPr sz="1400" spc="35" dirty="0">
                <a:solidFill>
                  <a:srgbClr val="FFF8E6"/>
                </a:solidFill>
                <a:latin typeface="微软雅黑" panose="020B0503020204020204" pitchFamily="34" charset="-122"/>
                <a:cs typeface="微软雅黑" panose="020B0503020204020204" pitchFamily="34" charset="-122"/>
              </a:rPr>
              <a:t>静</a:t>
            </a:r>
            <a:r>
              <a:rPr sz="1400" dirty="0">
                <a:solidFill>
                  <a:srgbClr val="FFF8E6"/>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a:p>
            <a:pPr marL="12700" marR="182880">
              <a:lnSpc>
                <a:spcPct val="150000"/>
              </a:lnSpc>
              <a:spcBef>
                <a:spcPts val="100"/>
              </a:spcBef>
            </a:pPr>
            <a:r>
              <a:rPr sz="1400" spc="10" dirty="0">
                <a:solidFill>
                  <a:srgbClr val="FFF8E6"/>
                </a:solidFill>
                <a:latin typeface="微软雅黑" panose="020B0503020204020204" pitchFamily="34" charset="-122"/>
                <a:cs typeface="微软雅黑" panose="020B0503020204020204" pitchFamily="34" charset="-122"/>
              </a:rPr>
              <a:t>长沙</a:t>
            </a:r>
            <a:r>
              <a:rPr sz="1400" dirty="0">
                <a:solidFill>
                  <a:srgbClr val="FFF8E6"/>
                </a:solidFill>
                <a:latin typeface="微软雅黑" panose="020B0503020204020204" pitchFamily="34" charset="-122"/>
                <a:cs typeface="微软雅黑" panose="020B0503020204020204" pitchFamily="34" charset="-122"/>
              </a:rPr>
              <a:t>毛</a:t>
            </a:r>
            <a:r>
              <a:rPr sz="1400" spc="10" dirty="0">
                <a:solidFill>
                  <a:srgbClr val="FFF8E6"/>
                </a:solidFill>
                <a:latin typeface="微软雅黑" panose="020B0503020204020204" pitchFamily="34" charset="-122"/>
                <a:cs typeface="微软雅黑" panose="020B0503020204020204" pitchFamily="34" charset="-122"/>
              </a:rPr>
              <a:t>泽</a:t>
            </a:r>
            <a:r>
              <a:rPr sz="1400" dirty="0">
                <a:solidFill>
                  <a:srgbClr val="FFF8E6"/>
                </a:solidFill>
                <a:latin typeface="微软雅黑" panose="020B0503020204020204" pitchFamily="34" charset="-122"/>
                <a:cs typeface="微软雅黑" panose="020B0503020204020204" pitchFamily="34" charset="-122"/>
              </a:rPr>
              <a:t>东</a:t>
            </a:r>
            <a:r>
              <a:rPr sz="1400" spc="10"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何叔</a:t>
            </a:r>
            <a:r>
              <a:rPr sz="1400" spc="10" dirty="0">
                <a:solidFill>
                  <a:srgbClr val="FFF8E6"/>
                </a:solidFill>
                <a:latin typeface="微软雅黑" panose="020B0503020204020204" pitchFamily="34" charset="-122"/>
                <a:cs typeface="微软雅黑" panose="020B0503020204020204" pitchFamily="34" charset="-122"/>
              </a:rPr>
              <a:t>衡；</a:t>
            </a:r>
            <a:r>
              <a:rPr sz="1400" dirty="0">
                <a:solidFill>
                  <a:srgbClr val="FFF8E6"/>
                </a:solidFill>
                <a:latin typeface="微软雅黑" panose="020B0503020204020204" pitchFamily="34" charset="-122"/>
                <a:cs typeface="微软雅黑" panose="020B0503020204020204" pitchFamily="34" charset="-122"/>
              </a:rPr>
              <a:t>武</a:t>
            </a:r>
            <a:r>
              <a:rPr sz="1400" spc="10" dirty="0">
                <a:solidFill>
                  <a:srgbClr val="FFF8E6"/>
                </a:solidFill>
                <a:latin typeface="微软雅黑" panose="020B0503020204020204" pitchFamily="34" charset="-122"/>
                <a:cs typeface="微软雅黑" panose="020B0503020204020204" pitchFamily="34" charset="-122"/>
              </a:rPr>
              <a:t>汉</a:t>
            </a:r>
            <a:r>
              <a:rPr sz="1400" dirty="0">
                <a:solidFill>
                  <a:srgbClr val="FFF8E6"/>
                </a:solidFill>
                <a:latin typeface="微软雅黑" panose="020B0503020204020204" pitchFamily="34" charset="-122"/>
                <a:cs typeface="微软雅黑" panose="020B0503020204020204" pitchFamily="34" charset="-122"/>
              </a:rPr>
              <a:t>董</a:t>
            </a:r>
            <a:r>
              <a:rPr sz="1400" spc="10" dirty="0">
                <a:solidFill>
                  <a:srgbClr val="FFF8E6"/>
                </a:solidFill>
                <a:latin typeface="微软雅黑" panose="020B0503020204020204" pitchFamily="34" charset="-122"/>
                <a:cs typeface="微软雅黑" panose="020B0503020204020204" pitchFamily="34" charset="-122"/>
              </a:rPr>
              <a:t>必</a:t>
            </a:r>
            <a:r>
              <a:rPr sz="1400" spc="5" dirty="0">
                <a:solidFill>
                  <a:srgbClr val="FFF8E6"/>
                </a:solidFill>
                <a:latin typeface="微软雅黑" panose="020B0503020204020204" pitchFamily="34" charset="-122"/>
                <a:cs typeface="微软雅黑" panose="020B0503020204020204" pitchFamily="34" charset="-122"/>
              </a:rPr>
              <a:t>武</a:t>
            </a:r>
            <a:r>
              <a:rPr sz="1400" dirty="0">
                <a:solidFill>
                  <a:srgbClr val="FFF8E6"/>
                </a:solidFill>
                <a:latin typeface="微软雅黑" panose="020B0503020204020204" pitchFamily="34" charset="-122"/>
                <a:cs typeface="微软雅黑" panose="020B0503020204020204" pitchFamily="34" charset="-122"/>
              </a:rPr>
              <a:t>、</a:t>
            </a:r>
            <a:r>
              <a:rPr sz="1400" spc="10" dirty="0">
                <a:solidFill>
                  <a:srgbClr val="FFF8E6"/>
                </a:solidFill>
                <a:latin typeface="微软雅黑" panose="020B0503020204020204" pitchFamily="34" charset="-122"/>
                <a:cs typeface="微软雅黑" panose="020B0503020204020204" pitchFamily="34" charset="-122"/>
              </a:rPr>
              <a:t>陈</a:t>
            </a:r>
            <a:r>
              <a:rPr sz="1400" dirty="0">
                <a:solidFill>
                  <a:srgbClr val="FFF8E6"/>
                </a:solidFill>
                <a:latin typeface="微软雅黑" panose="020B0503020204020204" pitchFamily="34" charset="-122"/>
                <a:cs typeface="微软雅黑" panose="020B0503020204020204" pitchFamily="34" charset="-122"/>
              </a:rPr>
              <a:t>潭</a:t>
            </a:r>
            <a:r>
              <a:rPr sz="1400" spc="10" dirty="0">
                <a:solidFill>
                  <a:srgbClr val="FFF8E6"/>
                </a:solidFill>
                <a:latin typeface="微软雅黑" panose="020B0503020204020204" pitchFamily="34" charset="-122"/>
                <a:cs typeface="微软雅黑" panose="020B0503020204020204" pitchFamily="34" charset="-122"/>
              </a:rPr>
              <a:t>秋</a:t>
            </a:r>
            <a:r>
              <a:rPr sz="1400" dirty="0">
                <a:solidFill>
                  <a:srgbClr val="FFF8E6"/>
                </a:solidFill>
                <a:latin typeface="微软雅黑" panose="020B0503020204020204" pitchFamily="34" charset="-122"/>
                <a:cs typeface="微软雅黑" panose="020B0503020204020204" pitchFamily="34" charset="-122"/>
              </a:rPr>
              <a:t>；</a:t>
            </a:r>
            <a:r>
              <a:rPr sz="1400" spc="10" dirty="0">
                <a:solidFill>
                  <a:srgbClr val="FFF8E6"/>
                </a:solidFill>
                <a:latin typeface="微软雅黑" panose="020B0503020204020204" pitchFamily="34" charset="-122"/>
                <a:cs typeface="微软雅黑" panose="020B0503020204020204" pitchFamily="34" charset="-122"/>
              </a:rPr>
              <a:t>济</a:t>
            </a:r>
            <a:r>
              <a:rPr sz="1400" dirty="0">
                <a:solidFill>
                  <a:srgbClr val="FFF8E6"/>
                </a:solidFill>
                <a:latin typeface="微软雅黑" panose="020B0503020204020204" pitchFamily="34" charset="-122"/>
                <a:cs typeface="微软雅黑" panose="020B0503020204020204" pitchFamily="34" charset="-122"/>
              </a:rPr>
              <a:t>南</a:t>
            </a:r>
            <a:r>
              <a:rPr sz="1400" spc="10" dirty="0">
                <a:solidFill>
                  <a:srgbClr val="FFF8E6"/>
                </a:solidFill>
                <a:latin typeface="微软雅黑" panose="020B0503020204020204" pitchFamily="34" charset="-122"/>
                <a:cs typeface="微软雅黑" panose="020B0503020204020204" pitchFamily="34" charset="-122"/>
              </a:rPr>
              <a:t>王</a:t>
            </a:r>
            <a:r>
              <a:rPr sz="1400" dirty="0">
                <a:solidFill>
                  <a:srgbClr val="FFF8E6"/>
                </a:solidFill>
                <a:latin typeface="微软雅黑" panose="020B0503020204020204" pitchFamily="34" charset="-122"/>
                <a:cs typeface="微软雅黑" panose="020B0503020204020204" pitchFamily="34" charset="-122"/>
              </a:rPr>
              <a:t>烬</a:t>
            </a:r>
            <a:r>
              <a:rPr sz="1400" spc="15" dirty="0">
                <a:solidFill>
                  <a:srgbClr val="FFF8E6"/>
                </a:solidFill>
                <a:latin typeface="微软雅黑" panose="020B0503020204020204" pitchFamily="34" charset="-122"/>
                <a:cs typeface="微软雅黑" panose="020B0503020204020204" pitchFamily="34" charset="-122"/>
              </a:rPr>
              <a:t>美</a:t>
            </a:r>
            <a:r>
              <a:rPr sz="1400" dirty="0">
                <a:solidFill>
                  <a:srgbClr val="FFF8E6"/>
                </a:solidFill>
                <a:latin typeface="微软雅黑" panose="020B0503020204020204" pitchFamily="34" charset="-122"/>
                <a:cs typeface="微软雅黑" panose="020B0503020204020204" pitchFamily="34" charset="-122"/>
              </a:rPr>
              <a:t>、</a:t>
            </a:r>
            <a:r>
              <a:rPr sz="1400" spc="10" dirty="0">
                <a:solidFill>
                  <a:srgbClr val="FFF8E6"/>
                </a:solidFill>
                <a:latin typeface="微软雅黑" panose="020B0503020204020204" pitchFamily="34" charset="-122"/>
                <a:cs typeface="微软雅黑" panose="020B0503020204020204" pitchFamily="34" charset="-122"/>
              </a:rPr>
              <a:t>邓恩 铭；</a:t>
            </a:r>
            <a:r>
              <a:rPr sz="1400" dirty="0">
                <a:solidFill>
                  <a:srgbClr val="FFF8E6"/>
                </a:solidFill>
                <a:latin typeface="微软雅黑" panose="020B0503020204020204" pitchFamily="34" charset="-122"/>
                <a:cs typeface="微软雅黑" panose="020B0503020204020204" pitchFamily="34" charset="-122"/>
              </a:rPr>
              <a:t>广</a:t>
            </a:r>
            <a:r>
              <a:rPr sz="1400" spc="10" dirty="0">
                <a:solidFill>
                  <a:srgbClr val="FFF8E6"/>
                </a:solidFill>
                <a:latin typeface="微软雅黑" panose="020B0503020204020204" pitchFamily="34" charset="-122"/>
                <a:cs typeface="微软雅黑" panose="020B0503020204020204" pitchFamily="34" charset="-122"/>
              </a:rPr>
              <a:t>州</a:t>
            </a:r>
            <a:r>
              <a:rPr sz="1400" dirty="0">
                <a:solidFill>
                  <a:srgbClr val="FFF8E6"/>
                </a:solidFill>
                <a:latin typeface="微软雅黑" panose="020B0503020204020204" pitchFamily="34" charset="-122"/>
                <a:cs typeface="微软雅黑" panose="020B0503020204020204" pitchFamily="34" charset="-122"/>
              </a:rPr>
              <a:t>陈</a:t>
            </a:r>
            <a:r>
              <a:rPr sz="1400" spc="10" dirty="0">
                <a:solidFill>
                  <a:srgbClr val="FFF8E6"/>
                </a:solidFill>
                <a:latin typeface="微软雅黑" panose="020B0503020204020204" pitchFamily="34" charset="-122"/>
                <a:cs typeface="微软雅黑" panose="020B0503020204020204" pitchFamily="34" charset="-122"/>
              </a:rPr>
              <a:t>公</a:t>
            </a:r>
            <a:r>
              <a:rPr sz="1400" spc="5" dirty="0">
                <a:solidFill>
                  <a:srgbClr val="FFF8E6"/>
                </a:solidFill>
                <a:latin typeface="微软雅黑" panose="020B0503020204020204" pitchFamily="34" charset="-122"/>
                <a:cs typeface="微软雅黑" panose="020B0503020204020204" pitchFamily="34" charset="-122"/>
              </a:rPr>
              <a:t>博</a:t>
            </a:r>
            <a:r>
              <a:rPr sz="1400" dirty="0">
                <a:solidFill>
                  <a:srgbClr val="FFF8E6"/>
                </a:solidFill>
                <a:latin typeface="微软雅黑" panose="020B0503020204020204" pitchFamily="34" charset="-122"/>
                <a:cs typeface="微软雅黑" panose="020B0503020204020204" pitchFamily="34" charset="-122"/>
              </a:rPr>
              <a:t>，</a:t>
            </a:r>
            <a:r>
              <a:rPr sz="1400" spc="10" dirty="0">
                <a:solidFill>
                  <a:srgbClr val="FFF8E6"/>
                </a:solidFill>
                <a:latin typeface="微软雅黑" panose="020B0503020204020204" pitchFamily="34" charset="-122"/>
                <a:cs typeface="微软雅黑" panose="020B0503020204020204" pitchFamily="34" charset="-122"/>
              </a:rPr>
              <a:t>日本</a:t>
            </a:r>
            <a:r>
              <a:rPr sz="1400" dirty="0">
                <a:solidFill>
                  <a:srgbClr val="FFF8E6"/>
                </a:solidFill>
                <a:latin typeface="微软雅黑" panose="020B0503020204020204" pitchFamily="34" charset="-122"/>
                <a:cs typeface="微软雅黑" panose="020B0503020204020204" pitchFamily="34" charset="-122"/>
              </a:rPr>
              <a:t>东</a:t>
            </a:r>
            <a:r>
              <a:rPr sz="1400" spc="10" dirty="0">
                <a:solidFill>
                  <a:srgbClr val="FFF8E6"/>
                </a:solidFill>
                <a:latin typeface="微软雅黑" panose="020B0503020204020204" pitchFamily="34" charset="-122"/>
                <a:cs typeface="微软雅黑" panose="020B0503020204020204" pitchFamily="34" charset="-122"/>
              </a:rPr>
              <a:t>京</a:t>
            </a:r>
            <a:r>
              <a:rPr sz="1400" dirty="0">
                <a:solidFill>
                  <a:srgbClr val="FFF8E6"/>
                </a:solidFill>
                <a:latin typeface="微软雅黑" panose="020B0503020204020204" pitchFamily="34" charset="-122"/>
                <a:cs typeface="微软雅黑" panose="020B0503020204020204" pitchFamily="34" charset="-122"/>
              </a:rPr>
              <a:t>周</a:t>
            </a:r>
            <a:r>
              <a:rPr sz="1400" spc="10" dirty="0">
                <a:solidFill>
                  <a:srgbClr val="FFF8E6"/>
                </a:solidFill>
                <a:latin typeface="微软雅黑" panose="020B0503020204020204" pitchFamily="34" charset="-122"/>
                <a:cs typeface="微软雅黑" panose="020B0503020204020204" pitchFamily="34" charset="-122"/>
              </a:rPr>
              <a:t>佛</a:t>
            </a:r>
            <a:r>
              <a:rPr sz="1400" dirty="0">
                <a:solidFill>
                  <a:srgbClr val="FFF8E6"/>
                </a:solidFill>
                <a:latin typeface="微软雅黑" panose="020B0503020204020204" pitchFamily="34" charset="-122"/>
                <a:cs typeface="微软雅黑" panose="020B0503020204020204" pitchFamily="34" charset="-122"/>
              </a:rPr>
              <a:t>海以</a:t>
            </a:r>
            <a:r>
              <a:rPr sz="1400" spc="10" dirty="0">
                <a:solidFill>
                  <a:srgbClr val="FFF8E6"/>
                </a:solidFill>
                <a:latin typeface="微软雅黑" panose="020B0503020204020204" pitchFamily="34" charset="-122"/>
                <a:cs typeface="微软雅黑" panose="020B0503020204020204" pitchFamily="34" charset="-122"/>
              </a:rPr>
              <a:t>及</a:t>
            </a:r>
            <a:r>
              <a:rPr sz="1400" dirty="0">
                <a:solidFill>
                  <a:srgbClr val="FFF8E6"/>
                </a:solidFill>
                <a:latin typeface="微软雅黑" panose="020B0503020204020204" pitchFamily="34" charset="-122"/>
                <a:cs typeface="微软雅黑" panose="020B0503020204020204" pitchFamily="34" charset="-122"/>
              </a:rPr>
              <a:t>陈</a:t>
            </a:r>
            <a:r>
              <a:rPr sz="1400" spc="10" dirty="0">
                <a:solidFill>
                  <a:srgbClr val="FFF8E6"/>
                </a:solidFill>
                <a:latin typeface="微软雅黑" panose="020B0503020204020204" pitchFamily="34" charset="-122"/>
                <a:cs typeface="微软雅黑" panose="020B0503020204020204" pitchFamily="34" charset="-122"/>
              </a:rPr>
              <a:t>独</a:t>
            </a:r>
            <a:r>
              <a:rPr sz="1400" dirty="0">
                <a:solidFill>
                  <a:srgbClr val="FFF8E6"/>
                </a:solidFill>
                <a:latin typeface="微软雅黑" panose="020B0503020204020204" pitchFamily="34" charset="-122"/>
                <a:cs typeface="微软雅黑" panose="020B0503020204020204" pitchFamily="34" charset="-122"/>
              </a:rPr>
              <a:t>秀</a:t>
            </a:r>
            <a:r>
              <a:rPr sz="1400" spc="10" dirty="0">
                <a:solidFill>
                  <a:srgbClr val="FFF8E6"/>
                </a:solidFill>
                <a:latin typeface="微软雅黑" panose="020B0503020204020204" pitchFamily="34" charset="-122"/>
                <a:cs typeface="微软雅黑" panose="020B0503020204020204" pitchFamily="34" charset="-122"/>
              </a:rPr>
              <a:t>委</a:t>
            </a:r>
            <a:r>
              <a:rPr sz="1400" dirty="0">
                <a:solidFill>
                  <a:srgbClr val="FFF8E6"/>
                </a:solidFill>
                <a:latin typeface="微软雅黑" panose="020B0503020204020204" pitchFamily="34" charset="-122"/>
                <a:cs typeface="微软雅黑" panose="020B0503020204020204" pitchFamily="34" charset="-122"/>
              </a:rPr>
              <a:t>派</a:t>
            </a:r>
            <a:r>
              <a:rPr sz="1400" spc="10" dirty="0">
                <a:solidFill>
                  <a:srgbClr val="FFF8E6"/>
                </a:solidFill>
                <a:latin typeface="微软雅黑" panose="020B0503020204020204" pitchFamily="34" charset="-122"/>
                <a:cs typeface="微软雅黑" panose="020B0503020204020204" pitchFamily="34" charset="-122"/>
              </a:rPr>
              <a:t>的</a:t>
            </a:r>
            <a:r>
              <a:rPr sz="1400" dirty="0">
                <a:solidFill>
                  <a:srgbClr val="FFF8E6"/>
                </a:solidFill>
                <a:latin typeface="微软雅黑" panose="020B0503020204020204" pitchFamily="34" charset="-122"/>
                <a:cs typeface="微软雅黑" panose="020B0503020204020204" pitchFamily="34" charset="-122"/>
              </a:rPr>
              <a:t>代</a:t>
            </a:r>
            <a:r>
              <a:rPr sz="1400" spc="10" dirty="0">
                <a:solidFill>
                  <a:srgbClr val="FFF8E6"/>
                </a:solidFill>
                <a:latin typeface="微软雅黑" panose="020B0503020204020204" pitchFamily="34" charset="-122"/>
                <a:cs typeface="微软雅黑" panose="020B0503020204020204" pitchFamily="34" charset="-122"/>
              </a:rPr>
              <a:t>表</a:t>
            </a:r>
            <a:r>
              <a:rPr sz="1400" dirty="0">
                <a:solidFill>
                  <a:srgbClr val="FFF8E6"/>
                </a:solidFill>
                <a:latin typeface="微软雅黑" panose="020B0503020204020204" pitchFamily="34" charset="-122"/>
                <a:cs typeface="微软雅黑" panose="020B0503020204020204" pitchFamily="34" charset="-122"/>
              </a:rPr>
              <a:t>包</a:t>
            </a:r>
            <a:r>
              <a:rPr sz="1400" spc="10" dirty="0">
                <a:solidFill>
                  <a:srgbClr val="FFF8E6"/>
                </a:solidFill>
                <a:latin typeface="微软雅黑" panose="020B0503020204020204" pitchFamily="34" charset="-122"/>
                <a:cs typeface="微软雅黑" panose="020B0503020204020204" pitchFamily="34" charset="-122"/>
              </a:rPr>
              <a:t>惠</a:t>
            </a:r>
            <a:r>
              <a:rPr sz="1400" dirty="0">
                <a:solidFill>
                  <a:srgbClr val="FFF8E6"/>
                </a:solidFill>
                <a:latin typeface="微软雅黑" panose="020B0503020204020204" pitchFamily="34" charset="-122"/>
                <a:cs typeface="微软雅黑" panose="020B0503020204020204" pitchFamily="34" charset="-122"/>
              </a:rPr>
              <a:t>僧</a:t>
            </a:r>
            <a:endParaRPr sz="1400">
              <a:latin typeface="微软雅黑" panose="020B0503020204020204" pitchFamily="34" charset="-122"/>
              <a:cs typeface="微软雅黑" panose="020B0503020204020204" pitchFamily="34" charset="-122"/>
            </a:endParaRPr>
          </a:p>
          <a:p>
            <a:pPr marL="12700" marR="182880">
              <a:lnSpc>
                <a:spcPts val="2520"/>
              </a:lnSpc>
              <a:spcBef>
                <a:spcPts val="220"/>
              </a:spcBef>
            </a:pPr>
            <a:r>
              <a:rPr sz="1400" dirty="0">
                <a:solidFill>
                  <a:srgbClr val="FFF8E6"/>
                </a:solidFill>
                <a:latin typeface="微软雅黑" panose="020B0503020204020204" pitchFamily="34" charset="-122"/>
                <a:cs typeface="微软雅黑" panose="020B0503020204020204" pitchFamily="34" charset="-122"/>
              </a:rPr>
              <a:t>（13）。</a:t>
            </a:r>
            <a:r>
              <a:rPr sz="1400" spc="-15" dirty="0">
                <a:solidFill>
                  <a:srgbClr val="FFF8E6"/>
                </a:solidFill>
                <a:latin typeface="微软雅黑" panose="020B0503020204020204" pitchFamily="34" charset="-122"/>
                <a:cs typeface="微软雅黑" panose="020B0503020204020204" pitchFamily="34" charset="-122"/>
              </a:rPr>
              <a:t>共</a:t>
            </a:r>
            <a:r>
              <a:rPr sz="1400" dirty="0">
                <a:solidFill>
                  <a:srgbClr val="FFF8E6"/>
                </a:solidFill>
                <a:latin typeface="微软雅黑" panose="020B0503020204020204" pitchFamily="34" charset="-122"/>
                <a:cs typeface="微软雅黑" panose="020B0503020204020204" pitchFamily="34" charset="-122"/>
              </a:rPr>
              <a:t>产国</a:t>
            </a:r>
            <a:r>
              <a:rPr sz="1400" spc="-15" dirty="0">
                <a:solidFill>
                  <a:srgbClr val="FFF8E6"/>
                </a:solidFill>
                <a:latin typeface="微软雅黑" panose="020B0503020204020204" pitchFamily="34" charset="-122"/>
                <a:cs typeface="微软雅黑" panose="020B0503020204020204" pitchFamily="34" charset="-122"/>
              </a:rPr>
              <a:t>际</a:t>
            </a:r>
            <a:r>
              <a:rPr sz="1400" dirty="0">
                <a:solidFill>
                  <a:srgbClr val="FFF8E6"/>
                </a:solidFill>
                <a:latin typeface="微软雅黑" panose="020B0503020204020204" pitchFamily="34" charset="-122"/>
                <a:cs typeface="微软雅黑" panose="020B0503020204020204" pitchFamily="34" charset="-122"/>
              </a:rPr>
              <a:t>代表马林</a:t>
            </a:r>
            <a:r>
              <a:rPr sz="1400" spc="-15"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尼可</a:t>
            </a:r>
            <a:r>
              <a:rPr sz="1400" spc="-15" dirty="0">
                <a:solidFill>
                  <a:srgbClr val="FFF8E6"/>
                </a:solidFill>
                <a:latin typeface="微软雅黑" panose="020B0503020204020204" pitchFamily="34" charset="-122"/>
                <a:cs typeface="微软雅黑" panose="020B0503020204020204" pitchFamily="34" charset="-122"/>
              </a:rPr>
              <a:t>尔</a:t>
            </a:r>
            <a:r>
              <a:rPr sz="1400" dirty="0">
                <a:solidFill>
                  <a:srgbClr val="FFF8E6"/>
                </a:solidFill>
                <a:latin typeface="微软雅黑" panose="020B0503020204020204" pitchFamily="34" charset="-122"/>
                <a:cs typeface="微软雅黑" panose="020B0503020204020204" pitchFamily="34" charset="-122"/>
              </a:rPr>
              <a:t>斯基也出</a:t>
            </a:r>
            <a:r>
              <a:rPr sz="1400" spc="-15" dirty="0">
                <a:solidFill>
                  <a:srgbClr val="FFF8E6"/>
                </a:solidFill>
                <a:latin typeface="微软雅黑" panose="020B0503020204020204" pitchFamily="34" charset="-122"/>
                <a:cs typeface="微软雅黑" panose="020B0503020204020204" pitchFamily="34" charset="-122"/>
              </a:rPr>
              <a:t>席</a:t>
            </a:r>
            <a:r>
              <a:rPr sz="1400" dirty="0">
                <a:solidFill>
                  <a:srgbClr val="FFF8E6"/>
                </a:solidFill>
                <a:latin typeface="微软雅黑" panose="020B0503020204020204" pitchFamily="34" charset="-122"/>
                <a:cs typeface="微软雅黑" panose="020B0503020204020204" pitchFamily="34" charset="-122"/>
              </a:rPr>
              <a:t>了大</a:t>
            </a:r>
            <a:r>
              <a:rPr sz="1400" spc="-10" dirty="0">
                <a:solidFill>
                  <a:srgbClr val="FFF8E6"/>
                </a:solidFill>
                <a:latin typeface="微软雅黑" panose="020B0503020204020204" pitchFamily="34" charset="-122"/>
                <a:cs typeface="微软雅黑" panose="020B0503020204020204" pitchFamily="34" charset="-122"/>
              </a:rPr>
              <a:t>会</a:t>
            </a:r>
            <a:r>
              <a:rPr sz="1400" dirty="0">
                <a:solidFill>
                  <a:srgbClr val="FFF8E6"/>
                </a:solidFill>
                <a:latin typeface="微软雅黑" panose="020B0503020204020204" pitchFamily="34" charset="-122"/>
                <a:cs typeface="微软雅黑" panose="020B0503020204020204" pitchFamily="34" charset="-122"/>
              </a:rPr>
              <a:t>。代表全 国53位党员。</a:t>
            </a:r>
            <a:endParaRPr sz="1400">
              <a:latin typeface="微软雅黑" panose="020B0503020204020204" pitchFamily="34" charset="-122"/>
              <a:cs typeface="微软雅黑" panose="020B0503020204020204" pitchFamily="34" charset="-122"/>
            </a:endParaRPr>
          </a:p>
        </p:txBody>
      </p:sp>
      <p:sp>
        <p:nvSpPr>
          <p:cNvPr id="17" name="object 17"/>
          <p:cNvSpPr/>
          <p:nvPr/>
        </p:nvSpPr>
        <p:spPr>
          <a:xfrm>
            <a:off x="5819775" y="987488"/>
            <a:ext cx="2682875" cy="497205"/>
          </a:xfrm>
          <a:custGeom>
            <a:avLst/>
            <a:gdLst/>
            <a:ahLst/>
            <a:cxnLst/>
            <a:rect l="l" t="t" r="r" b="b"/>
            <a:pathLst>
              <a:path w="2682875" h="497205">
                <a:moveTo>
                  <a:pt x="0" y="496887"/>
                </a:moveTo>
                <a:lnTo>
                  <a:pt x="2682875" y="496887"/>
                </a:lnTo>
                <a:lnTo>
                  <a:pt x="2682875" y="0"/>
                </a:lnTo>
                <a:lnTo>
                  <a:pt x="0" y="0"/>
                </a:lnTo>
                <a:lnTo>
                  <a:pt x="0" y="496887"/>
                </a:lnTo>
                <a:close/>
              </a:path>
            </a:pathLst>
          </a:custGeom>
          <a:solidFill>
            <a:srgbClr val="C00000"/>
          </a:solidFill>
        </p:spPr>
        <p:txBody>
          <a:bodyPr wrap="square" lIns="0" tIns="0" rIns="0" bIns="0" rtlCol="0"/>
          <a:lstStyle/>
          <a:p>
            <a:endParaRPr/>
          </a:p>
        </p:txBody>
      </p:sp>
      <p:sp>
        <p:nvSpPr>
          <p:cNvPr id="18" name="object 18"/>
          <p:cNvSpPr/>
          <p:nvPr/>
        </p:nvSpPr>
        <p:spPr>
          <a:xfrm>
            <a:off x="5819775" y="987488"/>
            <a:ext cx="2682875" cy="497205"/>
          </a:xfrm>
          <a:custGeom>
            <a:avLst/>
            <a:gdLst/>
            <a:ahLst/>
            <a:cxnLst/>
            <a:rect l="l" t="t" r="r" b="b"/>
            <a:pathLst>
              <a:path w="2682875" h="497205">
                <a:moveTo>
                  <a:pt x="0" y="496887"/>
                </a:moveTo>
                <a:lnTo>
                  <a:pt x="2682875" y="496887"/>
                </a:lnTo>
                <a:lnTo>
                  <a:pt x="2682875" y="0"/>
                </a:lnTo>
                <a:lnTo>
                  <a:pt x="0" y="0"/>
                </a:lnTo>
                <a:lnTo>
                  <a:pt x="0" y="496887"/>
                </a:lnTo>
                <a:close/>
              </a:path>
            </a:pathLst>
          </a:custGeom>
          <a:ln w="12700">
            <a:solidFill>
              <a:srgbClr val="C00000"/>
            </a:solidFill>
          </a:ln>
        </p:spPr>
        <p:txBody>
          <a:bodyPr wrap="square" lIns="0" tIns="0" rIns="0" bIns="0" rtlCol="0"/>
          <a:lstStyle/>
          <a:p>
            <a:endParaRPr/>
          </a:p>
        </p:txBody>
      </p:sp>
      <p:sp>
        <p:nvSpPr>
          <p:cNvPr id="19" name="object 19"/>
          <p:cNvSpPr txBox="1"/>
          <p:nvPr/>
        </p:nvSpPr>
        <p:spPr>
          <a:xfrm>
            <a:off x="5876671" y="1077214"/>
            <a:ext cx="214757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8E6"/>
                </a:solidFill>
                <a:latin typeface="微软雅黑" panose="020B0503020204020204" pitchFamily="34" charset="-122"/>
                <a:cs typeface="微软雅黑" panose="020B0503020204020204" pitchFamily="34" charset="-122"/>
              </a:rPr>
              <a:t>时间</a:t>
            </a:r>
            <a:r>
              <a:rPr sz="1800"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1921.7.23-7.31；</a:t>
            </a:r>
            <a:endParaRPr sz="1400">
              <a:latin typeface="微软雅黑" panose="020B0503020204020204" pitchFamily="34" charset="-122"/>
              <a:cs typeface="微软雅黑" panose="020B0503020204020204" pitchFamily="34" charset="-122"/>
            </a:endParaRPr>
          </a:p>
        </p:txBody>
      </p:sp>
      <p:sp>
        <p:nvSpPr>
          <p:cNvPr id="20" name="object 20"/>
          <p:cNvSpPr/>
          <p:nvPr/>
        </p:nvSpPr>
        <p:spPr>
          <a:xfrm>
            <a:off x="5819775" y="1797113"/>
            <a:ext cx="2682875" cy="497205"/>
          </a:xfrm>
          <a:custGeom>
            <a:avLst/>
            <a:gdLst/>
            <a:ahLst/>
            <a:cxnLst/>
            <a:rect l="l" t="t" r="r" b="b"/>
            <a:pathLst>
              <a:path w="2682875" h="497205">
                <a:moveTo>
                  <a:pt x="0" y="496887"/>
                </a:moveTo>
                <a:lnTo>
                  <a:pt x="2682875" y="496887"/>
                </a:lnTo>
                <a:lnTo>
                  <a:pt x="2682875" y="0"/>
                </a:lnTo>
                <a:lnTo>
                  <a:pt x="0" y="0"/>
                </a:lnTo>
                <a:lnTo>
                  <a:pt x="0" y="496887"/>
                </a:lnTo>
                <a:close/>
              </a:path>
            </a:pathLst>
          </a:custGeom>
          <a:solidFill>
            <a:srgbClr val="C00000"/>
          </a:solidFill>
        </p:spPr>
        <p:txBody>
          <a:bodyPr wrap="square" lIns="0" tIns="0" rIns="0" bIns="0" rtlCol="0"/>
          <a:lstStyle/>
          <a:p>
            <a:endParaRPr/>
          </a:p>
        </p:txBody>
      </p:sp>
      <p:sp>
        <p:nvSpPr>
          <p:cNvPr id="21" name="object 21"/>
          <p:cNvSpPr/>
          <p:nvPr/>
        </p:nvSpPr>
        <p:spPr>
          <a:xfrm>
            <a:off x="5819775" y="1797113"/>
            <a:ext cx="2682875" cy="497205"/>
          </a:xfrm>
          <a:custGeom>
            <a:avLst/>
            <a:gdLst/>
            <a:ahLst/>
            <a:cxnLst/>
            <a:rect l="l" t="t" r="r" b="b"/>
            <a:pathLst>
              <a:path w="2682875" h="497205">
                <a:moveTo>
                  <a:pt x="0" y="496887"/>
                </a:moveTo>
                <a:lnTo>
                  <a:pt x="2682875" y="496887"/>
                </a:lnTo>
                <a:lnTo>
                  <a:pt x="2682875" y="0"/>
                </a:lnTo>
                <a:lnTo>
                  <a:pt x="0" y="0"/>
                </a:lnTo>
                <a:lnTo>
                  <a:pt x="0" y="496887"/>
                </a:lnTo>
                <a:close/>
              </a:path>
            </a:pathLst>
          </a:custGeom>
          <a:ln w="12700">
            <a:solidFill>
              <a:srgbClr val="C00000"/>
            </a:solidFill>
          </a:ln>
        </p:spPr>
        <p:txBody>
          <a:bodyPr wrap="square" lIns="0" tIns="0" rIns="0" bIns="0" rtlCol="0"/>
          <a:lstStyle/>
          <a:p>
            <a:endParaRPr/>
          </a:p>
        </p:txBody>
      </p:sp>
      <p:sp>
        <p:nvSpPr>
          <p:cNvPr id="22" name="object 22"/>
          <p:cNvSpPr txBox="1"/>
          <p:nvPr/>
        </p:nvSpPr>
        <p:spPr>
          <a:xfrm>
            <a:off x="5876671" y="1908429"/>
            <a:ext cx="213804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8E6"/>
                </a:solidFill>
                <a:latin typeface="微软雅黑" panose="020B0503020204020204" pitchFamily="34" charset="-122"/>
                <a:cs typeface="微软雅黑" panose="020B0503020204020204" pitchFamily="34" charset="-122"/>
              </a:rPr>
              <a:t>地点：</a:t>
            </a:r>
            <a:r>
              <a:rPr sz="1400" dirty="0">
                <a:solidFill>
                  <a:srgbClr val="FFF8E6"/>
                </a:solidFill>
                <a:latin typeface="微软雅黑" panose="020B0503020204020204" pitchFamily="34" charset="-122"/>
                <a:cs typeface="微软雅黑" panose="020B0503020204020204" pitchFamily="34" charset="-122"/>
              </a:rPr>
              <a:t>上海、嘉兴南湖；</a:t>
            </a:r>
            <a:endParaRPr sz="1400">
              <a:latin typeface="微软雅黑" panose="020B0503020204020204" pitchFamily="34" charset="-122"/>
              <a:cs typeface="微软雅黑" panose="020B0503020204020204" pitchFamily="34" charset="-122"/>
            </a:endParaRPr>
          </a:p>
        </p:txBody>
      </p:sp>
      <p:sp>
        <p:nvSpPr>
          <p:cNvPr id="23" name="object 23"/>
          <p:cNvSpPr txBox="1">
            <a:spLocks noGrp="1"/>
          </p:cNvSpPr>
          <p:nvPr>
            <p:ph type="title"/>
          </p:nvPr>
        </p:nvSpPr>
        <p:spPr>
          <a:xfrm>
            <a:off x="911860" y="292100"/>
            <a:ext cx="7112000" cy="381635"/>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C00000"/>
                </a:solidFill>
                <a:latin typeface="微软雅黑" panose="020B0503020204020204" pitchFamily="34" charset="-122"/>
                <a:cs typeface="微软雅黑" panose="020B0503020204020204" pitchFamily="34" charset="-122"/>
              </a:rPr>
              <a:t>1.</a:t>
            </a:r>
            <a:r>
              <a:rPr sz="2400" dirty="0">
                <a:solidFill>
                  <a:srgbClr val="C00000"/>
                </a:solidFill>
                <a:latin typeface="微软雅黑" panose="020B0503020204020204" pitchFamily="34" charset="-122"/>
                <a:cs typeface="微软雅黑" panose="020B0503020204020204" pitchFamily="34" charset="-122"/>
              </a:rPr>
              <a:t>中国共产党创立及早</a:t>
            </a:r>
            <a:r>
              <a:rPr lang="zh-CN" sz="2400" dirty="0">
                <a:solidFill>
                  <a:srgbClr val="C00000"/>
                </a:solidFill>
                <a:latin typeface="微软雅黑" panose="020B0503020204020204" pitchFamily="34" charset="-122"/>
                <a:cs typeface="微软雅黑" panose="020B0503020204020204" pitchFamily="34" charset="-122"/>
              </a:rPr>
              <a:t>期</a:t>
            </a:r>
            <a:r>
              <a:rPr sz="2400" dirty="0">
                <a:solidFill>
                  <a:srgbClr val="C00000"/>
                </a:solidFill>
                <a:latin typeface="微软雅黑" panose="020B0503020204020204" pitchFamily="34" charset="-122"/>
                <a:cs typeface="微软雅黑" panose="020B0503020204020204" pitchFamily="34" charset="-122"/>
              </a:rPr>
              <a:t>革命活动时期</a:t>
            </a:r>
            <a:r>
              <a:rPr lang="zh-CN" sz="1400" dirty="0">
                <a:solidFill>
                  <a:srgbClr val="C00000"/>
                </a:solidFill>
                <a:sym typeface="+mn-ea"/>
              </a:rPr>
              <a:t>（</a:t>
            </a:r>
            <a:r>
              <a:rPr lang="en-US" altLang="zh-CN" sz="1400" dirty="0">
                <a:solidFill>
                  <a:srgbClr val="C00000"/>
                </a:solidFill>
                <a:sym typeface="+mn-ea"/>
              </a:rPr>
              <a:t>1921.7—1923.6）</a:t>
            </a: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2357453"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第四代领导集体时期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00034" y="1214428"/>
            <a:ext cx="8072494" cy="3195747"/>
          </a:xfrm>
          <a:prstGeom prst="rect">
            <a:avLst/>
          </a:prstGeom>
          <a:noFill/>
        </p:spPr>
        <p:txBody>
          <a:bodyPr wrap="square" rtlCol="0">
            <a:spAutoFit/>
          </a:bodyPr>
          <a:lstStyle/>
          <a:p>
            <a:pPr algn="just">
              <a:lnSpc>
                <a:spcPts val="2200"/>
              </a:lnSpc>
            </a:pPr>
            <a:r>
              <a:rPr lang="zh-CN" altLang="en-US" sz="1400" dirty="0" smtClean="0">
                <a:latin typeface="黑体" panose="02010609060101010101" pitchFamily="49" charset="-122"/>
                <a:ea typeface="黑体" panose="02010609060101010101" pitchFamily="49" charset="-122"/>
              </a:rPr>
              <a:t>从</a:t>
            </a:r>
            <a:r>
              <a:rPr lang="en-US" sz="1400" dirty="0" smtClean="0">
                <a:latin typeface="黑体" panose="02010609060101010101" pitchFamily="49" charset="-122"/>
                <a:ea typeface="黑体" panose="02010609060101010101" pitchFamily="49" charset="-122"/>
              </a:rPr>
              <a:t>2004</a:t>
            </a:r>
            <a:r>
              <a:rPr lang="zh-CN" altLang="en-US" sz="1400" dirty="0" smtClean="0">
                <a:latin typeface="黑体" panose="02010609060101010101" pitchFamily="49" charset="-122"/>
                <a:ea typeface="黑体" panose="02010609060101010101" pitchFamily="49" charset="-122"/>
              </a:rPr>
              <a:t>年开始，农村税费改革进入新的阶段，中央明确提出了取消农业税的目标。当年</a:t>
            </a:r>
            <a:r>
              <a:rPr lang="en-US" sz="1400" dirty="0" smtClean="0">
                <a:latin typeface="黑体" panose="02010609060101010101" pitchFamily="49" charset="-122"/>
                <a:ea typeface="黑体" panose="02010609060101010101" pitchFamily="49" charset="-122"/>
              </a:rPr>
              <a:t>3</a:t>
            </a:r>
            <a:r>
              <a:rPr lang="zh-CN" altLang="en-US" sz="1400" dirty="0" smtClean="0">
                <a:latin typeface="黑体" panose="02010609060101010101" pitchFamily="49" charset="-122"/>
                <a:ea typeface="黑体" panose="02010609060101010101" pitchFamily="49" charset="-122"/>
              </a:rPr>
              <a:t>月，温家宝总理在政府工作报告中宣布中央将于五年内取消农业税的决定。由此，农村税费改革由“减轻、规范、稳定”的目标转向逐步降低直至最终取消农业税。国务院开始在全国降低农业税的税率，还选择了黑龙江、吉林两省进行全部免除农业税的试点，并取消除烟叶外的农业特产税，同时对种粮农民实行直接补贴、对部分地区农民进行良种补贴和购置农机具的补贴。“两减免、三补贴”的政策，使农民直接得到实惠</a:t>
            </a:r>
            <a:r>
              <a:rPr lang="en-US" sz="1400" dirty="0" smtClean="0">
                <a:latin typeface="黑体" panose="02010609060101010101" pitchFamily="49" charset="-122"/>
                <a:ea typeface="黑体" panose="02010609060101010101" pitchFamily="49" charset="-122"/>
              </a:rPr>
              <a:t>450</a:t>
            </a:r>
            <a:r>
              <a:rPr lang="zh-CN" altLang="en-US" sz="1400" dirty="0" smtClean="0">
                <a:latin typeface="黑体" panose="02010609060101010101" pitchFamily="49" charset="-122"/>
                <a:ea typeface="黑体" panose="02010609060101010101" pitchFamily="49" charset="-122"/>
              </a:rPr>
              <a:t>亿元。</a:t>
            </a:r>
          </a:p>
          <a:p>
            <a:pPr algn="just">
              <a:lnSpc>
                <a:spcPts val="2200"/>
              </a:lnSpc>
            </a:pPr>
            <a:r>
              <a:rPr lang="en-US" sz="1400" dirty="0" smtClean="0">
                <a:latin typeface="黑体" panose="02010609060101010101" pitchFamily="49" charset="-122"/>
                <a:ea typeface="黑体" panose="02010609060101010101" pitchFamily="49" charset="-122"/>
              </a:rPr>
              <a:t>2005</a:t>
            </a:r>
            <a:r>
              <a:rPr lang="zh-CN" altLang="en-US" sz="1400" dirty="0" smtClean="0">
                <a:latin typeface="黑体" panose="02010609060101010101" pitchFamily="49" charset="-122"/>
                <a:ea typeface="黑体" panose="02010609060101010101" pitchFamily="49" charset="-122"/>
              </a:rPr>
              <a:t>年，又全面取消牧业税，同时加快降低农业税税率的步伐，并鼓励有条件的省市区自主进行免征农业税的试点。当年上半年，已有</a:t>
            </a:r>
            <a:r>
              <a:rPr lang="en-US" sz="1400" dirty="0" smtClean="0">
                <a:latin typeface="黑体" panose="02010609060101010101" pitchFamily="49" charset="-122"/>
                <a:ea typeface="黑体" panose="02010609060101010101" pitchFamily="49" charset="-122"/>
              </a:rPr>
              <a:t>27</a:t>
            </a:r>
            <a:r>
              <a:rPr lang="zh-CN" altLang="en-US" sz="1400" dirty="0" smtClean="0">
                <a:latin typeface="黑体" panose="02010609060101010101" pitchFamily="49" charset="-122"/>
                <a:ea typeface="黑体" panose="02010609060101010101" pitchFamily="49" charset="-122"/>
              </a:rPr>
              <a:t>个省区市决定全部免征农业税，另外四个省市区中的多数县市免除了农业税。正式取消农业税，已是水到渠成。</a:t>
            </a:r>
          </a:p>
          <a:p>
            <a:pPr algn="just">
              <a:lnSpc>
                <a:spcPts val="2200"/>
              </a:lnSpc>
            </a:pPr>
            <a:r>
              <a:rPr lang="en-US" sz="1400" dirty="0" smtClean="0">
                <a:latin typeface="黑体" panose="02010609060101010101" pitchFamily="49" charset="-122"/>
                <a:ea typeface="黑体" panose="02010609060101010101" pitchFamily="49" charset="-122"/>
              </a:rPr>
              <a:t>2005</a:t>
            </a:r>
            <a:r>
              <a:rPr lang="zh-CN" altLang="en-US" sz="1400" dirty="0" smtClean="0">
                <a:latin typeface="黑体" panose="02010609060101010101" pitchFamily="49" charset="-122"/>
                <a:ea typeface="黑体" panose="02010609060101010101" pitchFamily="49" charset="-122"/>
              </a:rPr>
              <a:t>年</a:t>
            </a:r>
            <a:r>
              <a:rPr lang="en-US" sz="1400" dirty="0" smtClean="0">
                <a:latin typeface="黑体" panose="02010609060101010101" pitchFamily="49" charset="-122"/>
                <a:ea typeface="黑体" panose="02010609060101010101" pitchFamily="49" charset="-122"/>
              </a:rPr>
              <a:t>12</a:t>
            </a:r>
            <a:r>
              <a:rPr lang="zh-CN" altLang="en-US" sz="1400" dirty="0" smtClean="0">
                <a:latin typeface="黑体" panose="02010609060101010101" pitchFamily="49" charset="-122"/>
                <a:ea typeface="黑体" panose="02010609060101010101" pitchFamily="49" charset="-122"/>
              </a:rPr>
              <a:t>月</a:t>
            </a:r>
            <a:r>
              <a:rPr lang="en-US" sz="1400" dirty="0" smtClean="0">
                <a:latin typeface="黑体" panose="02010609060101010101" pitchFamily="49" charset="-122"/>
                <a:ea typeface="黑体" panose="02010609060101010101" pitchFamily="49" charset="-122"/>
              </a:rPr>
              <a:t>29</a:t>
            </a:r>
            <a:r>
              <a:rPr lang="zh-CN" altLang="en-US" sz="1400" dirty="0" smtClean="0">
                <a:latin typeface="黑体" panose="02010609060101010101" pitchFamily="49" charset="-122"/>
                <a:ea typeface="黑体" panose="02010609060101010101" pitchFamily="49" charset="-122"/>
              </a:rPr>
              <a:t>日，十届全国人大常委会第十九次会议决定，自</a:t>
            </a:r>
            <a:r>
              <a:rPr lang="en-US" sz="1400" dirty="0" smtClean="0">
                <a:latin typeface="黑体" panose="02010609060101010101" pitchFamily="49" charset="-122"/>
                <a:ea typeface="黑体" panose="02010609060101010101" pitchFamily="49" charset="-122"/>
              </a:rPr>
              <a:t>2006</a:t>
            </a:r>
            <a:r>
              <a:rPr lang="zh-CN" altLang="en-US" sz="1400" dirty="0" smtClean="0">
                <a:latin typeface="黑体" panose="02010609060101010101" pitchFamily="49" charset="-122"/>
                <a:ea typeface="黑体" panose="02010609060101010101" pitchFamily="49" charset="-122"/>
              </a:rPr>
              <a:t>年</a:t>
            </a:r>
            <a:r>
              <a:rPr lang="en-US" sz="1400" dirty="0" smtClean="0">
                <a:latin typeface="黑体" panose="02010609060101010101" pitchFamily="49" charset="-122"/>
                <a:ea typeface="黑体" panose="02010609060101010101" pitchFamily="49" charset="-122"/>
              </a:rPr>
              <a:t>1</a:t>
            </a:r>
            <a:r>
              <a:rPr lang="zh-CN" altLang="en-US" sz="1400" dirty="0" smtClean="0">
                <a:latin typeface="黑体" panose="02010609060101010101" pitchFamily="49" charset="-122"/>
                <a:ea typeface="黑体" panose="02010609060101010101" pitchFamily="49" charset="-122"/>
              </a:rPr>
              <a:t>月</a:t>
            </a:r>
            <a:r>
              <a:rPr lang="en-US" sz="1400" dirty="0" smtClean="0">
                <a:latin typeface="黑体" panose="02010609060101010101" pitchFamily="49" charset="-122"/>
                <a:ea typeface="黑体" panose="02010609060101010101" pitchFamily="49" charset="-122"/>
              </a:rPr>
              <a:t>1</a:t>
            </a:r>
            <a:r>
              <a:rPr lang="zh-CN" altLang="en-US" sz="1400" dirty="0" smtClean="0">
                <a:latin typeface="黑体" panose="02010609060101010101" pitchFamily="49" charset="-122"/>
                <a:ea typeface="黑体" panose="02010609060101010101" pitchFamily="49" charset="-122"/>
              </a:rPr>
              <a:t>日起废止</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中华人民共和国农业税条例</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。由此，国家不再针对农业单独征税，一个在中国存在两千多年的古老税种宣告终结。</a:t>
            </a:r>
            <a:endParaRPr lang="en-US" altLang="zh-CN" sz="1400" dirty="0" smtClean="0">
              <a:latin typeface="黑体" panose="02010609060101010101" pitchFamily="49" charset="-122"/>
              <a:ea typeface="黑体" panose="02010609060101010101" pitchFamily="49" charset="-122"/>
            </a:endParaRPr>
          </a:p>
        </p:txBody>
      </p:sp>
      <p:sp>
        <p:nvSpPr>
          <p:cNvPr id="4" name="文本框 3"/>
          <p:cNvSpPr txBox="1"/>
          <p:nvPr/>
        </p:nvSpPr>
        <p:spPr>
          <a:xfrm>
            <a:off x="6014720" y="845820"/>
            <a:ext cx="1554480" cy="460375"/>
          </a:xfrm>
          <a:prstGeom prst="rect">
            <a:avLst/>
          </a:prstGeom>
          <a:noFill/>
        </p:spPr>
        <p:txBody>
          <a:bodyPr wrap="none" rtlCol="0" anchor="t">
            <a:spAutoFit/>
          </a:bodyPr>
          <a:lstStyle/>
          <a:p>
            <a:pPr algn="ctr"/>
            <a:r>
              <a:rPr lang="zh-CN" sz="2400" b="1" spc="-10" dirty="0">
                <a:solidFill>
                  <a:srgbClr val="C00000"/>
                </a:solidFill>
                <a:latin typeface="微软雅黑" panose="020B0503020204020204" pitchFamily="34" charset="-122"/>
                <a:cs typeface="微软雅黑" panose="020B0503020204020204" pitchFamily="34" charset="-122"/>
                <a:sym typeface="+mn-ea"/>
              </a:rPr>
              <a:t>废除农业税</a:t>
            </a:r>
            <a:endParaRPr lang="zh-CN" altLang="en-US"/>
          </a:p>
        </p:txBody>
      </p:sp>
      <p:sp>
        <p:nvSpPr>
          <p:cNvPr id="8"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6"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7" name="object 2"/>
          <p:cNvSpPr/>
          <p:nvPr/>
        </p:nvSpPr>
        <p:spPr>
          <a:xfrm>
            <a:off x="29437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5" name="object 10"/>
          <p:cNvSpPr txBox="1">
            <a:spLocks noGrp="1"/>
          </p:cNvSpPr>
          <p:nvPr/>
        </p:nvSpPr>
        <p:spPr>
          <a:xfrm>
            <a:off x="930910" y="228918"/>
            <a:ext cx="69894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0" dirty="0">
                <a:solidFill>
                  <a:srgbClr val="C00000"/>
                </a:solidFill>
                <a:latin typeface="微软雅黑" panose="020B0503020204020204" pitchFamily="34" charset="-122"/>
                <a:cs typeface="微软雅黑" panose="020B0503020204020204" pitchFamily="34" charset="-122"/>
              </a:rPr>
              <a:t>10.</a:t>
            </a:r>
            <a:r>
              <a:rPr sz="2700" b="0"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0" dirty="0">
                <a:solidFill>
                  <a:srgbClr val="C00000"/>
                </a:solidFill>
                <a:latin typeface="微软雅黑" panose="020B0503020204020204" pitchFamily="34" charset="-122"/>
                <a:cs typeface="微软雅黑" panose="020B0503020204020204" pitchFamily="34" charset="-122"/>
              </a:rPr>
              <a:t>时期</a:t>
            </a:r>
            <a:r>
              <a:rPr lang="zh-CN" sz="1400" b="0" dirty="0">
                <a:solidFill>
                  <a:srgbClr val="C00000"/>
                </a:solidFill>
                <a:latin typeface="微软雅黑" panose="020B0503020204020204" pitchFamily="34" charset="-122"/>
                <a:cs typeface="微软雅黑" panose="020B0503020204020204" pitchFamily="34" charset="-122"/>
              </a:rPr>
              <a:t>（</a:t>
            </a:r>
            <a:r>
              <a:rPr lang="en-US" altLang="zh-CN" sz="1400" b="0" dirty="0">
                <a:solidFill>
                  <a:srgbClr val="C00000"/>
                </a:solidFill>
                <a:latin typeface="微软雅黑" panose="020B0503020204020204" pitchFamily="34" charset="-122"/>
                <a:cs typeface="微软雅黑" panose="020B0503020204020204" pitchFamily="34" charset="-122"/>
              </a:rPr>
              <a:t>1978.12—</a:t>
            </a:r>
            <a:r>
              <a:rPr lang="zh-CN" altLang="en-US" sz="1400" b="0" dirty="0">
                <a:solidFill>
                  <a:srgbClr val="C00000"/>
                </a:solidFill>
                <a:latin typeface="微软雅黑" panose="020B0503020204020204" pitchFamily="34" charset="-122"/>
                <a:cs typeface="微软雅黑" panose="020B0503020204020204" pitchFamily="34" charset="-122"/>
              </a:rPr>
              <a:t>至今</a:t>
            </a:r>
            <a:r>
              <a:rPr lang="zh-CN" sz="1400" b="0"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2357453"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第四代领导集体时期</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428860" y="1571618"/>
            <a:ext cx="6143668" cy="738664"/>
            <a:chOff x="2428860" y="1571618"/>
            <a:chExt cx="6143668" cy="738664"/>
          </a:xfrm>
        </p:grpSpPr>
        <p:sp>
          <p:nvSpPr>
            <p:cNvPr id="28" name="圆角矩形 27"/>
            <p:cNvSpPr/>
            <p:nvPr/>
          </p:nvSpPr>
          <p:spPr>
            <a:xfrm>
              <a:off x="2428860" y="1571618"/>
              <a:ext cx="6143668" cy="714380"/>
            </a:xfrm>
            <a:prstGeom prst="roundRect">
              <a:avLst/>
            </a:prstGeom>
            <a:solidFill>
              <a:schemeClr val="accent1">
                <a:alpha val="0"/>
              </a:schemeClr>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428860" y="1571618"/>
              <a:ext cx="6072230" cy="738664"/>
            </a:xfrm>
            <a:prstGeom prst="rect">
              <a:avLst/>
            </a:prstGeom>
          </p:spPr>
          <p:txBody>
            <a:bodyPr wrap="square">
              <a:spAutoFit/>
            </a:bodyPr>
            <a:lstStyle/>
            <a:p>
              <a:pPr algn="just"/>
              <a:r>
                <a:rPr lang="en-US" sz="1400" dirty="0" smtClean="0">
                  <a:latin typeface="黑体" panose="02010609060101010101" pitchFamily="49" charset="-122"/>
                  <a:ea typeface="黑体" panose="02010609060101010101" pitchFamily="49" charset="-122"/>
                </a:rPr>
                <a:t>2006</a:t>
              </a:r>
              <a:r>
                <a:rPr lang="zh-CN" altLang="en-US" sz="1400" dirty="0" smtClean="0">
                  <a:latin typeface="黑体" panose="02010609060101010101" pitchFamily="49" charset="-122"/>
                  <a:ea typeface="黑体" panose="02010609060101010101" pitchFamily="49" charset="-122"/>
                </a:rPr>
                <a:t>年</a:t>
              </a:r>
              <a:r>
                <a:rPr lang="en-US" sz="1400" dirty="0" smtClean="0">
                  <a:latin typeface="黑体" panose="02010609060101010101" pitchFamily="49" charset="-122"/>
                  <a:ea typeface="黑体" panose="02010609060101010101" pitchFamily="49" charset="-122"/>
                </a:rPr>
                <a:t>10</a:t>
              </a:r>
              <a:r>
                <a:rPr lang="zh-CN" altLang="en-US" sz="1400" dirty="0" smtClean="0">
                  <a:latin typeface="黑体" panose="02010609060101010101" pitchFamily="49" charset="-122"/>
                  <a:ea typeface="黑体" panose="02010609060101010101" pitchFamily="49" charset="-122"/>
                </a:rPr>
                <a:t>月，党的十六届六中全会通过</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关于构建社会主义和谐社会若干重大问题的决定</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，提出了到</a:t>
              </a:r>
              <a:r>
                <a:rPr lang="en-US" sz="1400" dirty="0" smtClean="0">
                  <a:latin typeface="黑体" panose="02010609060101010101" pitchFamily="49" charset="-122"/>
                  <a:ea typeface="黑体" panose="02010609060101010101" pitchFamily="49" charset="-122"/>
                </a:rPr>
                <a:t>2020</a:t>
              </a:r>
              <a:r>
                <a:rPr lang="zh-CN" altLang="en-US" sz="1400" dirty="0" smtClean="0">
                  <a:latin typeface="黑体" panose="02010609060101010101" pitchFamily="49" charset="-122"/>
                  <a:ea typeface="黑体" panose="02010609060101010101" pitchFamily="49" charset="-122"/>
                </a:rPr>
                <a:t>年构建社会主义和谐社会的指导思想、目标任务、工作原则和重大部署。</a:t>
              </a:r>
              <a:endParaRPr lang="zh-CN" altLang="en-US" sz="1400" dirty="0">
                <a:latin typeface="黑体" panose="02010609060101010101" pitchFamily="49" charset="-122"/>
                <a:ea typeface="黑体" panose="02010609060101010101" pitchFamily="49" charset="-122"/>
              </a:endParaRPr>
            </a:p>
          </p:txBody>
        </p:sp>
      </p:grpSp>
      <p:sp>
        <p:nvSpPr>
          <p:cNvPr id="17" name="矩形 16"/>
          <p:cNvSpPr/>
          <p:nvPr/>
        </p:nvSpPr>
        <p:spPr>
          <a:xfrm>
            <a:off x="785786" y="4429138"/>
            <a:ext cx="8072494" cy="276999"/>
          </a:xfrm>
          <a:prstGeom prst="rect">
            <a:avLst/>
          </a:prstGeom>
          <a:solidFill>
            <a:schemeClr val="bg1"/>
          </a:solidFill>
        </p:spPr>
        <p:txBody>
          <a:bodyPr wrap="square">
            <a:spAutoFit/>
          </a:bodyPr>
          <a:lstStyle/>
          <a:p>
            <a:r>
              <a:rPr lang="zh-CN" altLang="en-US" sz="1200" b="1" dirty="0" smtClean="0">
                <a:solidFill>
                  <a:srgbClr val="FF0000"/>
                </a:solidFill>
                <a:latin typeface="微软雅黑" panose="020B0503020204020204" pitchFamily="34" charset="-122"/>
                <a:ea typeface="微软雅黑" panose="020B0503020204020204" pitchFamily="34" charset="-122"/>
              </a:rPr>
              <a:t>构建社会主义和谐社会，是中共从中国特色社会主义事业总体布局和全面建设小康社会全局出发提出的重大战略任务。</a:t>
            </a:r>
            <a:endParaRPr lang="zh-CN" altLang="en-US" sz="1200" b="1" dirty="0">
              <a:solidFill>
                <a:srgbClr val="FF0000"/>
              </a:solidFill>
              <a:latin typeface="微软雅黑" panose="020B0503020204020204" pitchFamily="34" charset="-122"/>
              <a:ea typeface="微软雅黑" panose="020B0503020204020204" pitchFamily="34" charset="-122"/>
            </a:endParaRPr>
          </a:p>
        </p:txBody>
      </p:sp>
      <p:sp>
        <p:nvSpPr>
          <p:cNvPr id="21" name="矩形 20"/>
          <p:cNvSpPr/>
          <p:nvPr/>
        </p:nvSpPr>
        <p:spPr>
          <a:xfrm>
            <a:off x="285720" y="1142990"/>
            <a:ext cx="8715436" cy="276999"/>
          </a:xfrm>
          <a:prstGeom prst="rect">
            <a:avLst/>
          </a:prstGeom>
          <a:solidFill>
            <a:srgbClr val="FFFFFF"/>
          </a:solidFill>
        </p:spPr>
        <p:txBody>
          <a:bodyPr wrap="square">
            <a:spAutoFit/>
          </a:bodyPr>
          <a:lstStyle/>
          <a:p>
            <a:r>
              <a:rPr lang="zh-CN" altLang="en-US" sz="1200" b="1" dirty="0" smtClean="0">
                <a:solidFill>
                  <a:srgbClr val="0000FF"/>
                </a:solidFill>
                <a:latin typeface="微软雅黑" panose="020B0503020204020204" pitchFamily="34" charset="-122"/>
                <a:ea typeface="微软雅黑" panose="020B0503020204020204" pitchFamily="34" charset="-122"/>
              </a:rPr>
              <a:t>我们所要建设的社会主义和谐社会，应该是</a:t>
            </a:r>
            <a:r>
              <a:rPr lang="zh-CN" altLang="en-US" sz="1200" b="1" dirty="0" smtClean="0">
                <a:solidFill>
                  <a:srgbClr val="FF0000"/>
                </a:solidFill>
                <a:latin typeface="微软雅黑" panose="020B0503020204020204" pitchFamily="34" charset="-122"/>
                <a:ea typeface="微软雅黑" panose="020B0503020204020204" pitchFamily="34" charset="-122"/>
              </a:rPr>
              <a:t>民主法治</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公平正义</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诚信友爱</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充满活力</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安定有序</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人与自然和谐相处</a:t>
            </a:r>
            <a:r>
              <a:rPr lang="zh-CN" altLang="en-US" sz="1200" b="1" dirty="0" smtClean="0">
                <a:solidFill>
                  <a:srgbClr val="0000FF"/>
                </a:solidFill>
                <a:latin typeface="微软雅黑" panose="020B0503020204020204" pitchFamily="34" charset="-122"/>
                <a:ea typeface="微软雅黑" panose="020B0503020204020204" pitchFamily="34" charset="-122"/>
              </a:rPr>
              <a:t>的社会。</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500034" y="1714494"/>
            <a:ext cx="1285884" cy="428628"/>
          </a:xfrm>
          <a:prstGeom prst="round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2006</a:t>
            </a:r>
            <a:r>
              <a:rPr lang="zh-CN" altLang="en-US"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3" name="圆角矩形 22"/>
          <p:cNvSpPr/>
          <p:nvPr/>
        </p:nvSpPr>
        <p:spPr>
          <a:xfrm>
            <a:off x="500034" y="2714626"/>
            <a:ext cx="1285884" cy="428628"/>
          </a:xfrm>
          <a:prstGeom prst="round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2004</a:t>
            </a:r>
            <a:r>
              <a:rPr lang="zh-CN" altLang="en-US"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a:t>
            </a:r>
            <a:r>
              <a:rPr lang="zh-CN" altLang="en-US"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4" name="圆角矩形 23"/>
          <p:cNvSpPr/>
          <p:nvPr/>
        </p:nvSpPr>
        <p:spPr>
          <a:xfrm>
            <a:off x="500034" y="3643320"/>
            <a:ext cx="1285884" cy="428628"/>
          </a:xfrm>
          <a:prstGeom prst="round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2006</a:t>
            </a:r>
            <a:r>
              <a:rPr lang="zh-CN" altLang="en-US"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endPar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燕尾形箭头 24"/>
          <p:cNvSpPr/>
          <p:nvPr/>
        </p:nvSpPr>
        <p:spPr>
          <a:xfrm>
            <a:off x="1928794" y="1785932"/>
            <a:ext cx="428628" cy="214314"/>
          </a:xfrm>
          <a:prstGeom prst="notchedRightArrow">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燕尾形箭头 25"/>
          <p:cNvSpPr/>
          <p:nvPr/>
        </p:nvSpPr>
        <p:spPr>
          <a:xfrm>
            <a:off x="1928794" y="2857502"/>
            <a:ext cx="428628" cy="214314"/>
          </a:xfrm>
          <a:prstGeom prst="notchedRightArrow">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燕尾形箭头 26"/>
          <p:cNvSpPr/>
          <p:nvPr/>
        </p:nvSpPr>
        <p:spPr>
          <a:xfrm>
            <a:off x="1857356" y="3786196"/>
            <a:ext cx="428628" cy="214314"/>
          </a:xfrm>
          <a:prstGeom prst="notchedRightArrow">
            <a:avLst/>
          </a:prstGeom>
          <a:solidFill>
            <a:srgbClr val="CD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2428860" y="3571882"/>
            <a:ext cx="6143668" cy="714380"/>
            <a:chOff x="2428860" y="3571882"/>
            <a:chExt cx="6143668" cy="714380"/>
          </a:xfrm>
        </p:grpSpPr>
        <p:sp>
          <p:nvSpPr>
            <p:cNvPr id="16" name="矩形 15"/>
            <p:cNvSpPr/>
            <p:nvPr/>
          </p:nvSpPr>
          <p:spPr>
            <a:xfrm>
              <a:off x="2428860" y="3643320"/>
              <a:ext cx="6072230" cy="523220"/>
            </a:xfrm>
            <a:prstGeom prst="rect">
              <a:avLst/>
            </a:prstGeom>
          </p:spPr>
          <p:txBody>
            <a:bodyPr wrap="square">
              <a:spAutoFit/>
            </a:bodyPr>
            <a:lstStyle/>
            <a:p>
              <a:r>
                <a:rPr lang="en-US" sz="1400" dirty="0" smtClean="0">
                  <a:latin typeface="黑体" panose="02010609060101010101" pitchFamily="49" charset="-122"/>
                  <a:ea typeface="黑体" panose="02010609060101010101" pitchFamily="49" charset="-122"/>
                </a:rPr>
                <a:t>2006</a:t>
              </a:r>
              <a:r>
                <a:rPr lang="zh-CN" altLang="en-US" sz="1400" dirty="0" smtClean="0">
                  <a:latin typeface="黑体" panose="02010609060101010101" pitchFamily="49" charset="-122"/>
                  <a:ea typeface="黑体" panose="02010609060101010101" pitchFamily="49" charset="-122"/>
                </a:rPr>
                <a:t>年</a:t>
              </a:r>
              <a:r>
                <a:rPr lang="en-US" sz="1400" dirty="0" smtClean="0">
                  <a:latin typeface="黑体" panose="02010609060101010101" pitchFamily="49" charset="-122"/>
                  <a:ea typeface="黑体" panose="02010609060101010101" pitchFamily="49" charset="-122"/>
                </a:rPr>
                <a:t>10</a:t>
              </a:r>
              <a:r>
                <a:rPr lang="zh-CN" altLang="en-US" sz="1400" dirty="0" smtClean="0">
                  <a:latin typeface="黑体" panose="02010609060101010101" pitchFamily="49" charset="-122"/>
                  <a:ea typeface="黑体" panose="02010609060101010101" pitchFamily="49" charset="-122"/>
                </a:rPr>
                <a:t>月，中共的十六届六中全会专门作出</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关于构建社会主义和谐社会若干重大问题的决定</a:t>
              </a:r>
              <a:r>
                <a:rPr lang="en-US" altLang="zh-CN" sz="1400" dirty="0" smtClean="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a:t>
              </a:r>
              <a:endParaRPr lang="zh-CN" altLang="en-US" sz="1400" dirty="0">
                <a:latin typeface="黑体" panose="02010609060101010101" pitchFamily="49" charset="-122"/>
                <a:ea typeface="黑体" panose="02010609060101010101" pitchFamily="49" charset="-122"/>
              </a:endParaRPr>
            </a:p>
          </p:txBody>
        </p:sp>
        <p:sp>
          <p:nvSpPr>
            <p:cNvPr id="30" name="圆角矩形 29"/>
            <p:cNvSpPr/>
            <p:nvPr/>
          </p:nvSpPr>
          <p:spPr>
            <a:xfrm>
              <a:off x="2428860" y="3571882"/>
              <a:ext cx="6143668" cy="714380"/>
            </a:xfrm>
            <a:prstGeom prst="roundRect">
              <a:avLst/>
            </a:prstGeom>
            <a:solidFill>
              <a:schemeClr val="accent1">
                <a:alpha val="0"/>
              </a:schemeClr>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2428860" y="2428874"/>
            <a:ext cx="6143668" cy="1000132"/>
            <a:chOff x="2428860" y="2500312"/>
            <a:chExt cx="6143668" cy="1000132"/>
          </a:xfrm>
        </p:grpSpPr>
        <p:sp>
          <p:nvSpPr>
            <p:cNvPr id="14" name="矩形 13"/>
            <p:cNvSpPr/>
            <p:nvPr/>
          </p:nvSpPr>
          <p:spPr>
            <a:xfrm>
              <a:off x="2428860" y="2500312"/>
              <a:ext cx="6072230" cy="954107"/>
            </a:xfrm>
            <a:prstGeom prst="rect">
              <a:avLst/>
            </a:prstGeom>
          </p:spPr>
          <p:txBody>
            <a:bodyPr wrap="square">
              <a:spAutoFit/>
            </a:bodyPr>
            <a:lstStyle/>
            <a:p>
              <a:pPr algn="just"/>
              <a:r>
                <a:rPr lang="en-US" sz="1400" dirty="0" smtClean="0">
                  <a:latin typeface="黑体" panose="02010609060101010101" pitchFamily="49" charset="-122"/>
                  <a:ea typeface="黑体" panose="02010609060101010101" pitchFamily="49" charset="-122"/>
                </a:rPr>
                <a:t>2004</a:t>
              </a:r>
              <a:r>
                <a:rPr lang="zh-CN" altLang="en-US" sz="1400" dirty="0" smtClean="0">
                  <a:latin typeface="黑体" panose="02010609060101010101" pitchFamily="49" charset="-122"/>
                  <a:ea typeface="黑体" panose="02010609060101010101" pitchFamily="49" charset="-122"/>
                </a:rPr>
                <a:t>年</a:t>
              </a:r>
              <a:r>
                <a:rPr lang="en-US" sz="1400" dirty="0" smtClean="0">
                  <a:latin typeface="黑体" panose="02010609060101010101" pitchFamily="49" charset="-122"/>
                  <a:ea typeface="黑体" panose="02010609060101010101" pitchFamily="49" charset="-122"/>
                </a:rPr>
                <a:t>9</a:t>
              </a:r>
              <a:r>
                <a:rPr lang="zh-CN" altLang="en-US" sz="1400" dirty="0" smtClean="0">
                  <a:latin typeface="黑体" panose="02010609060101010101" pitchFamily="49" charset="-122"/>
                  <a:ea typeface="黑体" panose="02010609060101010101" pitchFamily="49" charset="-122"/>
                </a:rPr>
                <a:t>月，中共的十六届四中全会首次提出了构建社会主义和谐社会的历史任务，明确提出，形成全体人民各尽其能、各得其所而又和谐相处的社会，是巩固党执政的社会基础、实现党执政的历史任务的必然要求。要适应我国社会的深刻变化，把和谐社会建设摆在重要位置。</a:t>
              </a:r>
              <a:endParaRPr lang="zh-CN" altLang="en-US" sz="1400" dirty="0">
                <a:latin typeface="黑体" panose="02010609060101010101" pitchFamily="49" charset="-122"/>
                <a:ea typeface="黑体" panose="02010609060101010101" pitchFamily="49" charset="-122"/>
              </a:endParaRPr>
            </a:p>
          </p:txBody>
        </p:sp>
        <p:sp>
          <p:nvSpPr>
            <p:cNvPr id="31" name="圆角矩形 30"/>
            <p:cNvSpPr/>
            <p:nvPr/>
          </p:nvSpPr>
          <p:spPr>
            <a:xfrm>
              <a:off x="2428860" y="2500312"/>
              <a:ext cx="6143668" cy="1000132"/>
            </a:xfrm>
            <a:prstGeom prst="roundRect">
              <a:avLst/>
            </a:prstGeom>
            <a:solidFill>
              <a:schemeClr val="accent1">
                <a:alpha val="0"/>
              </a:schemeClr>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5915660" y="744220"/>
            <a:ext cx="1706880" cy="398780"/>
          </a:xfrm>
          <a:prstGeom prst="rect">
            <a:avLst/>
          </a:prstGeom>
          <a:noFill/>
        </p:spPr>
        <p:txBody>
          <a:bodyPr wrap="none" rtlCol="0">
            <a:spAutoFit/>
          </a:bodyPr>
          <a:lstStyle/>
          <a:p>
            <a:pPr algn="ctr"/>
            <a:r>
              <a:rPr lang="zh-CN" sz="2400" b="1" spc="-10" dirty="0">
                <a:solidFill>
                  <a:srgbClr val="C00000"/>
                </a:solidFill>
                <a:latin typeface="微软雅黑" panose="020B0503020204020204" pitchFamily="34" charset="-122"/>
                <a:cs typeface="微软雅黑" panose="020B0503020204020204" pitchFamily="34" charset="-122"/>
                <a:sym typeface="+mn-ea"/>
              </a:rPr>
              <a:t>构建和谐社会</a:t>
            </a:r>
            <a:endParaRPr lang="zh-CN" altLang="en-US" sz="2000" b="1" dirty="0">
              <a:latin typeface="微软雅黑" panose="020B0503020204020204" pitchFamily="34" charset="-122"/>
              <a:ea typeface="微软雅黑" panose="020B0503020204020204" pitchFamily="34" charset="-122"/>
            </a:endParaRPr>
          </a:p>
        </p:txBody>
      </p:sp>
      <p:sp>
        <p:nvSpPr>
          <p:cNvPr id="5" name="object 10"/>
          <p:cNvSpPr txBox="1">
            <a:spLocks noGrp="1"/>
          </p:cNvSpPr>
          <p:nvPr/>
        </p:nvSpPr>
        <p:spPr>
          <a:xfrm>
            <a:off x="930910" y="228918"/>
            <a:ext cx="69894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0" dirty="0">
                <a:solidFill>
                  <a:srgbClr val="C00000"/>
                </a:solidFill>
                <a:latin typeface="微软雅黑" panose="020B0503020204020204" pitchFamily="34" charset="-122"/>
                <a:cs typeface="微软雅黑" panose="020B0503020204020204" pitchFamily="34" charset="-122"/>
              </a:rPr>
              <a:t>10.</a:t>
            </a:r>
            <a:r>
              <a:rPr sz="2700" b="0"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0" dirty="0">
                <a:solidFill>
                  <a:srgbClr val="C00000"/>
                </a:solidFill>
                <a:latin typeface="微软雅黑" panose="020B0503020204020204" pitchFamily="34" charset="-122"/>
                <a:cs typeface="微软雅黑" panose="020B0503020204020204" pitchFamily="34" charset="-122"/>
              </a:rPr>
              <a:t>时期</a:t>
            </a:r>
            <a:r>
              <a:rPr lang="zh-CN" sz="1400" b="0" dirty="0">
                <a:solidFill>
                  <a:srgbClr val="C00000"/>
                </a:solidFill>
                <a:latin typeface="微软雅黑" panose="020B0503020204020204" pitchFamily="34" charset="-122"/>
                <a:cs typeface="微软雅黑" panose="020B0503020204020204" pitchFamily="34" charset="-122"/>
              </a:rPr>
              <a:t>（</a:t>
            </a:r>
            <a:r>
              <a:rPr lang="en-US" altLang="zh-CN" sz="1400" b="0" dirty="0">
                <a:solidFill>
                  <a:srgbClr val="C00000"/>
                </a:solidFill>
                <a:latin typeface="微软雅黑" panose="020B0503020204020204" pitchFamily="34" charset="-122"/>
                <a:cs typeface="微软雅黑" panose="020B0503020204020204" pitchFamily="34" charset="-122"/>
              </a:rPr>
              <a:t>1978.12—</a:t>
            </a:r>
            <a:r>
              <a:rPr lang="zh-CN" altLang="en-US" sz="1400" b="0" dirty="0">
                <a:solidFill>
                  <a:srgbClr val="C00000"/>
                </a:solidFill>
                <a:latin typeface="微软雅黑" panose="020B0503020204020204" pitchFamily="34" charset="-122"/>
                <a:cs typeface="微软雅黑" panose="020B0503020204020204" pitchFamily="34" charset="-122"/>
              </a:rPr>
              <a:t>至今</a:t>
            </a:r>
            <a:r>
              <a:rPr lang="zh-CN" sz="1400" b="0" dirty="0">
                <a:solidFill>
                  <a:srgbClr val="C00000"/>
                </a:solidFill>
                <a:latin typeface="微软雅黑" panose="020B0503020204020204" pitchFamily="34" charset="-122"/>
                <a:cs typeface="微软雅黑" panose="020B0503020204020204" pitchFamily="34" charset="-122"/>
              </a:rPr>
              <a:t>）</a:t>
            </a:r>
          </a:p>
        </p:txBody>
      </p:sp>
      <p:sp>
        <p:nvSpPr>
          <p:cNvPr id="8"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6"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7" name="object 2"/>
          <p:cNvSpPr/>
          <p:nvPr/>
        </p:nvSpPr>
        <p:spPr>
          <a:xfrm>
            <a:off x="29437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amond(in)">
                                      <p:cBhvr>
                                        <p:cTn id="37" dur="1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ox(ou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78803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604202" y="917320"/>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10" dirty="0">
                <a:solidFill>
                  <a:srgbClr val="FFF8E6"/>
                </a:solidFill>
                <a:latin typeface="微软雅黑" panose="020B0503020204020204" pitchFamily="34" charset="-122"/>
                <a:cs typeface="微软雅黑" panose="020B0503020204020204" pitchFamily="34" charset="-122"/>
              </a:rPr>
              <a:t>中国共产党第十七次全国代表大会</a:t>
            </a:r>
            <a:endParaRPr sz="2800">
              <a:latin typeface="微软雅黑" panose="020B0503020204020204" pitchFamily="34" charset="-122"/>
              <a:cs typeface="微软雅黑" panose="020B0503020204020204" pitchFamily="34" charset="-122"/>
            </a:endParaRPr>
          </a:p>
        </p:txBody>
      </p:sp>
      <p:sp>
        <p:nvSpPr>
          <p:cNvPr id="8" name="object 8"/>
          <p:cNvSpPr txBox="1"/>
          <p:nvPr/>
        </p:nvSpPr>
        <p:spPr>
          <a:xfrm>
            <a:off x="603605" y="3926585"/>
            <a:ext cx="8114665" cy="658495"/>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5F0E04"/>
                </a:solidFill>
                <a:latin typeface="微软雅黑" panose="020B0503020204020204" pitchFamily="34" charset="-122"/>
                <a:cs typeface="微软雅黑" panose="020B0503020204020204" pitchFamily="34" charset="-122"/>
              </a:rPr>
              <a:t>2007年</a:t>
            </a:r>
            <a:r>
              <a:rPr sz="1400" b="1" spc="-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党的十七大强调</a:t>
            </a:r>
            <a:r>
              <a:rPr sz="1400" b="1" dirty="0">
                <a:solidFill>
                  <a:srgbClr val="C00000"/>
                </a:solidFill>
                <a:latin typeface="微软雅黑" panose="020B0503020204020204" pitchFamily="34" charset="-122"/>
                <a:cs typeface="微软雅黑" panose="020B0503020204020204" pitchFamily="34" charset="-122"/>
              </a:rPr>
              <a:t>高举中国特色社会主义伟大旗</a:t>
            </a:r>
            <a:r>
              <a:rPr sz="1400" b="1" spc="5" dirty="0">
                <a:solidFill>
                  <a:srgbClr val="C00000"/>
                </a:solidFill>
                <a:latin typeface="微软雅黑" panose="020B0503020204020204" pitchFamily="34" charset="-122"/>
                <a:cs typeface="微软雅黑" panose="020B0503020204020204" pitchFamily="34" charset="-122"/>
              </a:rPr>
              <a:t>帜</a:t>
            </a:r>
            <a:r>
              <a:rPr sz="1400" b="1" dirty="0">
                <a:solidFill>
                  <a:srgbClr val="5F0E04"/>
                </a:solidFill>
                <a:latin typeface="微软雅黑" panose="020B0503020204020204" pitchFamily="34" charset="-122"/>
                <a:cs typeface="微软雅黑" panose="020B0503020204020204" pitchFamily="34" charset="-122"/>
              </a:rPr>
              <a:t>，以</a:t>
            </a:r>
            <a:r>
              <a:rPr sz="1400" b="1" dirty="0">
                <a:solidFill>
                  <a:srgbClr val="C00000"/>
                </a:solidFill>
                <a:latin typeface="微软雅黑" panose="020B0503020204020204" pitchFamily="34" charset="-122"/>
                <a:cs typeface="微软雅黑" panose="020B0503020204020204" pitchFamily="34" charset="-122"/>
              </a:rPr>
              <a:t>邓小平理论</a:t>
            </a:r>
            <a:r>
              <a:rPr sz="1400" b="1" dirty="0">
                <a:solidFill>
                  <a:srgbClr val="5F0E04"/>
                </a:solidFill>
                <a:latin typeface="微软雅黑" panose="020B0503020204020204" pitchFamily="34" charset="-122"/>
                <a:cs typeface="微软雅黑" panose="020B0503020204020204" pitchFamily="34" charset="-122"/>
              </a:rPr>
              <a:t>和</a:t>
            </a:r>
            <a:r>
              <a:rPr sz="1400" b="1" dirty="0">
                <a:solidFill>
                  <a:srgbClr val="C00000"/>
                </a:solidFill>
                <a:latin typeface="微软雅黑" panose="020B0503020204020204" pitchFamily="34" charset="-122"/>
                <a:cs typeface="微软雅黑" panose="020B0503020204020204" pitchFamily="34" charset="-122"/>
              </a:rPr>
              <a:t>三个代表</a:t>
            </a:r>
            <a:r>
              <a:rPr sz="1400" b="1" dirty="0">
                <a:solidFill>
                  <a:srgbClr val="5F0E04"/>
                </a:solidFill>
                <a:latin typeface="微软雅黑" panose="020B0503020204020204" pitchFamily="34" charset="-122"/>
                <a:cs typeface="微软雅黑" panose="020B0503020204020204" pitchFamily="34" charset="-122"/>
              </a:rPr>
              <a:t>重要思想为指导，  </a:t>
            </a:r>
            <a:r>
              <a:rPr sz="1400" b="1" spc="10" dirty="0">
                <a:solidFill>
                  <a:srgbClr val="C00000"/>
                </a:solidFill>
                <a:latin typeface="微软雅黑" panose="020B0503020204020204" pitchFamily="34" charset="-122"/>
                <a:cs typeface="微软雅黑" panose="020B0503020204020204" pitchFamily="34" charset="-122"/>
              </a:rPr>
              <a:t>深入贯彻落实科学发展观</a:t>
            </a:r>
            <a:r>
              <a:rPr sz="1400" b="1" spc="10" dirty="0">
                <a:solidFill>
                  <a:srgbClr val="5F0E04"/>
                </a:solidFill>
                <a:latin typeface="微软雅黑" panose="020B0503020204020204" pitchFamily="34" charset="-122"/>
                <a:cs typeface="微软雅黑" panose="020B0503020204020204" pitchFamily="34" charset="-122"/>
              </a:rPr>
              <a:t>，继续解放思</a:t>
            </a:r>
            <a:r>
              <a:rPr sz="1400" b="1" spc="15" dirty="0">
                <a:solidFill>
                  <a:srgbClr val="5F0E04"/>
                </a:solidFill>
                <a:latin typeface="微软雅黑" panose="020B0503020204020204" pitchFamily="34" charset="-122"/>
                <a:cs typeface="微软雅黑" panose="020B0503020204020204" pitchFamily="34" charset="-122"/>
              </a:rPr>
              <a:t>想</a:t>
            </a:r>
            <a:r>
              <a:rPr sz="1400" b="1" spc="10" dirty="0">
                <a:solidFill>
                  <a:srgbClr val="5F0E04"/>
                </a:solidFill>
                <a:latin typeface="微软雅黑" panose="020B0503020204020204" pitchFamily="34" charset="-122"/>
                <a:cs typeface="微软雅黑" panose="020B0503020204020204" pitchFamily="34" charset="-122"/>
              </a:rPr>
              <a:t>，坚持改革开放，促进社会和谐，为夺取全</a:t>
            </a:r>
            <a:r>
              <a:rPr lang="zh-CN" sz="1400" b="1" spc="10" dirty="0">
                <a:solidFill>
                  <a:srgbClr val="5F0E04"/>
                </a:solidFill>
                <a:latin typeface="微软雅黑" panose="020B0503020204020204" pitchFamily="34" charset="-122"/>
                <a:cs typeface="微软雅黑" panose="020B0503020204020204" pitchFamily="34" charset="-122"/>
              </a:rPr>
              <a:t>面</a:t>
            </a:r>
            <a:r>
              <a:rPr sz="1400" b="1" spc="10" dirty="0">
                <a:solidFill>
                  <a:srgbClr val="5F0E04"/>
                </a:solidFill>
                <a:latin typeface="微软雅黑" panose="020B0503020204020204" pitchFamily="34" charset="-122"/>
                <a:cs typeface="微软雅黑" panose="020B0503020204020204" pitchFamily="34" charset="-122"/>
              </a:rPr>
              <a:t>建设小康社会 </a:t>
            </a:r>
            <a:r>
              <a:rPr sz="1400" b="1" dirty="0">
                <a:solidFill>
                  <a:srgbClr val="5F0E04"/>
                </a:solidFill>
                <a:latin typeface="微软雅黑" panose="020B0503020204020204" pitchFamily="34" charset="-122"/>
                <a:cs typeface="微软雅黑" panose="020B0503020204020204" pitchFamily="34" charset="-122"/>
              </a:rPr>
              <a:t>而奋斗。</a:t>
            </a:r>
            <a:endParaRPr sz="1400" b="1">
              <a:latin typeface="微软雅黑" panose="020B0503020204020204" pitchFamily="34" charset="-122"/>
              <a:cs typeface="微软雅黑" panose="020B0503020204020204" pitchFamily="34" charset="-122"/>
            </a:endParaRPr>
          </a:p>
        </p:txBody>
      </p:sp>
      <p:sp>
        <p:nvSpPr>
          <p:cNvPr id="9" name="object 9"/>
          <p:cNvSpPr/>
          <p:nvPr/>
        </p:nvSpPr>
        <p:spPr>
          <a:xfrm>
            <a:off x="604202" y="1706181"/>
            <a:ext cx="3736975" cy="2122551"/>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6816090" y="1727136"/>
            <a:ext cx="1779651" cy="212255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654550" y="1726946"/>
            <a:ext cx="1790700" cy="2081530"/>
          </a:xfrm>
          <a:custGeom>
            <a:avLst/>
            <a:gdLst/>
            <a:ahLst/>
            <a:cxnLst/>
            <a:rect l="l" t="t" r="r" b="b"/>
            <a:pathLst>
              <a:path w="1790700" h="2081529">
                <a:moveTo>
                  <a:pt x="0" y="2081149"/>
                </a:moveTo>
                <a:lnTo>
                  <a:pt x="1790700" y="2081149"/>
                </a:lnTo>
                <a:lnTo>
                  <a:pt x="1790700" y="0"/>
                </a:lnTo>
                <a:lnTo>
                  <a:pt x="0" y="0"/>
                </a:lnTo>
                <a:lnTo>
                  <a:pt x="0" y="2081149"/>
                </a:lnTo>
                <a:close/>
              </a:path>
            </a:pathLst>
          </a:custGeom>
          <a:solidFill>
            <a:srgbClr val="C00000"/>
          </a:solidFill>
        </p:spPr>
        <p:txBody>
          <a:bodyPr wrap="square" lIns="0" tIns="0" rIns="0" bIns="0" rtlCol="0"/>
          <a:lstStyle/>
          <a:p>
            <a:endParaRPr/>
          </a:p>
        </p:txBody>
      </p:sp>
      <p:sp>
        <p:nvSpPr>
          <p:cNvPr id="12" name="object 12"/>
          <p:cNvSpPr txBox="1"/>
          <p:nvPr/>
        </p:nvSpPr>
        <p:spPr>
          <a:xfrm>
            <a:off x="4654550" y="3163442"/>
            <a:ext cx="1790700" cy="666115"/>
          </a:xfrm>
          <a:prstGeom prst="rect">
            <a:avLst/>
          </a:prstGeom>
        </p:spPr>
        <p:txBody>
          <a:bodyPr vert="horz" wrap="square" lIns="0" tIns="12700" rIns="0" bIns="0" rtlCol="0">
            <a:spAutoFit/>
          </a:bodyPr>
          <a:lstStyle/>
          <a:p>
            <a:pPr marL="125730" marR="117475" algn="ctr">
              <a:lnSpc>
                <a:spcPct val="100000"/>
              </a:lnSpc>
              <a:spcBef>
                <a:spcPts val="100"/>
              </a:spcBef>
            </a:pPr>
            <a:r>
              <a:rPr sz="1400" b="1" dirty="0">
                <a:solidFill>
                  <a:srgbClr val="FFF8E6"/>
                </a:solidFill>
                <a:latin typeface="微软雅黑" panose="020B0503020204020204" pitchFamily="34" charset="-122"/>
                <a:cs typeface="微软雅黑" panose="020B0503020204020204" pitchFamily="34" charset="-122"/>
              </a:rPr>
              <a:t>时间</a:t>
            </a:r>
            <a:r>
              <a:rPr sz="1400" b="1" spc="-5"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2007.1</a:t>
            </a:r>
            <a:r>
              <a:rPr sz="1400" spc="5" dirty="0">
                <a:solidFill>
                  <a:srgbClr val="FFF8E6"/>
                </a:solidFill>
                <a:latin typeface="微软雅黑" panose="020B0503020204020204" pitchFamily="34" charset="-122"/>
                <a:cs typeface="微软雅黑" panose="020B0503020204020204" pitchFamily="34" charset="-122"/>
              </a:rPr>
              <a:t>0</a:t>
            </a:r>
            <a:r>
              <a:rPr sz="1400" dirty="0">
                <a:solidFill>
                  <a:srgbClr val="FFF8E6"/>
                </a:solidFill>
                <a:latin typeface="微软雅黑" panose="020B0503020204020204" pitchFamily="34" charset="-122"/>
                <a:cs typeface="微软雅黑" panose="020B0503020204020204" pitchFamily="34" charset="-122"/>
              </a:rPr>
              <a:t>.1</a:t>
            </a:r>
            <a:r>
              <a:rPr sz="1400" spc="5" dirty="0">
                <a:solidFill>
                  <a:srgbClr val="FFF8E6"/>
                </a:solidFill>
                <a:latin typeface="微软雅黑" panose="020B0503020204020204" pitchFamily="34" charset="-122"/>
                <a:cs typeface="微软雅黑" panose="020B0503020204020204" pitchFamily="34" charset="-122"/>
              </a:rPr>
              <a:t>5</a:t>
            </a:r>
            <a:r>
              <a:rPr sz="1400" dirty="0">
                <a:solidFill>
                  <a:srgbClr val="FFF8E6"/>
                </a:solidFill>
                <a:latin typeface="微软雅黑" panose="020B0503020204020204" pitchFamily="34" charset="-122"/>
                <a:cs typeface="微软雅黑" panose="020B0503020204020204" pitchFamily="34" charset="-122"/>
              </a:rPr>
              <a:t>-  10.21</a:t>
            </a:r>
            <a:endParaRPr sz="1400">
              <a:latin typeface="微软雅黑" panose="020B0503020204020204" pitchFamily="34" charset="-122"/>
              <a:cs typeface="微软雅黑" panose="020B0503020204020204" pitchFamily="34" charset="-122"/>
            </a:endParaRPr>
          </a:p>
          <a:p>
            <a:pPr algn="ctr">
              <a:lnSpc>
                <a:spcPct val="100000"/>
              </a:lnSpc>
            </a:pPr>
            <a:r>
              <a:rPr sz="1400" b="1" dirty="0">
                <a:solidFill>
                  <a:srgbClr val="FFF8E6"/>
                </a:solidFill>
                <a:latin typeface="微软雅黑" panose="020B0503020204020204" pitchFamily="34" charset="-122"/>
                <a:cs typeface="微软雅黑" panose="020B0503020204020204" pitchFamily="34" charset="-122"/>
              </a:rPr>
              <a:t>地点</a:t>
            </a:r>
            <a:r>
              <a:rPr sz="1400" b="1" spc="-5" dirty="0">
                <a:solidFill>
                  <a:srgbClr val="FFF8E6"/>
                </a:solidFill>
                <a:latin typeface="微软雅黑" panose="020B0503020204020204" pitchFamily="34" charset="-122"/>
                <a:cs typeface="微软雅黑" panose="020B0503020204020204" pitchFamily="34" charset="-122"/>
              </a:rPr>
              <a:t>：</a:t>
            </a:r>
            <a:r>
              <a:rPr sz="1400" dirty="0">
                <a:solidFill>
                  <a:srgbClr val="FFF8E6"/>
                </a:solidFill>
                <a:latin typeface="微软雅黑" panose="020B0503020204020204" pitchFamily="34" charset="-122"/>
                <a:cs typeface="微软雅黑" panose="020B0503020204020204" pitchFamily="34" charset="-122"/>
              </a:rPr>
              <a:t>北京</a:t>
            </a:r>
            <a:endParaRPr sz="1400">
              <a:latin typeface="微软雅黑" panose="020B0503020204020204" pitchFamily="34" charset="-122"/>
              <a:cs typeface="微软雅黑" panose="020B0503020204020204" pitchFamily="34" charset="-122"/>
            </a:endParaRPr>
          </a:p>
        </p:txBody>
      </p:sp>
      <p:sp>
        <p:nvSpPr>
          <p:cNvPr id="13" name="object 13"/>
          <p:cNvSpPr/>
          <p:nvPr/>
        </p:nvSpPr>
        <p:spPr>
          <a:xfrm>
            <a:off x="5080609" y="2030730"/>
            <a:ext cx="938530" cy="952500"/>
          </a:xfrm>
          <a:custGeom>
            <a:avLst/>
            <a:gdLst/>
            <a:ahLst/>
            <a:cxnLst/>
            <a:rect l="l" t="t" r="r" b="b"/>
            <a:pathLst>
              <a:path w="938529" h="952500">
                <a:moveTo>
                  <a:pt x="931415" y="847089"/>
                </a:moveTo>
                <a:lnTo>
                  <a:pt x="145567" y="847089"/>
                </a:lnTo>
                <a:lnTo>
                  <a:pt x="160807" y="859789"/>
                </a:lnTo>
                <a:lnTo>
                  <a:pt x="176301" y="869950"/>
                </a:lnTo>
                <a:lnTo>
                  <a:pt x="192049" y="881380"/>
                </a:lnTo>
                <a:lnTo>
                  <a:pt x="208178" y="890269"/>
                </a:lnTo>
                <a:lnTo>
                  <a:pt x="224307" y="900430"/>
                </a:lnTo>
                <a:lnTo>
                  <a:pt x="257581" y="915669"/>
                </a:lnTo>
                <a:lnTo>
                  <a:pt x="326796" y="939800"/>
                </a:lnTo>
                <a:lnTo>
                  <a:pt x="380898" y="949960"/>
                </a:lnTo>
                <a:lnTo>
                  <a:pt x="417982" y="952500"/>
                </a:lnTo>
                <a:lnTo>
                  <a:pt x="455828" y="952500"/>
                </a:lnTo>
                <a:lnTo>
                  <a:pt x="494309" y="949960"/>
                </a:lnTo>
                <a:lnTo>
                  <a:pt x="553364" y="939800"/>
                </a:lnTo>
                <a:lnTo>
                  <a:pt x="593623" y="929639"/>
                </a:lnTo>
                <a:lnTo>
                  <a:pt x="654837" y="908050"/>
                </a:lnTo>
                <a:lnTo>
                  <a:pt x="717321" y="878839"/>
                </a:lnTo>
                <a:lnTo>
                  <a:pt x="738403" y="867410"/>
                </a:lnTo>
                <a:lnTo>
                  <a:pt x="910599" y="867410"/>
                </a:lnTo>
                <a:lnTo>
                  <a:pt x="931415" y="847089"/>
                </a:lnTo>
                <a:close/>
              </a:path>
              <a:path w="938529" h="952500">
                <a:moveTo>
                  <a:pt x="910599" y="867410"/>
                </a:moveTo>
                <a:lnTo>
                  <a:pt x="738403" y="867410"/>
                </a:lnTo>
                <a:lnTo>
                  <a:pt x="826033" y="949960"/>
                </a:lnTo>
                <a:lnTo>
                  <a:pt x="910599" y="867410"/>
                </a:lnTo>
                <a:close/>
              </a:path>
              <a:path w="938529" h="952500">
                <a:moveTo>
                  <a:pt x="89433" y="800100"/>
                </a:moveTo>
                <a:lnTo>
                  <a:pt x="72542" y="800100"/>
                </a:lnTo>
                <a:lnTo>
                  <a:pt x="61620" y="802639"/>
                </a:lnTo>
                <a:lnTo>
                  <a:pt x="27838" y="820419"/>
                </a:lnTo>
                <a:lnTo>
                  <a:pt x="3581" y="855980"/>
                </a:lnTo>
                <a:lnTo>
                  <a:pt x="0" y="878839"/>
                </a:lnTo>
                <a:lnTo>
                  <a:pt x="152" y="882650"/>
                </a:lnTo>
                <a:lnTo>
                  <a:pt x="11582" y="914400"/>
                </a:lnTo>
                <a:lnTo>
                  <a:pt x="13614" y="918210"/>
                </a:lnTo>
                <a:lnTo>
                  <a:pt x="33426" y="935989"/>
                </a:lnTo>
                <a:lnTo>
                  <a:pt x="36220" y="938530"/>
                </a:lnTo>
                <a:lnTo>
                  <a:pt x="42062" y="941069"/>
                </a:lnTo>
                <a:lnTo>
                  <a:pt x="48158" y="943610"/>
                </a:lnTo>
                <a:lnTo>
                  <a:pt x="51206" y="943610"/>
                </a:lnTo>
                <a:lnTo>
                  <a:pt x="54381" y="944880"/>
                </a:lnTo>
                <a:lnTo>
                  <a:pt x="57556" y="944880"/>
                </a:lnTo>
                <a:lnTo>
                  <a:pt x="60858" y="946150"/>
                </a:lnTo>
                <a:lnTo>
                  <a:pt x="70510" y="946150"/>
                </a:lnTo>
                <a:lnTo>
                  <a:pt x="83845" y="943610"/>
                </a:lnTo>
                <a:lnTo>
                  <a:pt x="87274" y="942339"/>
                </a:lnTo>
                <a:lnTo>
                  <a:pt x="97180" y="938530"/>
                </a:lnTo>
                <a:lnTo>
                  <a:pt x="100482" y="935989"/>
                </a:lnTo>
                <a:lnTo>
                  <a:pt x="107086" y="932180"/>
                </a:lnTo>
                <a:lnTo>
                  <a:pt x="112420" y="928369"/>
                </a:lnTo>
                <a:lnTo>
                  <a:pt x="119913" y="922019"/>
                </a:lnTo>
                <a:lnTo>
                  <a:pt x="122199" y="919480"/>
                </a:lnTo>
                <a:lnTo>
                  <a:pt x="126644" y="915669"/>
                </a:lnTo>
                <a:lnTo>
                  <a:pt x="132740" y="908050"/>
                </a:lnTo>
                <a:lnTo>
                  <a:pt x="134391" y="905510"/>
                </a:lnTo>
                <a:lnTo>
                  <a:pt x="136169" y="901700"/>
                </a:lnTo>
                <a:lnTo>
                  <a:pt x="137820" y="899160"/>
                </a:lnTo>
                <a:lnTo>
                  <a:pt x="140741" y="894080"/>
                </a:lnTo>
                <a:lnTo>
                  <a:pt x="142011" y="891539"/>
                </a:lnTo>
                <a:lnTo>
                  <a:pt x="143154" y="887730"/>
                </a:lnTo>
                <a:lnTo>
                  <a:pt x="144297" y="885189"/>
                </a:lnTo>
                <a:lnTo>
                  <a:pt x="145186" y="882650"/>
                </a:lnTo>
                <a:lnTo>
                  <a:pt x="145948" y="880110"/>
                </a:lnTo>
                <a:lnTo>
                  <a:pt x="146583" y="876300"/>
                </a:lnTo>
                <a:lnTo>
                  <a:pt x="147218" y="873760"/>
                </a:lnTo>
                <a:lnTo>
                  <a:pt x="147599" y="871219"/>
                </a:lnTo>
                <a:lnTo>
                  <a:pt x="147853" y="867410"/>
                </a:lnTo>
                <a:lnTo>
                  <a:pt x="147777" y="859789"/>
                </a:lnTo>
                <a:lnTo>
                  <a:pt x="147472" y="855980"/>
                </a:lnTo>
                <a:lnTo>
                  <a:pt x="146964" y="853439"/>
                </a:lnTo>
                <a:lnTo>
                  <a:pt x="146329" y="850900"/>
                </a:lnTo>
                <a:lnTo>
                  <a:pt x="145567" y="847089"/>
                </a:lnTo>
                <a:lnTo>
                  <a:pt x="931415" y="847089"/>
                </a:lnTo>
                <a:lnTo>
                  <a:pt x="937920" y="840739"/>
                </a:lnTo>
                <a:lnTo>
                  <a:pt x="900406" y="801369"/>
                </a:lnTo>
                <a:lnTo>
                  <a:pt x="95021" y="801369"/>
                </a:lnTo>
                <a:lnTo>
                  <a:pt x="89433" y="800100"/>
                </a:lnTo>
                <a:close/>
              </a:path>
              <a:path w="938529" h="952500">
                <a:moveTo>
                  <a:pt x="94132" y="650239"/>
                </a:moveTo>
                <a:lnTo>
                  <a:pt x="26441" y="718819"/>
                </a:lnTo>
                <a:lnTo>
                  <a:pt x="30505" y="725169"/>
                </a:lnTo>
                <a:lnTo>
                  <a:pt x="34569" y="730250"/>
                </a:lnTo>
                <a:lnTo>
                  <a:pt x="47015" y="746760"/>
                </a:lnTo>
                <a:lnTo>
                  <a:pt x="51333" y="751839"/>
                </a:lnTo>
                <a:lnTo>
                  <a:pt x="55524" y="756919"/>
                </a:lnTo>
                <a:lnTo>
                  <a:pt x="72796" y="777239"/>
                </a:lnTo>
                <a:lnTo>
                  <a:pt x="86131" y="792480"/>
                </a:lnTo>
                <a:lnTo>
                  <a:pt x="95021" y="801369"/>
                </a:lnTo>
                <a:lnTo>
                  <a:pt x="900406" y="801369"/>
                </a:lnTo>
                <a:lnTo>
                  <a:pt x="897986" y="798830"/>
                </a:lnTo>
                <a:lnTo>
                  <a:pt x="411632" y="798830"/>
                </a:lnTo>
                <a:lnTo>
                  <a:pt x="394614" y="797560"/>
                </a:lnTo>
                <a:lnTo>
                  <a:pt x="344703" y="789939"/>
                </a:lnTo>
                <a:lnTo>
                  <a:pt x="296697" y="775969"/>
                </a:lnTo>
                <a:lnTo>
                  <a:pt x="250469" y="756919"/>
                </a:lnTo>
                <a:lnTo>
                  <a:pt x="191287" y="723900"/>
                </a:lnTo>
                <a:lnTo>
                  <a:pt x="148742" y="693419"/>
                </a:lnTo>
                <a:lnTo>
                  <a:pt x="121183" y="671830"/>
                </a:lnTo>
                <a:lnTo>
                  <a:pt x="107594" y="661669"/>
                </a:lnTo>
                <a:lnTo>
                  <a:pt x="94132" y="650239"/>
                </a:lnTo>
                <a:close/>
              </a:path>
              <a:path w="938529" h="952500">
                <a:moveTo>
                  <a:pt x="539540" y="433069"/>
                </a:moveTo>
                <a:lnTo>
                  <a:pt x="304825" y="433069"/>
                </a:lnTo>
                <a:lnTo>
                  <a:pt x="615848" y="750569"/>
                </a:lnTo>
                <a:lnTo>
                  <a:pt x="595909" y="760730"/>
                </a:lnTo>
                <a:lnTo>
                  <a:pt x="557047" y="775969"/>
                </a:lnTo>
                <a:lnTo>
                  <a:pt x="500532" y="791210"/>
                </a:lnTo>
                <a:lnTo>
                  <a:pt x="464337" y="796289"/>
                </a:lnTo>
                <a:lnTo>
                  <a:pt x="428904" y="798830"/>
                </a:lnTo>
                <a:lnTo>
                  <a:pt x="897986" y="798830"/>
                </a:lnTo>
                <a:lnTo>
                  <a:pt x="853211" y="751839"/>
                </a:lnTo>
                <a:lnTo>
                  <a:pt x="874547" y="711200"/>
                </a:lnTo>
                <a:lnTo>
                  <a:pt x="892454" y="673100"/>
                </a:lnTo>
                <a:lnTo>
                  <a:pt x="907059" y="633730"/>
                </a:lnTo>
                <a:lnTo>
                  <a:pt x="907457" y="632460"/>
                </a:lnTo>
                <a:lnTo>
                  <a:pt x="734974" y="632460"/>
                </a:lnTo>
                <a:lnTo>
                  <a:pt x="539540" y="433069"/>
                </a:lnTo>
                <a:close/>
              </a:path>
              <a:path w="938529" h="952500">
                <a:moveTo>
                  <a:pt x="485927" y="0"/>
                </a:moveTo>
                <a:lnTo>
                  <a:pt x="510819" y="12700"/>
                </a:lnTo>
                <a:lnTo>
                  <a:pt x="534568" y="27939"/>
                </a:lnTo>
                <a:lnTo>
                  <a:pt x="557301" y="41910"/>
                </a:lnTo>
                <a:lnTo>
                  <a:pt x="599592" y="74930"/>
                </a:lnTo>
                <a:lnTo>
                  <a:pt x="637819" y="109219"/>
                </a:lnTo>
                <a:lnTo>
                  <a:pt x="671601" y="147319"/>
                </a:lnTo>
                <a:lnTo>
                  <a:pt x="701192" y="186689"/>
                </a:lnTo>
                <a:lnTo>
                  <a:pt x="726211" y="228600"/>
                </a:lnTo>
                <a:lnTo>
                  <a:pt x="746912" y="270510"/>
                </a:lnTo>
                <a:lnTo>
                  <a:pt x="763168" y="314960"/>
                </a:lnTo>
                <a:lnTo>
                  <a:pt x="774725" y="358139"/>
                </a:lnTo>
                <a:lnTo>
                  <a:pt x="781710" y="402589"/>
                </a:lnTo>
                <a:lnTo>
                  <a:pt x="783996" y="447039"/>
                </a:lnTo>
                <a:lnTo>
                  <a:pt x="783361" y="468630"/>
                </a:lnTo>
                <a:lnTo>
                  <a:pt x="778662" y="511810"/>
                </a:lnTo>
                <a:lnTo>
                  <a:pt x="769010" y="553719"/>
                </a:lnTo>
                <a:lnTo>
                  <a:pt x="754405" y="594360"/>
                </a:lnTo>
                <a:lnTo>
                  <a:pt x="734974" y="632460"/>
                </a:lnTo>
                <a:lnTo>
                  <a:pt x="907457" y="632460"/>
                </a:lnTo>
                <a:lnTo>
                  <a:pt x="927252" y="560069"/>
                </a:lnTo>
                <a:lnTo>
                  <a:pt x="936142" y="488950"/>
                </a:lnTo>
                <a:lnTo>
                  <a:pt x="936650" y="454660"/>
                </a:lnTo>
                <a:lnTo>
                  <a:pt x="934491" y="421639"/>
                </a:lnTo>
                <a:lnTo>
                  <a:pt x="923569" y="358139"/>
                </a:lnTo>
                <a:lnTo>
                  <a:pt x="904138" y="299719"/>
                </a:lnTo>
                <a:lnTo>
                  <a:pt x="877341" y="245110"/>
                </a:lnTo>
                <a:lnTo>
                  <a:pt x="843940" y="195580"/>
                </a:lnTo>
                <a:lnTo>
                  <a:pt x="805078" y="151130"/>
                </a:lnTo>
                <a:lnTo>
                  <a:pt x="761644" y="111760"/>
                </a:lnTo>
                <a:lnTo>
                  <a:pt x="714781" y="77469"/>
                </a:lnTo>
                <a:lnTo>
                  <a:pt x="639851" y="36830"/>
                </a:lnTo>
                <a:lnTo>
                  <a:pt x="588416" y="17780"/>
                </a:lnTo>
                <a:lnTo>
                  <a:pt x="536727" y="6350"/>
                </a:lnTo>
                <a:lnTo>
                  <a:pt x="511200" y="2539"/>
                </a:lnTo>
                <a:lnTo>
                  <a:pt x="485927" y="0"/>
                </a:lnTo>
                <a:close/>
              </a:path>
              <a:path w="938529" h="952500">
                <a:moveTo>
                  <a:pt x="320319" y="149860"/>
                </a:moveTo>
                <a:lnTo>
                  <a:pt x="87655" y="388619"/>
                </a:lnTo>
                <a:lnTo>
                  <a:pt x="219608" y="520700"/>
                </a:lnTo>
                <a:lnTo>
                  <a:pt x="304825" y="433069"/>
                </a:lnTo>
                <a:lnTo>
                  <a:pt x="539540" y="433069"/>
                </a:lnTo>
                <a:lnTo>
                  <a:pt x="421284" y="312419"/>
                </a:lnTo>
                <a:lnTo>
                  <a:pt x="536981" y="191769"/>
                </a:lnTo>
                <a:lnTo>
                  <a:pt x="507720" y="161289"/>
                </a:lnTo>
                <a:lnTo>
                  <a:pt x="366039" y="161289"/>
                </a:lnTo>
                <a:lnTo>
                  <a:pt x="357530" y="160019"/>
                </a:lnTo>
                <a:lnTo>
                  <a:pt x="353212" y="160019"/>
                </a:lnTo>
                <a:lnTo>
                  <a:pt x="349275" y="158750"/>
                </a:lnTo>
                <a:lnTo>
                  <a:pt x="345338" y="158750"/>
                </a:lnTo>
                <a:lnTo>
                  <a:pt x="341401" y="157480"/>
                </a:lnTo>
                <a:lnTo>
                  <a:pt x="337591" y="156210"/>
                </a:lnTo>
                <a:lnTo>
                  <a:pt x="333908" y="154939"/>
                </a:lnTo>
                <a:lnTo>
                  <a:pt x="330352" y="153669"/>
                </a:lnTo>
                <a:lnTo>
                  <a:pt x="326923" y="152400"/>
                </a:lnTo>
                <a:lnTo>
                  <a:pt x="320319" y="149860"/>
                </a:lnTo>
                <a:close/>
              </a:path>
              <a:path w="938529" h="952500">
                <a:moveTo>
                  <a:pt x="469925" y="121919"/>
                </a:moveTo>
                <a:lnTo>
                  <a:pt x="464083" y="125730"/>
                </a:lnTo>
                <a:lnTo>
                  <a:pt x="458241" y="130810"/>
                </a:lnTo>
                <a:lnTo>
                  <a:pt x="452526" y="133350"/>
                </a:lnTo>
                <a:lnTo>
                  <a:pt x="446811" y="137160"/>
                </a:lnTo>
                <a:lnTo>
                  <a:pt x="441223" y="140969"/>
                </a:lnTo>
                <a:lnTo>
                  <a:pt x="430301" y="146050"/>
                </a:lnTo>
                <a:lnTo>
                  <a:pt x="424967" y="148589"/>
                </a:lnTo>
                <a:lnTo>
                  <a:pt x="419633" y="149860"/>
                </a:lnTo>
                <a:lnTo>
                  <a:pt x="414426" y="152400"/>
                </a:lnTo>
                <a:lnTo>
                  <a:pt x="404012" y="154939"/>
                </a:lnTo>
                <a:lnTo>
                  <a:pt x="399059" y="157480"/>
                </a:lnTo>
                <a:lnTo>
                  <a:pt x="394106" y="157480"/>
                </a:lnTo>
                <a:lnTo>
                  <a:pt x="384327" y="160019"/>
                </a:lnTo>
                <a:lnTo>
                  <a:pt x="379755" y="160019"/>
                </a:lnTo>
                <a:lnTo>
                  <a:pt x="370484" y="161289"/>
                </a:lnTo>
                <a:lnTo>
                  <a:pt x="507720" y="161289"/>
                </a:lnTo>
                <a:lnTo>
                  <a:pt x="469925" y="121919"/>
                </a:lnTo>
                <a:close/>
              </a:path>
            </a:pathLst>
          </a:custGeom>
          <a:solidFill>
            <a:srgbClr val="F8EFDC"/>
          </a:solidFill>
        </p:spPr>
        <p:txBody>
          <a:bodyPr wrap="square" lIns="0" tIns="0" rIns="0" bIns="0" rtlCol="0"/>
          <a:lstStyle/>
          <a:p>
            <a:endParaRPr/>
          </a:p>
        </p:txBody>
      </p:sp>
      <p:sp>
        <p:nvSpPr>
          <p:cNvPr id="16" name="object 10"/>
          <p:cNvSpPr txBox="1">
            <a:spLocks noGrp="1"/>
          </p:cNvSpPr>
          <p:nvPr/>
        </p:nvSpPr>
        <p:spPr>
          <a:xfrm>
            <a:off x="930910" y="241618"/>
            <a:ext cx="69767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2357453"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第四代领导集体时期</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9267" name="AutoShape 3" descr="data:image/jpeg;base64,/9j/4AAQSkZJRgABAQEASABIAAD/2wBDAAgGBgcGBQgHBwcJCQgKDBQNDAsLDBkSEw8UHRofHh0aHBwgJC4nICIsIxwcKDcpLDAxNDQ0Hyc5PTgyPC4zNDL/2wBDAQkJCQwLDBgNDRgyIRwhMjIyMjIyMjIyMjIyMjIyMjIyMjIyMjIyMjIyMjIyMjIyMjIyMjIyMjIyMjIyMjIyMjL/wAARCAGGAfQDASIAAhEBAxEB/8QAHAABAAICAwEAAAAAAAAAAAAAAAYHAQUDBAgC/8QASRAAAQMDAgQDBgIHBgQFAwUAAQACAwQFEQYhBxIxQRNRYRQiMnGBkaGxCBUjQlJywRYkM2Ki0YKy4fAlNDZDUxdjkiZ0g5Px/8QAGwEBAAIDAQEAAAAAAAAAAAAAAAQFAQIDBgf/xAAyEQEAAgIBBAAEBAUEAwEAAAAAAQIDBBEFEiExE0FRYQYiMoEUIzNxkSRCobEWNEPh/9oADAMBAAIRAxEAPwC/0REBERAREQEREBERAREQERYJQCvkkA9l1624U9vpJKqrlZDDGMue84AVT3/ilX1Mz4bMxtNCCQJpG5e71AOw/Fc8mWuOOZS9TRzbVuMcfut8va3q4BdSa7W6nOJq+mjPk+Vo/qvO1ZeLncCTWXGqmz1DpTj7DZdHlady0E+ZCizux8oXeP8ADlv99/8AD0rHerXMcR3GkefJszT/AFXcbKx4y1wI8wcry9yt/hH2XbpLnX0Dg6jramAjp4chA+3RYjdj5wzk/Dk8fku9MEjbosg5VHW3iZqCiLRUuirYx18VvK7/APIf7KaWvirZqoiOtjmopD1Lm8zPuFIps0sq8/SNvD57eY+yfouhRXmguMfiUVXBO3/7bwT9l3WvBXaJifStms1niYfSLGVlZYEREBERAREQEREBERAREQEREBERAREQEREBERAREQEREBERAREQEREBERAREQEREBERAREQEREBERAREQEREBcUsjY2Oc5wDQMknoF9uOBlUvr/AFlVXC4VNpo5vDoIj4chZsZXD4gT5Dphc8uWMccyl6Wnfby/Dp+7pa71a7UFy9npHn9XU5wzB/xXd3H06gKI9sdkRVF7zeeZe/1temvjjHT1AiItHc6kAAnttvupPb+H+o7jAJmUTYY3DIM8nIT9Ov3Wv0rRvr9VWynaM/t2vd8m7/0XopjRygYUvWwVyR3WUHV+qZNW8Y8XHLzzd9I3uxxGesonCEdZY3B7R8/JaTIOQvT1RCyeF8UjGvY8Yc1w2I8l581XY/7P6hqKJmfA/wASEn+A9vodvomxrxT80M9J6tbatOPJHFmlY50b+eNzmP7OaSD9wrE0nxL/AFdSMoby2WVjNmVLPecB5OHf5hV0i4Y8tsc8ws9rRw7Ne3JD0VbNT2a8YFFcIZXn9zmw77FboFeWwS14e0kOByCDghW/w91qblE203ObNawfsZXneZvkT/EPxU/DtReeLPLdQ6LbWpOTHPNY9/ZYyL5YchfSlqIREQEREBERAREQEREBERAREQEREBERAREQEREBERAREQEREBERAREQEREBERAREQEREBERAREQEREBD0RYPRBqNS3H9U6erq7OHRQuLf5u34rzkS4kl5JcTk533V0cVqvwdKx04ODUVDGkeYGXH8lS/ZVu5bm0Vev/AA9hiuG2SfnIi+mxvcxz2scWN+JwaSB8yvlQ58PQxaJ9CIiwym3CyKOTVr3vxzR0ziwHzJA/JXaDtuvNlkvFRYrvBcKfd0Zw5hOA9p6hXXYtdWW9MDW1LaeoxvDOQ1w+XYqy1Mle3tl5DrupmnP8aI5rKUFU5xcLP7QUOPj9mPN8ubb+qtC4Xu22ymdU1VbBGwDqXjJ9AO5VE6rvg1BqGevY1zYiBHEHdeUd8ds5K22717OOXHoWvedmMvHiPm0qIirHtRckD5oqmKSn5hO14MZb15u2F27TZrhfKr2e3UzpnfvOxhrfUu6BXBpLQFJYC2qquWqr8fGR7sfo0H813w4L3mPkq+o9Sw61ZrPm30S2hMjqWIyjEhYOYeuN/wAV2V8tGF9K3h4OZ5nkRERgREQEREBERAREQEREBERAREQEREBERAREQEREBERAREQEREBERAREQEREBERAREQEREBERAREQF8nOF9L5d0QVTxfq8z2ulBGzXykZ+QH9VqtFaD/AF6wV9yEsdEHDw2j3TMO+/UNWx1CKK98WaShrXj2WJjYy0nAccF3L9SVa0MTIomsYwNa0AANGAB6KHXFXJkm0r7Ju5NTTx4MfiZjnn+6O3+Og07o+s8GhHs0cXJ4MLPPb+vVUC3oACDgY2K9RvY2Rha4ZaeoKj9x0RYLrUCeqt7TKBguY4sz88Yyts+CcnHbLn0vqldXu+JEzz83n1FebuGOmXZ/uko+U7v91xnhbpvP+DU//wB7lG/g7/Vc/wDkOt9JUh1QgEbgEeSu/wD+lumwf8GpP/8AO5c8fDPS7OtC9380zj/VI08n1Yn8Qa3H6ZUTgDr+K+mNdK8Nia6Rx6BgLj+C9AwaH03TkclnpiR0L2835rb09vpKMYpqWKIeTGALeNKZ/VKPf8RUrH8un+f/AMULbdE6huZHhW58TD+/Ufsx+O6nFm4T0sLmy3eqNS4bmKLLWffqVZfKExgrvTVx1Vmx1vazRxE9sfZ1KG3Utvp2wUdPHDE3o2NuAu4sZwtfd7xR2W3yVlbKGRMHlkk+QHcqR4rCqiLXtx7mWwJxus52VOXvipX1f7O0Q+xsBz4sgDnkfLoFLdDa1Oo45KSqayOvhHM4N+GRv8QH5hcq56Wt2wm5embGLF8W9fCbjoiDoi7ID5LgFkHJWmvdsr7hVW19JXNp4aWczzRlnN4xDCGNPkA4hx+SzaKWosWmoIa2qdW1NNCXTTYwZXbuJx9+qDcZwmVUtRrqrul2o4qe63COnuAZLSU9ptPiSiJ3R0ksmW7b55QcY6lSvh/eLjc7ddIrpUipnt1znohPyBhkawjBcBtnB7IJgi1dfqOy2xzm113oKZzPibNUMaR9CcqOy8WtCwytjdqOlcXHGWBzgPmQMIJshOFxRzMmgZNC9r43tDmub0cD0I+arWp4gVx1tLJTQvfpW3CSGtnha2V7pBjMgbnn8Nh2Lmg90FnoutR1lPW0cVVSzxz08rQ+OWN3M14PcHutFqbWlp0y4U9ZVQtrpIJZ4IJZPDbIGDJBfghpPQZ6lBJcplU7ZeMdurNWtlqrvBS2Se3+MYahvvQT85AYC0deXc5z6Kwr3coqrRlXc7bdWQRmkdPBWsw9owMh24OR2O3dBvjI0dTjyyvoHK8u0lZW3q+VNw/VrqiO7Q+x251WJHQuqXABz/Fld7hb7x264AA8vSGn7c+z2GgtstVJVSUsDYnTyHLnkDBJQbNERATK02or0yxW5tS8Aulnjp4y4HlEkjuVhdjflyRnHZVk7Vt9uFLeDS365Gtt1LLMXwWdsFEx8e5jc6TLyTgjsguZFrLJXvrtP2+4TlrX1FLHM/GwBc0E/RdOv1rpm2NLqzUFth9DUtJ+wOUG/RRG28TNH3i7RWygvlPNVynljZhwDz5AkYJUhuVxprZbqivrJBHTU0bpZXHs0DJQdzOSsqtNI66uNXW1EupITb6S41A/VRcGFkYLdonvafdkOx5XAbk79lY738kbiGlxAyGjqfRB9537oHAnCpS/cW6z+1kdJTWe5QW+CkndX0laxsTpm4wHN6lmDncnB6DfGd/wZ1C+46Rp6GtuVJPWxNL2RNqHSTtiyceIHDbGcDGdsILMzhMquOKnEWn0lap7dHT1Utzq4HeCWNcxkYIx4nienkN846dVG7Dr/UJls9BPVRSyU0tLT1ZMGTVNm5ff5nEOaQHDo3BIJz0CC6ycLAdnK1t/tZvdirLYKh9OKmPwnSszzNaSObGO+M/dcNksTLTVXKpE0sr62Zr8PcSImMYGMY3PkBn5lBukREBERAREQEREBERAREQEREBfL/hPdfS+HnDT8kHnO81ch1ZW1b3Zc2uc7P8AK7/YL0RTTtmp45GuBa9ocCPVeaK6Xx7hVS//ACTPd93Eqaac4lVVmt8dFW0pq44hyxva8NcB5HzVdgzVpa0Wet6p0/Jnw47Yo8xC6soq0bxfof3rTVD5SNK5W8XrV+9b61vy5T/VS/j4/qop6XuR/wDOVjIq+bxbsZ+Klrm/8AP9VvdPa0tepZ5YKLxmyRNDi2VnLkHuPNbRlpbxEuOTS2Mde69JiEkRYysOOBldEV9IupHX001S+mjnjdNGMvjDgXN+Y7Lsgkj0TnlmYmPYXALT3fU1os0bnVlbEx7RtGHZefQBcer62a36SuVVA8sljhPI4dQTsD+K88uJc9z3OL3uJ5nuOSfUlRs+f4fhb9L6XG5E3tPEQmt54m3mvkeygLaGn6NIHNIR6k9CojVV1XXP56uqmnce8jy78110VbfLe88zL1+DSwYI4x14/wCzC3Wka91t1ZbqhrsNMwif/K7Y/mFpVlkhhlZK34mODgfkcrFJ7bRLps44yYbUn5w9RtOQFldejmbUUcE7TlskbXA/MZXYV5D5rMcTwYXQvEUs9nroadvNM+nkbGM9XFpA/Fd9YIyjCin6BvslrsFcaqSCgp7fQyzxvlmD6WSIDxA2JnUkdzuN1L+FVbT3GTV1TRTCajlvkssMrejg5jTsrE5NsZXWoLXQ2sTNoaWGnbNK6aRsTA0Oeerjjug0tZoLTNx1B+vK2z01RX8oaXyt5mux0JadicbZIXam0jp+peXz2S3yOLOTL6dpw3yG2w+S3iINPfaG41NikobLUxUM8gbEJy3Pgx5AcWgfvBucds4UINmt1g4i6Ks9ug5I6agrclwy5zSBu49yXZJ9SrPwuCSjp5KuKqfDG6eJrmskLfeaHYyAewOB9kEUsegY9OXp9XZ7tW01ule58tqOH0/M7ryg7s38lDdT8NbVZb7QXmgsddc4JpaiOuhj/vEjfEjIjcxrzgBru5OyuMDZC0FBTnDLTFfYbzNBcbNdZKWpo2U7Jq2KERxNYXO5XNa49SfXf8LLudsqprdHb7VPHbonEMkkiZh0cfcRgbBx8+g64JW45QnKEFKDTodaLLT3WnmNFLqMUtJR1OcxUgdJhp7nmOXZO+OXfZWTp+y3ayS1EFReX3G2AD2RlRHmeHf4XSfvjGwJGVuaq3U1a6ndUxCU00wnh5v3HgEA/YldnG2EGsoLqa263OjFLNGyhkZH47xhsrnMDjy/LIB+a2i+GxhpOABk5X2giOvqGquFstkdLA+YMu9HLOGDJEbZQScemyris0vXaTnul51Hc2ildR1tJDO6omldOZM+GHjHKzAwAO59VeZbkrhqqKnraWWlqomTQTNLJI5GhzXA9QQUEf0E6Sp4e6fdM33zb4g4H+UBYtPD3S1lnnnorHRtmmeXue+MPIJ7N5s8o9ApHS00NHTRU1PG2OGJgZGxowGtAwAFzINNTaVsNJUsqoLNQR1LHl7ZhA3nDj35sZyujqXTlTqWqoaOpqWMscTvGrKcZ56p7SCxhPQMzufPAUnWMIK0stmt+oNQ8Q7ZWUzX0M9bBG9oHL7whbkjydnfI7qU6W01U6apZaSW+VtzpTgQNrOVzoQM7Bw3I6dfJbyKjp4Jp5YoWMkncHyuaMF7gMAnzOAAuYjKClOKOnobdfaO5Weg8e7Vr5X+FTvcaiWXl2e4HmBiZgHAA3xghWdpGwt07pm3WzxTPJT07Y3TvZhzsDp8h0A7ABbCntFFS19RXRQtFVUYEkzvee4DoMnoB5DZd0DCCv8AihQS3u327T9PDPJNXzyEcj+Rn7OJz8PODtkN22z9FAay522fWT6kVFLbJPbIKgOqKlw8SVkYDIZKfGWEOG7j7owMdVfpblcL6GmlmbNJBE+VowHuYC4fUoOCzyV8trpn3OGOCudGDPHE/mY13flPcd/qu+sAYWUBERAREQEREBERAREQEREBERAXSus4pbTWTk48OF7vs0ruqO64qPZ9F3WQHBMBb99v6rW08VmXTDXuyVr9ZeewSRnPXdZTGAAEVHPt9MiOI4ERFhkU24WnGrnY70r/AMwoSpvws/8AV5//AGr/AMwu2D+pCv6pEfwl/wCy687LrXHm/VtTyuc13hOw5pwQcHddpdG8uLLLXOacOEEhB8vdKuJ9PAY4/NEKR4fVckOtqJ3O5xqOeOQk5LwRnJ8zkK+2/CvPmhC0aztBPTxD/wApXoNpUXUmZpK467SK568R8oR3XjebRN1HlDn7EFUAQvQutADoy7g9PZn/AJLzyuG7+qFp+HP6V4+4iIob0Yuxb6UV1ypaUnAmmZGfkTv+C665aaodSVUNSz4oZGyD1wcrNP1Ry0y93ZPb74l6ZpoWU1PHBGMMjaGNHkAMLmHRdWhqWVlHDUxnLJWB7SPIhdoK8j0+ZW5iZiWUWC4N6rrvuFHHVNpX1UDah3wxOkaHn5NzlZYdlFxS1EMDOeWVkbcgZe4NGT0G6+BX0hqzSCphNSBkwiQc+P5c5QdhFxvmjiY58jwxjRkuccAD1K46aupayLxaaoimjzjnieHDPlkIOwiLijqYZmc8UrHsyRzNcCNuu4QcqLiFTAYPHE0ZhxzeJzDlx556I6pgbD4zpWCLHN4hcOXHnnphByouCnrKari8WmnjmjzjnieHD7hZFTA50jWzRl0X+IA4e58/L6oOZFEqrU1TFxHten4mQPo6uglqnSbl/M12AAc4x9FI6qvpKJgdVVUMDXHDTLIGAn0yUHaRRPS2paq+ah1NQzMgEFsq2QwOjzl7XN5sk5wfopWXAIMous+4UcdS2mfVQNqHfDE6QB5+QzlcktTDAwPllZG0kAF5DRk9Bug5UXWFwo3VRpRVQmoAyYfEHOB/LnK5nzRxsL5HtYxoyXOOAB80H2i69NXUtYznpaiKdnTmieHj7hc+RhBlF1qm4UdEGmqqoYA44b4sgZk+mTuo3pLUtTfLnqWCqZAyK2XB1LC6PIywDOXEnqglqLhbV074o5WzRmOT4Hh4w75HuvipuFHR8vtVVDBznDfFkDMn0yUHZRfHis5ebmHLjOe2F1oLrb6mbwYK6mll68kczXO+wOUHcRcT6mGN7GPlY18hwxrnAFx8h5/RfEFfSVL5GQVMMrozh4jkDi0+RwdkHYRdeCvpKp8jKephmdGcPEcgcWn1wdl2EBERAREQEREBERAREQEREGFD+JcnLomsGfidGP8AUFMCq/4sTyR6ZgiaCWTVLQ846YBI/ELnlnikpWjXu2aR91Np652W601pms1NX+DTgx07D+2qCMtZ6DzPorUs/Dax2yR0k7X1zyMYqACG/IAYVZj1738vabnVtfWtNZnmfspDmZ/G37oC0nAcCSvSMenrPCMR2ukaPSFv+y4a7S1kroTHPa6ZwI6iMNP3C7fwU/VWR+I6c+aPOqmnC94ZrFrT+/TvA/BcOttGv03O2ppi6S3ynDS7cxu8j5jyK1ujq9tu1dbqh5wzxfDcfRwx+a40rOPJEWWWxmpt6V7YvnD0OOi454mzQPicMte0tI88r7b0X11Vt7eCieFfaY4cssuoJK6eZs8ULv7oN8j1d6gbKfgYCzgAYCw5waCScAd1itYpHEOubPkz27rzzKNa/qm02irkSRmSPwmj1cQP6qgvpsp9xJ1XFdqhlqoZA+np3c0rwchz+wHyUBVZtXi1+I+T2XQ9a2HX7rx5sIiKMuhERBePDOtfV6OgY85NO90P0B2/NTMKA8KZqd2mZIIpQ6dk7nTM7tz0/AKfBXWGeaQ+cb9Yrs3iI+bV6mr5rXpm6V9O0umpqSWVgAzktaSPxVfaZ4eacvegaSuulK2rulxpRUzXKV5M3ivBPMH52x6eStKeKOeCSGVgfHI0tewjIcCMEKvW8ObtRUEtmtmsayksTyWtpTSsfLFGfiYyUnIG/lsuiKhtxudZqHgRZZrjNK+oNzgp3ThxDnhkxYH588Dr5jK2vEbRdi0ppWK92WjNLdKSugeysbI8yvLpAHcziSXZzvlTK66CoqvSFv05RTOoqShmhliIZzk+G7m33GSd8ld/WWmW6u0++0vqzTNfLHL4jWc/wODsYyOuMIIVr+apufEC0WF9rmu1ubRPrZbfHO2Fs7w7lBeXEczW9eXzKxZ7Fc6LX1suNp0e/T9A9kkNyYyqiMUrMe4eRh6h3ceal+p9IRahno66Ctntt2oifZq6nALmA9WuadnNPkuG1aa1DBeIa276wqK+KHdtLDSMp43HGMvwST19EEuPwqln1s+mqPXOmaLaqqLhG23N7/3wY2PkPePphXSeiiVw0LSXDX1u1XJUPElHFyez8vuyOHNyPJzsW8x7FBWs5qbLoW+cOxM6SqiucFvpXuHvPp6hwc1xHy5x6KT6htsF44iaf0fWNcbFS219W6l5i1lQ9hDGNdvuG4BwpDc9C0dz15a9VPneyWij5XQBvuzEZ5HE56t5j2XPqfSLb/UUVwpbjNbbvQFxpq2FgcWh2zmuadnNPkgitdaaLRfErTLtPwMoqe8Olpa2jgyI5A1vM1/L0BHmF0LTpC2aq4k65Zd/aJqWGrgPsjZnMie4x7OcG4LiMbb9ypfadF1MGoY7/f70+8XKGMxUp8BsMVO13UtYCfePnlbCy6ZbZtR3+7CrMpu8scpjLMeFyN5cZzvlBFX22ltPGXTVvoYhFS09knjiYCTyt59hk7rqabsNs1xqHUt41HTMuD6W4voaWCcksp4mAbBucZPUlTWq0yKnXFBqX2tzXUtHJS+ByZDuY55ubO2PktJWaBuEF+rrnpvU1RZW3B4krKdtM2Zr5P428xHKT9UHR4YW6ktWqNcUNDCIKaC4xtjjBJDRydN1NtTV81q0vdrhTjmmpaOWaMYz7zWEj8VqtHaMGk6q7z/rSpuD7lM2Zz6kDnBDcbkfF9gpNPDHUQvhmY18UjSx7HDIcCMEIKt0zw805e+H1JXXOkbV3O4Uoqprk95M/iuBdzNfnbBxgdNlHrlcqrUPAPT9RcJ3vqHXKGndM12HODJnMDs+eAN/NTFnDq8UdBJZbZrGrpLA/LRSmlY+WKM9WMlJyBue2QtxddBUFdpK36copnUVJQzwyxkM5yfDOcHJG5PUoIZxD0PYdK6WhvdmozS3Ohrqd7KtsjzK8ukDXc7iTzZyuzryoqrrxBtNgltM12t0dC+ufQR1DYWzyc3KC8uIDmt68vmVONX6bbqzTslpfVGmEkschkazmI5Hh2MZ74wuvqbR8OoJqKvgrp7ddqDPs1dTgFzQerXNOzmnyQRGy2K6Uev7XcrVpB+nre6OSG5MZUxGKVvLlh5GH4g4dcd1ah3AHqona9M6hgvFPXXbWFRXxQ55aWGjZTxvJbjL8Ek+fzwpZ2+SCqNI6etWuqy+ai1HSR3CoNxlpKeGoyWU0Mewa1ucA9yV86Hoaa22/iNQ0cQipoK6dkcYJPK0Q7Dfdb2o4fXGlvtdXac1RUWaC4SeNVUzaZkzTIer2Fx90n6ruac0MzT1vvtILrUVhu0r5HzVDAZGlzOU5OfePft8kEY4aaAsVw0fp6+XGOora5sbJoXT1Dy2AtcS1rGggAAjOMLTWJkupqm8Xq56JfqOeWtmgZLNVRCOCNjuVsbGPPu46k9SSrZ0vY26a0xb7M2oM7aSIRiUt5S7fOcZ9VH6jQddR3esuGmNRTWYVzzLU0xpm1ELpD1e1pI5SfRBorGx+ldC6ki1bQTUmn2TO9kpHziV4gkGPCDmnPxbDfuofq21eyaPmvVo4fxWBtL4c9PcDXBlTHu3B5G5znyJ7q0pNCyXHSlxsl+vtbdH1zmudUva2MxFuOXkaNgAQD3WmuPDW/32yzWq9a6rKmmLQ1jIqNkYJB2MmDl/Tpkb+aDh4hUUd8v2gKaqdKyOrqZfEMMhjdgxAkBw3GenyWt1Voaw2jWekqK1U0lup7pLLS1rKOZ0fjxBodyuOc9sHzCsC6aUZcrnpuuNY6P9SSOeG+Hnxss5cE593pnuuS+aZber/YLo6qdE60TvlEYZzeLzN5cZzt+KCD3LTdp0dxM0XJYKNlAK2SenqWQk8srAzI5gTuQe6tpRy9aYbedQ2G7Oq3ROtE0krYgzIl5m8uCc7fipGgIiICIiAiIgIiICIiAiIgxhdStt9NcaZ1PWwRzwu6se3IK7i+TsEZiZieYdajoaa3wNgpYI4Im9GRtDR+C7GQFr7xe6Gx0LqyumEcQOPMuPkB3KgVy4uQMcW2y3Pl/zzu5B9uq52y0p4mUnBqbGz5x15WdnIWVEdE6x/tRHUtlpm09RARlrXZDgehH2KloOQtq2i0cw45sN8N5pkjiYarUdsju1iraOQA+JE7lPk4DIP3wvOI5vMhw8uxXqCX4HfyleYpcCeUDtI4f6ioW744l6T8O2mYyUn14XtobU8WoLOxsjx7bTtDJ2dz5O+RUrG6oHh6XjW9vax7mh3Pzcpxkcp2P/AH2V/N6KRr5JvTmVV1bUrrbE1r6nyHqotruguVy01NBbDJ43MHFjHcpkaOrR8/6KUr5Iyu1o5jhX48nw7xePk8wTQyU8phmjdFI3Yse0tIPyK+F6Suljtt2gMVfRxTtI6ubuPkeoVNaw0TVadndU07XTW1xy143MXo709VWZtW1PMeXs9DrWPYn4d47Z/wCESRMjsiirsREQWZwfd/ers3vyRn8wrYCqDhC/F4uTP4qdh/1FW+Fba0/y4eC6zHG5b9v+mURFIVYiIgIiICIiAiIgIiICIiAiIgIiICIiAiIgIiIGEREBERAREQEREBERAREQEREBERAREQEREBccjgyNzicAbkrkWk1bO+l0ndJozh7aZ+PnjH9Vi08Ry2pXvtFfqpXWGopdRXyWUPPskTiynbnoP4vmevyUfGyAYaAOmOqKjvab25l9I18NcOOMdfUJ7wlZO7UtVJGf2LabEvqS4cv5FXMOiq7g8xvJd3/vc8bfwKtLGytdWOMUPE9at3blvtx/0459oZD/AJT+S8wOOXvPm4n8SvT8w5o3N82kLzJUwmnrJ4HjDo5XMIPmHFcN31Cy/DcxNskf2STh03OuaH0bIf8ASr7HRUhwtpzLq/xQNoKd7ifngK8B0XTTjjGh9etE7XH2YKwsPyq+h4jii1BV2u+UopWxzOYyZm4Dc+6XDtt3Um14r7VeHXyZufhxzx5WH1XFNEyVpjewOY4YcCMgjySGoinibJC8PjcMtc05BC5MZOVt7cfMSpXiBo5ljmbcaBpFDK7lfF2icfL0Kgy9L3S2U12oJaKsjEkMgw5pVB6q05Npq7GmeXPgkHPBIR8TfI+o/wCqrNnD2z3R6ex6L1L4tYwZJ/NHr7tIiIoj0Ce8JX41NVM/ipT+DgrnCpDhY8N1hyg/FTPH4hXcDlWmpP8ALeG67HG5P9ofSIilKcREQEREBERAREQEREBERAREQEREBERAREQEREBERAREQEREBERAREQEREBERAREQEREBERAXQvNF+sbNWUfTxoXMB8shd7zUb1Zqmn0xbhLI0yVEpLYYgfiOOp8gPNa3mIrzLphra+SK08yoOenmpJ5KadhZLC4se09iFx91z11ZNca+etqC0zTvL3cowPp6LgVJbjnw+lY+7sjv9rT4P8A+BdvV8f5FWj2VGcPNStsd4NLUECkrHBrnn9x/Y/Lsrvac9Fa6tonHEQ8N1rFam3a1o8T6fRBVUa80JWSXCa7WmIzNlPNNA34g7u5vnnuFbI6LBaD2C6ZMcZI4lD1NrJq5PiY1f8ADHT81rtk9fVxOinqyA1jxhzWNzjPzOT9lYIWAAF9LalIpWKw02M9s+Wct/cvh6oHX1U2r1rXloGIy2L7N3V6XKuht1DPWTuDYoWF7jnsF5tqql9bWT1cv+JPI6R3zJUTdvxWKrz8O4ZnNbJ9ISrRGtJdP1baKreX2yR2+f8A2Sf3m+nmFeMMrZWB7HBzSAQR0K8vdvRXNwvvr6+yPt87iZqMhrSTuYz8P26LXUzTM9kuvXun1r/qMcf3T5RTXlgF703PyNzVUwM0J75A3H1ClYOy+JMFpHbG6m3rFomJecw5ZxXjJX3Dy8DkA+iLdattJsup62kAxGX+JF5crt1pe6pb17bTD6RhyxlxxevqUv4au5dbU3+aKQf6f+ivRqobh0ca4oPVsg/0q+mqy0/6bx3X4/1f7QyiIpSkEREBERAREQEREBERAREQEREBERAREQEREBERAREQEREBERAREQEREBERAREQEREBERAREQYOVVnGCnwy0z9+aSMn6A/0Vp91XPF1mbJQO8qrH3aVx2I5xSsOlW7dzH/dUKIipn0EIzt9FbnD7W0dZTx2i5TBtXGOWGR5/wAVvYfzBVGmSCCCQQcghdcOWcc8wg7ujj28fZb3HqXqJrsjbovrKoO3cQtRW6FsQq2VDG7AVDOY/cYKkdNxfqGxgVNnY5w6ujmwPxCsY28c+3lMvQ9uk/ljmFs5XFNOyGNz5HBrGjJc44AVU1XF+rc0tpbREw9nSyl34AKIXnVV4v5xW1bvCznwY/dZ9u/1WLbeOI8NsHQdq9o+J+WP8pHxB1rHeP8Awu2yc1Ex2ZZR0lI7D/KOvqoEiKuyZJyW5l67U1MetjjHQU64UOf/AGqna04YaUlw/wCIYUFVn8JLaeavubh7pxAw4643d/RdNeOckInWLxXTt3fNaY3QjzQbIenVW7wKq+LtLC2S2VQGJ3c8ZPm0YKrFT/ixcBUX2lomnPs0Jc75uO34BQDuVUbPE5J4e+6NW1dOnclPDr/1xQfKT/lV9hUPw3bza3o/Rkh/0q+Apmn/AE3nvxB/7f7QysZWV8OdytJJAA65UtRvtYyurTXGjrHPFLVwTlmzhFIHY+eCuR1VAyVsTpo2yO+FheA4/ILHLPEubKZXFLURQM55pWRs6cz3AD7lJJ4o4TM+RjYwMl5cAAPPKcscOZF1qWupa2MyUtTFOwHBdG8OAP0XK6VjC0Oe0FxwAT1KcnDkRYBBHVZWQRF8PkbG0ue4NaOpJwAg+1jK4xPH43gmRvicvNyZ3x0zjyXFV19HQhpq6uCnDjhviyBufuscnDs5WVxGeJsPiukYI8cxeXDlx55XzT1dPVM56eeKVmcc0bw4Z+YTmBzosEgDJIwgcD3WRlFgnHcL4ZK2RuWPa4ZIy053HVByIsEgDOVhrg4ZBBCD6RYJAC44p4puYRyseWOLXcpzynuD6oOVEysZHmgyiLjfKxjmtc9rS48rQTjJ8gg5EWMrKAiIgIiICIiAiIgIiICIiAiIgwq74tj/APTtGfKqH/KVYir/AItMJ0vTuH7tWz8iuWf+nKb02eNvH/dTfYInZFTPogiIgIiIG6IiAiLkgglqqiOngjdJLIeVjGjJJKRHPhi1orHM+nNbrdU3W4wUNIznmmdyjyA7k+g6r0PYLRBY7PT2+n3bE3Bdj4j3P1K0OiNHx6eoTNOGvuEw/aP6hg/hHp5nupePdVprYeyvM+5eH6v1H+Jv2U/TH/P3fa6VwroLdb56yoeGRQsL3E+QXaL+vRU/xK1WK+p/UtG/MELv7w4HZ7/4fkO67ZckY6zMoWjqW2s0Y6/uhN1uMt2utTXzfHPIXY/hHYfQbLpoippmZnmX0PHSKViseoTThdHz6xDsfBTSH8grwCp3hHBzX2vm7RwBv3d/0VxBWmrHGN4jrlu7cmPpEMrq11LDXUk1JUs54JmFj25IyD1Gy7S6N2t5ultno21U1N4zeUywkB7R3xn7KRPpUx7RWno6GXWNJJY6WGKnt0ckdXNTtDWPLhhsO2ziDufL6rpUVrobtoWqvFdGyS4VEc9Q6rI/aRva53Lyu/d5eUYA8lIbRpee0zw8t7rZaSEEMpDHEyPpjflaCfNfD9Gxkz07LlVx2uokMktC3l5CScuAdjmDSeoC5dku3fH1aeyMZqK8SPvMTKn2a3UpjhlaHMDpGlz34OxJxjPzWvniEVor6BmJaeivbW0tI8ktnGA7wB6ZO2dhjfZTK4ac9or2V9DXTW+qEQge+BjSHxjoC1wxsTsey45dJUjrRDQw1E8MsE/tMdW0gyibfLySMEnJznbBwsfDtwz8SvPLV6d5XasucklELZU+zRtNGAP2jcn9qS33Tv7u24xv1UZ4kVLKmvdA6RzzHCZKd7KsNZA8AZPK0El56DOPTurDtdi9hq5q2prJqysmY2MzShreVgzhrWgYAySfVcV3tEEdgr6W30UbXzQPYI4WtYXE9d/qVm1JmnBTLWt+7jlrtFV8Qt0ds8Vj5Iow5gjp5WNDNurpPiOc75UsDgcDzXxFGGRMAyAABhdGjtrqe7V1cZ3uFTyARZPKwNGM48z3x5Bb1iYiIcbTFpmWyKjGto4ZbM2OorJqaN8rWARbGR5+BucHAzv07BShae7UFTcpoqYmBtB8U7nDmkd5Boxgeruvl5rN/XEFJiLRMoVpK6U1Vejc60xU3iRiljdLVkmV7XEDY98fI5J2PVSy/QWOmzdbtTQSyMj8FviMD3OBPwMaerifJdO06Vj9jtwqhPC2hqJJIqQPHh7PcWEgeQORuuzdtKvud3ZcmXespZoo+SIRtjc2PzIDmnBPn1XKtbRXiXW962vzHiEd/Ulwp9K2iKehkqYIK01NTbmHnIiPMWswT73KS0lvou7p6WN+tq8UVvloaX2GN00T2CMukLjyuLB0OA7ruVI4rTWRWc0bbxVOqSSfa5GMc/c+WOX06LFDYY7bQ1EVLUSipqCXy1cmHyPf05jnY47DoFnsnmGO+OJ5Q7VdcZL7VyGthZSUNIW+BK0yeNLnmdysBAJaOUZOwLlINJS22koG2ekqJpKinjEsjZ2Oa/DyTnB2xnOw2GF17noWnq7bHRwVT4zyPjlmlBkfI17udxJBHvcwz5ei7mnNPzWiarkqJoJHSNiii8GPkDY2NwBjfByScDZYiLxblta1Jx8R7cNff5maio7eIKunY2Z5klfHiKZgic4BrvnjI67Lq6Jr6p1kp2VVE+lpg0ctROQ0zSvcT7rfL3tj3W4GnmzX511raqSpMf8A5SBwwynBGCQB8Tj5laeXSN3e6mp26gDbbS1DJYYPZRzta05aznz0HQbLP5ueWsdk14ba/XWstNLNVQ0cT6eGIyPmkmLcY7coaSeyimnLndp6mW122SkpzB/eXxzQyyNa2Q5wH85xnJwMbKbV9LWVE8Hg1EbKZvMZoXMyZtvdbns3PXbJWl0/p2ttEEQikpaQmplkqIIYg5kjHOJaA7YggdD+CzaLTaJgrasVmJjy3tzldFaKuRjix7IHuDh2IaTkKotHTy0Gp6GOetEVM6R7y01Qw53hNJ5m56knOSPsrSvVnbcYCY4oJagDlZ7SXOiaM5yWA4JH/ZWun0hFT0NNFa2UcUjHDxhNSscyoBPvcwxkHqRjotclLWtEw3w5a0pasxzy292qmx2KqqY6iRjRCXtmgAeW+TmjofNQjUV0qJdWU1tbLA2eCMPDn1srYyQAcyRM75B6noMlT2W1001tNvaHQU3KGBsB8Plb5DHQdsLUf2SbSUskVsr54HOYGNE4FQzl6cpDhkjHbK2vFrenPHNa+ZbhtXHHbm1VRNCGiMPfI0+50ySCeyr3UNzdcLxb6t9Q+hihf4lFNJJG2ON38crXHmPMNg0bgb9Sp7baSugpfCuFTT1Dx8LoYPCAHljJUen0ZO+/1d4iradsrwWwxCkAaAd/fd8TiTjJHlhYyRaY8M4ppWZmXe05q2jvL30Uzm010hJbNSuO+WnBcwn4m98jt1UkBB6Lp09IBHDJOyF1U1gDpWsA97G+O4Gcr4tNufb2VRfO+U1FQ+fBJLYwcYa3PQbZ+ZK3rz6lztxM8w2KIOiLdqIiICIiAiIgIiICIiAiIgwVDOJ1OZ9FVDxv4Ukcn0zj+qmi1l/t4uthraEj/Ghc0fPG34rTJHNZh31snw81L/SYebUWXNcxxY9pa9pLXAjGCDhYVJPh9JrPMciIiMiIiAiJ9z6BCXJBBLVVEcEEbpJZHBrGNGST6K6tFaJi0/AKqrDZLjIPeI3EQ/hb/UrrcPtHNtVE251sQNwmbloI/wAJp7eh81PR03VlrYIr+a3t4zq/VZzWnDin8se/uyAEKHZR/V2pIdN2h1S7Dqh/uQR5+J3+w6qXMxWOZUmPHbJeKVjmZaTiBrAWSldbqGT/AMQmbuR/7LD+98z2VLnJ3JJJOSSuarq56+rlq6qQyzyuLnuPc/7LhVRmyzktz8nvunaNdTF2/wC6fciInkuKwWxwhpeSiuVWR8crYx9Bk/iVZgUP4cUPsejaTIw6fmlP/EdvwAUvarnDXtxxD511DJ8Tavb7vpERdUMREQETOFjmGe6DKwQD2QOB7oXAdSgDYJgJzBdWvutvtVN7Rca6mpIc8viVErWNz5ZJ6oO2V8kBa+13+03oSfq24U9V4eOcRPyWg9CR5eq2PMB1QAAFlfPO0nGd/JcNZXUtvo5qurnZDTwsL5JHnDWNHUk+SDsIuqbjRCanh9rg8WpaXwM8Qc0rQMktH7wwc7Ls8wxlAwgAyseI3Gc+izzDzQNkwE5ggcCMg5CBgLAaAhka34nAfMrIcD0PRAwEWUQYxhZ2REGNkwFlEGMBZCIgIiICIiAiIgIiICIiAiIgIiIC+X9Oq+lg9MIKX4g6Rq6S8TXOhpZJaOo/aSeG3Phv75HXB6/dQP1XqItB6jKjd50PYr0XPmoxFMf/AHoPcd9cbH6qFl1OZ5rL0Wj174VIx5Y5iPmoFFY1z4S1kRc+2V7Jm9mTjld9xt+CildpDUFuyai1Tlo6viHiD8FDtgyV+T0GHqWrm/Rf/PhpEWZGuidyyNLHeTxg/isdRlcpjj2m1tW3qRSrh7ZGXnVMZmaHQUjfGeD3OfdB+v5KK7+Ss/g+xnNdX7F+Y2/TBK7a9e7JCv6tlnHqWtVaUY93phfeNkCyeiuHgHBPKyGF8srg1jAXFx6ABefdWagk1HfJanmPszMsp2HoG+f1Vy63pait0fcoaXJl8LOB3AOSPsCvP3bP4KDuXmOKvTfh7XpabZp9wIi3li0ld9RsfJQwtbEzbxpTytJ9D3+ig1ra3isPTZc2PDXuyTxDcaC0dTalNXPX+KKaLDGch5eZx6nKlreEloFUHurax0IOfCJG/pzYUu07aGWSx0tvbgmKMBzgPid3K2uFaY9elaxzHl4jZ6rnvltOO0xVxU9NHS08cELQyONoaxoGwA6BcyIpCqmefMiIiAiIg6N3utHZbbPcbhN4NJA3mkk5SeUZAzgb91WkdfFfLBrPUVLcLvE/wJYmQSZgja6NgcJI2Z5gfhyTjr03VrSRtkaWuAIIwQQoBWcNBXuvTJr3Www3StknmbTcoJhc0fsskHA5hk467ZQbjSNfe/7JRV+pRSiYQCUGlLnkx8gPM7bd53OB5qvtQcZpagTnT1vqH0lPPTtfVTMEccjJMtc13Pgx5Pwu9DnYKx9OaYl07JLm/wB2uMT2Na2Kuka8R47tw0EbbYWu1DoEX26TVcVydSQ1MMcVVT+yRTNm8NxMZ98HlI5j0CDQ8Mr/AH2e00rZbHVzW2rrKl0dcaxkjYGeI7DcZ5uUYwD9tlq+LNuqLtqWktNLUU9KLhRkVM0845WtY7mBLME5O4BGCdhvyqytM6f/ALNWhltbXS1cMbiYvEiYzw29eUBgAxnJ+q61w0dQ11xoKoe4IK8V84I5nVEjWubHzOO+Gl2QOnZBFOF09A6prZayqd/aCQClMExdlsEJLGiJzjmRuQ4l3XPUDZTHVFJe6+ghhsVzjt83jNdNO6PnIjAOQ0HbJ267LW6a0pBJYKeG+22GSppq+oqIDKMujzM9zXA9RkEFSeubUill9h8E1OMxickMJ9SNx8x0QV/w6sk8t5ut9r56mKugldbX0rqgyjDMEvkef8R7ubIOAGg4AC6/GWoioLLFU1Us0sBa9kdGTindKGlwdK0EGQbYDc47kHopVom23agpbnUXqOCGuuFfJVPhp387IwQ1rQD3yGg/VdnUelqLU8cUVeXGCNsrRGACCXt5ebcbEb4Pqg8+S3Gn9q0s2eSIzWySKCSSSpkMjI2yvxyRMyckN94tz+6NgvTMNQyromVFM4OZKznjcQQDkZGQdwoS3QzLa23vp2tqqlt8FZJUmFrZBCXOPKSANhn5KetGw80FOVumtQV+orLYtT3iacVRdVGtp5OUMdDh/hRMAHIdxmQ5JAwMK4JXNp6d8j3ENY3LjjJwFE5bdf63iBbq2qhoW2m3sqDFLDI7xXukaGhrmkbYG+RkKW1DXvp3tjdySFpDXYzynGxx80FPXTiYy/2LWkVvqP2NBCyS31lOHskc92MAjrlrh16b7qwtF3e53rTsFTdrTUW6pADOWoI5pRyj38DHLk52IytDa+Gwjsl5prpXtlrrsyNs09LA2IQ8nwCMeQwDv1PVbzTNivVmfUm66mqby2XBYJqdkfhEZzgt89tvRBXPE++3iqgktlwpWW2hmnMVNS+IJKm4ua73S0N+BmcEkkdQFYHDmqq6zRVFU1te2tmcC3nbB4QZynl5P83KQRzd+qjmvtM6h1IbnHDa7PU03JHDRvkaBUgOALyHnZoa7fHU74I7zGyUN2t9VVwVVVTTW1ojFDHFEI3wgDDmnAAI6YQbrx4/F8Lmb4mM8vMM488eS5FDf7HS/wBr/wBc+1U/h+0+1c/gn2nPh8ng+JnHhd8Y6/dTEfCEGUREBERAREQEREBERAREQEREBERAREQEREBERAwmERAwF8kZX0iDp1Nto6tpFTSwyg/xxh35rS1Og9NVRJfaYGuPePLfyUlwmFrNaz7h1pmyU/TaY/dBKjhVp+TeJ1XD/LLn81tNLaNpNKuqH01RPM6flDjIRsB02HzUnwmFrXFSJ5iHS+5sZKTS15mALJ6Ii6IzjeMtIwq6vnCuGvrpKq3VopBIeYwuj5mg98dx8lZGDlMLS+Ot44s76+1l17d2K3CubRwnoaWVstzq31haciJo5GfXufurAp6aKlhbDBGyOJgw1jRgALmxkLOEpjrSPEM59rNsTzltywAsoi3RxERAREQEREBMDyREBMBEQEwERAxhMIiAiIgYCIiDGB5LKIgJhEQYwPJMDyWUQMIiICIiAiIgIiICIiAiIgLBOFlau/svMlseyxTUcNcfhfWRuewD5A9UGy5ws52VA32z8bJZHh9ZLNEc7W+ojjbj5bFQ2o0VxLnz49uvkpPXmqS7P+tB6tM8Qdy+IzPlzDK+ub7ryMOGuvC4O/s/cS7rkyNB/wCdbaCycW7XRPpqaDUEUDurI5g77e8SPog9SZ9D9k5l41udRq+2zc1znv1LIT1nklZn7ldi28RtYWmRpptQVr2j9yd3itP0dlB7CysqC8LdU3jV+mnXK70sMThMY4pIgWiZoAy7B9dtvJTpAWCQBkrK6F6graqzVsFunbT1kkLmwSu6MeRsUHJ+s6EVYpDWU4qT0hMrec/8Ocrq3zUVq03Qmtu1bFSQA8oc87uPkANyfkqW0nwU1FRatobteq2l8OnnE73xTOklkcN+pA6nqcrf8YtAXzVlVb6+zH2kwMML6R0gYG5OedudvQ99ggsLTurLNqyklqbNWe0RxP5JMscwtdjOCCB2XLQ6jtVyvNwtNLWMlrbeWiojH7uR+OOhx0OyhVi0hedD8La6is7WVGopwZcscA3xXYHuk7e63oT3C1vCDh5edN3Gvvd+/ZVdRGYWweIJHEc3M57yNskgYHzJ6oLeHRZWB0WUBERAREQERYccIMoo5ftd6b001360u1NFKBnwWu55D8mNyVEWcetHOm5HfrJjM48V1L7v2BygtFFrbNfrbf6Bldaq2KrpnbB8Z6HyI6g+hWyByEBERARFgnCDKLAOVxzzsgidLK9rI2Auc9xADQO5PYIOVFArFxXsWotXHT9siq5nFrnMqhGPCdyjJPXIHkSF079xltGm9Ry2i42q6xuiO8vhNAcOzmjOXN9UFkotVYdRWvUtvbX2msjqad2xLerXfwuHUH5raoCIiAiIgIiICIiAiIgIiICIiAiIgIiICIiAiIgIiICIiAhREGMBYI2X0uvW1LaOhqKl3wwxukPyaMoK00nxNqb5xLvGnqs0kdHCZWURa0h8jmPAwSTgnGThWNcKo0VuqKpsE05hidIIYW5fJgZ5WjuSvEzp31FUajm5ZJZTJz5xgud1z26qxjaOLemBmnfejA0ZBp5/aGY+W+30QSW60vEjitQOidb4LNZhLzMgqS5jpMHYnI5jj5AKQ6a4FaftgjmvEkt2qG9Wv9yEH+Ubn6lV3S8atcWecR3IU9RjYx1lIYnH6jH5KwdNceLLcpWU97pZLVM7A8XPiQ59TjLR8xhBZFfXW3TVllrKp0dHQUkeTytw1jRsAAPsAFXg482IxOnZZb0+la4tNQ2AcgPqc7fVTDWVNab5oa5RV1bHFQS05f7UHBzWY3a8HuAQPmvMmhtbVui7t48bfaaCcBlXRk+7K3pkZ2Dh2+xQeirDxZ0hqGZkEF0FNUO2bFVt8Iu+ROx+6m4cCBuvK/Eap0JdmQXXS7309dK/+80XszmMx/Fjo1w9NjnK3XCnihV2i4U9hvlS6a2TOEcE0rsupnHoCT1YTtv027IPQ81ZTRVkNI+ZjaiZrnRxk+84NxzEfLI+60mrtW0OjbbDcLhFNJBLUMg/YgEtLu5yem3ZVbq7WMlq4/2t0khFHRxx0kjc7ATD3j9y0/RbX9ISbw9GW2IH3n14IH8sbigtp88bKd07nDwwwvLj/CBnP2XTsV5otQWalutuk56WpZzsJGD1wQR2IIUL1bqMjgjNd4iGyVluiYzHZ0gDT9slaj9H2tkm0bXUbjllNWkR+gcwHH3yg3uueK9p0VXMt76eauriwSOhhcGiNp6czj3Pko3D+kNZS1vjWS4MJdh/K9jgB59d/koU610msP0gbhb7qXupn1coLWuLS4Rs91uR06fmubjBw8tGkoKC42cSwxVEroX07pC9oIHMC0nft0QegrJeqHUNogulunE1LOCWPAI6HBBHYgjBUZ1pxMtOjpG0ZZLX3WQDkoqf4t+nMe2ew3JUb0FexpvgH+uC3mNKyoe1pPxP8RwaPuQoBwdjl1DxUdc7k41VTFBLVvkfufEJDQfpzHHkgktw416utMzX3HRgpKYnOJxK0kfzEYVmaI1zbtc2l1bQh8UsTgyogfuY3EZG42IO+662udZ02jIKGS42uest9VKYppY8OER6jLT1zv8AZb+yPtVRbYa2zx04o6pgkY+CMMDwRsdh1/JBs3dFXPEy166v0UVBpmSCnoCzNQ/2jwpJHH93OMho746qx0QeXG8DNaueS6C3gnq51WCT89l9u4F60awkMtrz5Cq6/cL0/lR/V+rbbpCxS3K4PyRlsEDT78z+zR/U9ggobQrdQcOuJ9BZbhGIxci2KeBkweHNdkMft3BHzxlehr3e6HT1onulymEVJAMudjJPkAO5PTCpXhbp+66x1rNr29NIhZK58GekkmMAN/yMG2fP6qScf5Xx6Fo4WnDZLgwO9cNcR+OEG+1FxFjtfD+DVVut81bDVBpiafdEfNneQj4QMY+aq2k/SB1Ayva+tttvfSF3vsiDmuDe+Dk5OPMKdcFqmC7cMRb6hjJmU88tPLE/cFh94AjyIcqH1rZ4tP62u9rp28tPT1J8Juc4YQHAfQHH0QetK/UFDb9MzX+SQvoo6f2nmZuXMxkY9TlU7qbivqTUNnqqvR1uqqS2URArK5wa6VuRn4d+Vvmdz8l0rlfJX/oz2+MuPNJUtoiSd+VkjiB9mgLu/o9ujng1JRTMa+N/glzXdHAhzSCgxoHjbVyV1Pa9Ulj2SuDGXBoDS0np4jRtjtkYUn48TVMfD6JsDntilrY2TlpxlmHEA+YzhUNrO0UNj1ldbXb5HyUlNOY2c/UDAJb9M4z6L0bp2kh13wdt1JdCXiromxvePia9hwHD1BaCghn6PVmg9lu18fyunMgpWebW45nfckfZbTj1VWeLSsNNUxRSXWWZvshOOeNoOXu8w3G3kSVUle3U3CvU9RQ0N4bFPjJdTPD2yN/d52HOD6EZHZR66XS6alu7qyvnmra6oIZnlyXdg1rR28gAgmvBSuudNxEpqWhcTT1LHirjPwmNoyD8wcY+eF6kbnG6rThFw+fpG2yXC4saLvXNAezOfAj6hnzJ3P0HZWagIiICIiAiIgIiICIiAiIgIiICIiAiIgIiICIiAiIgIiICIiAqu4l6/js9uvtjqqCrp5J6IsoarlLoqhzxhwBHQjJ6+StFRTiLY59QaDu1uo4GzVb4g6Fjh++0gjHkdjhB4+5Ryhu/LgDPovT+iuKOm5tJ2sXe+UdNcmU7Y52Sv5XBzdsnbuAD9V51uGnb3aonS3Cy19LGzPM+WBwb/wDl0V06c4GWK46Xt9XX1lxFbUQNmeYnta1pcM4DS09M+aCwa3UGhb5SOirrtY6uFwwWzzxuGPqcqguJFi0Tbp21Olb5BJI92JLfG4yBgPdrx0HoT8lPKv8AR1t796W/1cZ7CanY8fhhax36O1eHe5qOn5fWldn80Gt4M61kobs3S1ykEttrssgbLuIpSPhwf3XdCPPCxxX4XHTkj75ZID+qHn9vA3c0rj3H+Q/h8lNNNcCLZaLhT11zutRXSQSNkZHEzwWBwOQScl3X1CtmaGOeJ0crGvjeC17XNy1wPUEdwg8Y6bfZm6ionahbM+0h/wC3bD1xjb6ZxnHbovSdk0Bw5roKe52i00FVCTzRyte6RuR5gnqPIqvNd8EKunqZK/Scfj0ziXOoHOw+P+Qn4h6HdRXRFRq/RWp4pIbNdhC+QNq6U0z+WVhODtjGRuQUH3xYoKx3FqtgZC8TVckBpf8AOC1oGPqD8sKU8f7j+209aC7mfDC+ok+Zwwfk5XnU0NBPUQ11VSwPmpgXRTyxguiHcgnovJWvtQnVutrhcYMuhc/2elA7sb7rcfM7/VBZmomySfoz2YgH3RTl38vOR/spHwEt7qXQctY4f+drHvb6tbhg/EH7KY23S9E/QlBp250rKilZSRRSwuzhxaAfn1W6oLfSWyghoaGnZT0sDeWOKMYa0eiDyt+uvYuNb7tESWi9uzju0v5D+BKsH9IiWYUthiET/ZxLK50mNufAAGfPGSp1c+FWlbrf471JRyQ1jZmzvMEhayRwIOXN3HUb4xlSq6WqhvNBJQ3GliqaaUYfFK3IP+x9UFM2uimr/wBGGohga58jRLKGtGSQ2cuI+wVY6O1JeNFXp1yt9AZnSRGGSOaF/K9pOeoGRghesLHYrfp21xWy10/gUcRcWR8xdgk5O5OepWxPwndB5V11xQvesLVDbK23QUFOHiVzWtdmRzem7sbDPZWP+j/fTVafuFllfl1FOJYg47+G/r/qB+66H6Qd5oTT2uzNZFJXh5qHvwC6KPGAM/5j28mqJcDH1LeJDGwPc2J9JL7QB0c0Yxn15sIPUBOAviSZkTHSSOaxjRlznHAA+a+nfD/uvPHFbResn3eproJrjd7NK4yMiEjnmnz1aYx1A7EDogneruNOn7C2SC2SNuteNg2F37Jh/wAz/wCgyqgt98testUS3jiBenMpqYAxUUUTsSDP+GwNzytHfuc9VBJY307uSaN8Lh1bI0tI+6QxvqZBHBG6aR3RkY5ifoMrI9L0nGvQdJBHTU8lVBDE0MYxtC5rWtHYAdAoLxY1rRa3sVN+oI6meht8/iVlQ6IsbG54LWDf/i3Ud01wh1VqGZj56M2yjJ3nqxh2P8rOp+uF6BsmgrJZdIy6djpvGpahhFS+Qe9O4jBcfXy8sBYHnrhnxBdoa6TtqoZJrZWACdkfxRuHR7Qdid9x32Uf1bff7S6suV48N0TKqcuYx3VrQAG59cDKlb+DWpxqz9VR0cv6v8flFxJbyCLPx9c82O3mrgt/BXRVGIzJbpat7OrqidxDj5loIH0QVzfrTLRfo42MuaeY1rKpwPYSOfj8CFF+HGvY9B1VxqH0ElWaqFrGMbIGBrmuJyc9t+y9Mai01Rai0zUWKob4VNLGGNMQwYy0gtLR6YGyqal/R2jDnGr1HK5v7ohpQD9ckoKSuFdPc7rVXCpPNPUzOmkx05nHOyuE8SqLRnDCy2Sw1DKm7yUge+Ubtpi/JcXebsk4b6ZK+rLwCqG6hlN4r2PtMEgMfhDElS3r738A7HqfLzXW4pcKKmjrai/acpfFopMvqKSJvvQnu5o7t9B0+SCqaamuF9uzIYWTVtxq5NhnmfK49ST+JJXo/h7wuo9F0v62uTWVd5EZcXDdsG2S1me/Yu+2FRWh9YP0TfH3OK3QVz3xmLEji10YJ3LXDoT0Oyml74+Xqvo301sttNby9vKZnPMrwP8AKMAD57rIsLQPF6h1bcDbK2mFBcHOPgM5+Zko32BPRwHbvvhWa05C8YaSo6+4avtMFuDzWGrZI0tG7QHZc447AZXs5m+T9lgfSIiAiIgIiICIiAiIgIiICIiAiIgIiICIiAiIgIiICIiAiIgIiIOKogjqYXwyxtkieC17HjLXDyIPVfcbBGwNa0NaBgAdAPJfSICIiAiIgxj0Q4AycrK+Hklh5cZ7Z6IKy4w66obFpyqssMokutdCYxG0/wCDG7Yvd5bZwO6qrg/oyTUeqYrlPEf1ZbHiR7nDaSUbsZ677n6eamdRwHuF1vclwu2p2TOqJvEqHR0xD3ZO/KSSB6eX0VvWSx2/T9pgtttp2wUsIw1jR1Pck9ye5QbMD0WURAWC4DqVlay/U1yq7NVQWitbRV72EQzvZzhh+X9UHflmjhjdJI9rGNGS5xwB9Sqx1pxnslgZLSWh7LpccYHhuzDGfNzx1+Q+4VT3/QXEqpq3i50dxuhyR4jKkTMd6gZGPsF16Hg/riuIxZRTN/iqZmMx9ASUESut0rb1c6i5XGd09VO/nkkd3PkB2HYAdlfHAbSklDaqrUdVGWS14EVOCMHwgd3f8TvwC1Gnv0f6xtfTz6guNK6lY7mkpqYOLnj+HmOMA98K+KenjpoI4YWNjijaGsYwYDWgYAA7BBzLBCyiDrVFBSVeRU0sEw/+7G135hcNFZrbbXudQ2+kpnPOXGGFrCfsF30QYATCZWcoMY9FlYysoCIiAvkjI2X0iCLXXhzpK9SPmrrBRvmecukY0xuJ88two4/gVot7y5sNfGD+42rdj8d1ZiII9pvRdh0nG4We3R073jD5SeaR3zcd8enRSFEQEREBERAREQEREBERAREQEREBERAREQEREBERAREQEREBERAREQEREBERARF8k4QZJXFLNHCwvkkaxo6lxwFHdU6ug09EGMAmrJB+zizsPV3kPzVdx0+pNb1Je573wg/E8lkLPQDuVKxas3r32niqv2N+uO3w6R3WWdNq6wQPLZLpTc3o7P5LnpNSWeudyU1yp5Hfwh4z+KhVPwrJj/vF0Id3EUO33JXXruF1XGwuo66OZw3DZWcn4jK6fB1Z8ReXH+I3Y/NOOOFoh2RsV9ZVM0F/v2kK4Ula2V8IO8Exzt5scrUs13pLzQMq6R/Mx3UHq09wR2K45te2Lz7j6pOtu0z/AJfVo+TZrGAVgHIytTqLUVu0zZprnc5vCp4vL4nuPRrR3J8lHTW1IaN8LQXLXGl7M8x19+oIJB1YZgSPoMlefr7rzWHEm7m1WaGphpXk8lFSH3i3zleMZ/Bo9VvLN+j3dJ4hJd7zBROduYqeMyuHzcSBn5ZQWzTcS9F1kgih1JQF7jgczyz8wFJ6ephqYWy080csTvhfG4OafkQqPrv0dXeCTQ6kLpP4ailAafq07KE1Vq13wmrm1TJJYKZzseLA7xKWX0c3oM+RwfVB6tyigHDniVRa3pjDM1tJd4W5lpubLXj+Nme3mOoU+zlBlfJOB1C+JJo4WOfI4Na0ZcScABVHqriNV11U6gsBcyIu5PHYMvlPkzyHr1XPJkikeUrV08m1btp6+c/RZ9berdbRmtrqeDv+0kAP2WtGutNOeGi80uT5k/7Kt7Vwzvl2xU3CdtJz7nxcySH1Izt9St27hAzwzy3iQOx+9AMfmuXxMs+YqnTqaGPxfLMz9oWJR3Kjr2c9JVQzt843A/ku3lUdcdDaj0y41tDK6ZjN/FpCWvHqW/8A+qR6N4jOrZ4rdenNEr8NiqMYDz2DvI+vdZrn89t44c83Tf5fxde3fWPf1haARfDHAjIX2pCrEREBERAREQEREBERAREQEREBERAREQEREBERAREQEREBERAREQEREBERAREQEREBERAWvu9witdtqK2b4IWF2PM9h9ei2CgvE+pdFYYKcHaecA+oAJ/PC64KfEyRX6uG1l+Fhtf6IfYbXU6z1HNU1rneCDz1Dge2dmD8vllXDS0kNJCyCCNscbGgNa0YACi/DuhbTaXinA9+pe6Rx9M4H4BTALtt5e7JNY9R4Run4Ipii9v1T5MIQsrBUNYNRfrFSXy3PpqluHdY5APejd5j/vdVjpyvqdJ6qfQ1Z5YXSCGdvb/K8ff7FXGcEbqrOJ1GyO50dazAM8ZY75tO34FT9O/dM4bepVPUcfZEbFPccLTB2XmPiRfq7iBxCjsNsJkpqec0lLGD7r5Oj5D+P0CvRl/jfpaMsqWMr5aHmj58hvOW+7k423VZ8ItBXGx6vqLleWU58KnLaeSKdsgdI44cdt84B7d1XTlpF5pzHMLakTNItx7WhovRdu0ZZmUNGxrp3AOqanHvTP8AM+Q8h2UmwsAr6W4wRldesoaevpJqWrhZNBK0skjkGWuB7ELsrBOxQeWNc6areF+tqW42eVzKV7/HopTvy4PvRO89tvUH0Xo/TN+p9S6cobxTbR1UQeW/wO6Ob9DkKIcabXHceHNZPgGahkZURnuMHlcPs4qM8D9SUtv0VcYbjUthgpq4Bjn5IHiNzjb1aUYm0RHMt9xU1E+COOyUz8Olb4lQQf3ezfr/AEWw4e6OitlFHdK2IOr5xzNDh/hNPQfPzKjFTazqPXwrxXW+popKhrjyVLeZsbegLTg9sbeauJnKAMY28lGx178k2t+y1z7WOmrTBr2iefNuP+n00YK+j0QLKkqtxluRuqq4kaOjp43Xy3xBjeYe1RtG2/7+B+KtldS4UkdbQz0sreZksbmEehGFzyUi9eJSdTZtr5YvX9/uinDnUT7zZDT1Ly6royGPJ6ub+67+n0U2CpLhrM+362fRE7SRyROHmWnb8irsHRa4LTanl36pgri2Z7fU+Y/dlERdleIiICIiAiIgIiICIiAiIgIiICIiAiIgIiICIiAiIgIiICIiAiIgIiICIiAiIgIiICgPFGJxtNDMASGVGDj1af8AZT5abU1pF6sVTRDAkc3mjPk4bgrtr3imWtpRtvHOTBasfRrtA1LJ9IUbQd4uaNw8iCf+ilKqLQd9Fnucttrj4UU78e90jkG2D5Z6fZW4CDjdb7eOaZZ+k+XLp+aMmCI+ceJfS+HOx16L6JUb1VcXU9O2kidh8oJcR2aP91X7OeMGOckrHHjnJeKw6d41HI+Q09A4hueV0gGST5NUK1gJqejt8FSCJy6SdwccnB5QM/Yqb2ehp7dbnXWvc1gDeYF3RjfP5lQIGbW2tAeVwhe4ZB/chb5/P+qz0TXzWy/xmefERzx8oQ+tZ8dcUamKOZmeExhsTItKU9fK+cyU9AHmKMAudyt5sDPc9FE9NahtWq3ubZKiY1cbPFdTzR+HKG+YIJDhk9jlXC2JohDA0cgGOX08l5auEdZwn4rmeKJxpopTLE0bCamed2/TJHzaFw2NDDmvN+OJlO19jJipFOeYhfFp1JNDK2nryXMzyiQjdp8nKXseHNBacg9CojWsoNQ2SK+2mRkscsfiNcz99vkfUffsu1pS4OmifRyOyYt2H/L5KNrZcmDL/D5Z5+ku+WlclPi44449pMTg7qIaw1rBp5ns1OBNXvGRGTswebv9u63Wo7uyx2Sor37mNvuN/icdgPuVU+j7DLqy9z11yc6SnjfzzkneV53Dfl5+mArO1vlCk2894tGHF+qf+Gkv1xu1bpS+Xm5zTSQS0xpYXP2Y58j2+60dOgPT7rl4P6W/tDo+8xyzvp4318eHtaDnkYdt/wCZa/jHq2G9XSl0zZAJKKgfh/gj3ZJ/hDW468vT5n0V08PdMnSei6C1yNAqQ3xajH/yP3cPp0+izFeI4l2xa/bj7LzzyrCu03Qsu81spbw010T/AAxFVwmLnd25XjI39cLu2rVd90lW+w3KOaSFnxQzfE0ebHH/AKhd3ilZZaO7wXqnDmsmDWSOaPhkb8JPzGMeoUgo/wBX8RNKhs5Y25QDlc8D3opMdfVpUekz3TV33OjUxa9NrTmY59x90xtN0pbvQR1tJKJIZBse4PcEdiPJd/KpbRd1qtNapdaazLIppfBlYTs2T91w+f4ghXO3opFZ5hH1dj41OZ8THt9LinlbFG6RxAa1pcT5ALkJHdQPiPqeO22l1tp5P77Vt5SAd2MPUn59Al7xSvMrDXwWz5Yx1+aGcP2+3cQ/amD3B482fQk4/wCZXg3oq24U2I0tBPd5mcrqrEcIIx+zHf6n8AFZI6LlrV4xpvVstb7MxX1WIj/DKIi7qwREQEREBERAREQEREBERAREQEREBERAREQEREBERAREQEREBERAREQEREBERAREQF8v37ZX0mEFe600U6ukfc7YzNT/AO7D/wDJ6j1/NaOxa9r7MPYrnC+oij93faVmOxz1VuFoOVqLtpm1XkZrKRr5MYEjfdf9wpmLZrNfh5o5hWZtG0X+Lrz2z/w1kHEDT0sXM+tMO2SJWOBC1l1kbcNRNaDzRucxoPm04P5FKjhdbnk+DXVUbT2PK7+i+ayIW7UMbHEubGY/eI+JoAGVS9bjD2U+HM8d0crTpVtib3jLxHjwi9yu131lXigpYf7ux3uU8fwgA4Dnn/v0Vi6V0xDp2iwSJauQAzS4/AeQW1t9torfAIqKnjhi64YMZ9Su6G4Vvk2e6kY8ccVQMGn2ZJy5J7rA6KH8QtBUeuLKIJHiGvgy6lqMZ5SerXebT3UyWCoyc8p2rUGreE17lt9XTu9ne4mSjnyYpu3NG7z9R9Qp/pvilpQXCOqnqqi3bEPhqIS8AHsHsyCM+YCtu72S2XyjNJdaKGrp3fuTNzg+YPUH5Kn5OEmk7vdX0tA+528lzgPDlErMDvhwyPuomxGGb1+J7+Ttim/bbt9fNt9faqtuobBb5LRWNqqSSofzPYCBlgG2CP8AMFA9Uavu9itFBpSykwPraVtRUzRAmaR0pOGNx090DpuVJtTaMj0Xpq10EFXLVQipmcZJWhpy4Dbb+VT7RFstNTaaC9No4DcTTMp31Bbl4DPdwD26dlIj9cqbF53bd30QfhRwmmtVRFqDUMIbWMHNSUh3MJ/jf25vIdu+6ukD0WWsDTss4W6zdG6Wymu9BNRVcYfBK3DgqWudnvvD+7+2UcrzBnDKloy17f4Xjt/2Ve+FwywxTROZKxr2OGHBwyCFyyYov59Sm6e9bWmazHdWfcSoq4Xi16jrRcKqaW2XDDeZzIvFhe4dHbe838VZjOIWmo6ZnPdGPkDRzBkbsk432woTrmg03aL0ymjtcrXPj8SQ0s/JyknAAaQQtxT8JqCaNkrrnWtD2h3IWtyMjpnC4V+NWeI4lvijo172tSbVn5x93DfeLDPDfFZaZxeRjx6gYDfk3v8AXC0mmNHXHVdw/Wl2Moo3u53Pl+Of0Gf3fX7KwrVw809a3NkbSmplb0fUu58fTp+ClTYw0YW8Yr2nnJLvbfw4KTTUrxz7tPt8U8EdPCyGNoaxgDWtAwAB2XMFjCypKomZnzIiIgIiICIiAiIgIiICIiAiIgIiICIiAiIgIiICIiAiIgIiICIiAiIgIiICIiAiIgIiICIiAiIgxhRTVtAXCOtY3Zo5JMDt2P3UrK4poWzRujkaHMcMEHuFG2teM+KccumHJOO8Xhp9OXQVlKIJHDx4hykHuOxW9yFBblaKqz1HtNI55hacte3qz0Pou/Q6sHIG1sRJ6eJHuD8woGtvfBj4Ox4mPn8knLrzk/Ph8wlmV8krT/2mtfLnxn58uQrW1urW8jm0cJLv45NgPopeTqGvSOZty411stp4iGxv90bQUhjYczyDlYB1HqtZpOhOZK1w90jkj/qV0bfaqy9VPtNS54hcfekd1d6BTaCBkETYo2hrWjAAUTXrfaz/AB7xxWPTtltXDjnFWeZn20OtLK696aqKaIZnZiWHP8Td8fUbKC8NdRtoKp9mq3eHHM/mhLtuWTu0/PH3yrbd3VZ640HLNNJdbRGXPd709O3qT/E318wrS0TH5oUO3ivW8Z8fuPcfZZwOVlU9p7iRWWtopLvDJUxs93xBtK0DzB6/mppT8RNNSsDnV5iP8MkbgfyW0XrPzdsW7hvHvifpKW5XRudxprVb5quqlbHFE3JJ/Ieqily4nWSmYRSeNWSY2DGco+5UCrK+/wCvro2CKPMbD7sLNo4vVx8/nv5LW14j055t6kR24/Nvs5LTDUa1117TMw+EZPGl8mxt+Fv5D7q72gADZaLS2mafTdtEER5537zTd3n+gHZb8bBbUrxHlvp4JxV5t+qfbKIi2TBERAREQEREBERAREQEREBERAREQEREBERAREQEREBERAREQEREBERAREQEREBERAREQEREBERAREQFjCIg+SwEYWrq9O26qcXmHw3nq6M8qIuWTFTJHF45bVvavms8Ol/ZCjz/AOYn/D/Zdyl03bqZwf4RleOjpDzIi4U0tes8xSHS2xltHE2bURhuANgO2F9YRFL4hxMLBaCiLI0l30jZb4S+so2mXp4rPdf9x1+qjE3Ca2F/7O41jG+RDXfjhEWs0rPuEbJrYb+bVdmi4WWSBwfUS1NVg55XvDWn6NAUworbSW2nbT0cEcELejGNwERZisR6bYsGPH+ivDtAYWURZdxERAREQEREBERAREQEREBERAREQEREBERAREQEREBERAREQEREBERAREQER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grpSp>
        <p:nvGrpSpPr>
          <p:cNvPr id="34" name="组合 33"/>
          <p:cNvGrpSpPr/>
          <p:nvPr/>
        </p:nvGrpSpPr>
        <p:grpSpPr>
          <a:xfrm>
            <a:off x="428596" y="2512010"/>
            <a:ext cx="8072494" cy="2400657"/>
            <a:chOff x="428596" y="2512010"/>
            <a:chExt cx="8072494" cy="2400657"/>
          </a:xfrm>
        </p:grpSpPr>
        <p:sp>
          <p:nvSpPr>
            <p:cNvPr id="139265" name="Rectangle 1"/>
            <p:cNvSpPr>
              <a:spLocks noChangeArrowheads="1"/>
            </p:cNvSpPr>
            <p:nvPr/>
          </p:nvSpPr>
          <p:spPr bwMode="auto">
            <a:xfrm>
              <a:off x="428596" y="2512010"/>
              <a:ext cx="8072494" cy="240065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ts val="1800"/>
                </a:lnSpc>
                <a:spcBef>
                  <a:spcPct val="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2008</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8</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月</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8</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日至</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24</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日，举世瞩目的第二十九届奥林匹</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克运动会在中国北京成功举办。北京成功举办第二十</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九届奥运会、第十三届残奥会。中国政府坚持贯彻绿</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色奥运、科技奥运、人文奥运理念，发挥举国体制作</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用，依靠广大人民群众，坚持开展国际交流合作，为</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北京奥运会、残奥会的成功举办提供了坚强保障。共</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有</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204</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个国家和地区的代表团</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万多名运动员参加本届</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奥运会。中国体育代表团在奥运会上获得</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51</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枚金牌、</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dist" defTabSz="914400" rtl="0" eaLnBrk="0" fontAlgn="base" latinLnBrk="0" hangingPunct="0">
                <a:lnSpc>
                  <a:spcPts val="1800"/>
                </a:lnSpc>
                <a:spcBef>
                  <a:spcPct val="0"/>
                </a:spcBef>
                <a:spcAft>
                  <a:spcPct val="0"/>
                </a:spcAft>
                <a:buClrTx/>
                <a:buSzTx/>
                <a:buFontTx/>
                <a:buNone/>
              </a:pPr>
              <a:r>
                <a:rPr lang="en-US" altLang="zh-CN" sz="1400" dirty="0" smtClean="0">
                  <a:latin typeface="黑体" panose="02010609060101010101" pitchFamily="49" charset="-122"/>
                  <a:ea typeface="黑体" panose="02010609060101010101" pitchFamily="49" charset="-122"/>
                  <a:cs typeface="Times New Roman" panose="02020603050405020304" pitchFamily="18" charset="0"/>
                </a:rPr>
                <a:t>          </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21</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枚银牌、</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28</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枚铜牌，位居金牌榜第一位；在残奥会上获得</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89</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枚金牌、</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70</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枚银牌、</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52</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枚铜        </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just" defTabSz="914400" rtl="0" eaLnBrk="0" fontAlgn="base" latinLnBrk="0" hangingPunct="0">
                <a:lnSpc>
                  <a:spcPts val="1800"/>
                </a:lnSpc>
                <a:spcBef>
                  <a:spcPct val="0"/>
                </a:spcBef>
                <a:spcAft>
                  <a:spcPct val="0"/>
                </a:spcAft>
                <a:buClrTx/>
                <a:buSzTx/>
                <a:buFontTx/>
                <a:buNone/>
              </a:pPr>
              <a:r>
                <a:rPr lang="en-US" altLang="zh-CN" sz="1400" dirty="0" smtClean="0">
                  <a:latin typeface="黑体" panose="02010609060101010101" pitchFamily="49" charset="-122"/>
                  <a:ea typeface="黑体" panose="02010609060101010101" pitchFamily="49" charset="-122"/>
                  <a:cs typeface="Times New Roman" panose="02020603050405020304" pitchFamily="18" charset="0"/>
                </a:rPr>
                <a:t>              </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牌，位居金牌榜和奖牌榜第一位。</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rPr>
                <a:t> </a:t>
              </a:r>
            </a:p>
          </p:txBody>
        </p:sp>
        <p:pic>
          <p:nvPicPr>
            <p:cNvPr id="139273" name="Picture 9" descr="https://timgsa.baidu.com/timg?image&amp;quality=80&amp;size=b9999_10000&amp;sec=1566275152753&amp;di=873c5b1a6781006a9610ed5487e36248&amp;imgtype=0&amp;src=http%3A%2F%2Fpic1a.nipic.com%2F2008-10-23%2F2008102312427619_2.jpg"/>
            <p:cNvPicPr>
              <a:picLocks noChangeAspect="1" noChangeArrowheads="1"/>
            </p:cNvPicPr>
            <p:nvPr/>
          </p:nvPicPr>
          <p:blipFill>
            <a:blip r:embed="rId2" cstate="print"/>
            <a:srcRect/>
            <a:stretch>
              <a:fillRect/>
            </a:stretch>
          </p:blipFill>
          <p:spPr bwMode="auto">
            <a:xfrm>
              <a:off x="4714876" y="2571750"/>
              <a:ext cx="3694572" cy="1785950"/>
            </a:xfrm>
            <a:prstGeom prst="rect">
              <a:avLst/>
            </a:prstGeom>
            <a:noFill/>
          </p:spPr>
        </p:pic>
      </p:grpSp>
      <p:grpSp>
        <p:nvGrpSpPr>
          <p:cNvPr id="33" name="组合 32"/>
          <p:cNvGrpSpPr/>
          <p:nvPr/>
        </p:nvGrpSpPr>
        <p:grpSpPr>
          <a:xfrm>
            <a:off x="500034" y="1214428"/>
            <a:ext cx="8072494" cy="1158202"/>
            <a:chOff x="500034" y="1214428"/>
            <a:chExt cx="8072494" cy="1158202"/>
          </a:xfrm>
        </p:grpSpPr>
        <p:pic>
          <p:nvPicPr>
            <p:cNvPr id="139269" name="Picture 5" descr="https://timgsa.baidu.com/timg?image&amp;quality=80&amp;size=b9999_10000&amp;sec=1566274993331&amp;di=266318124499b752976652c4f9ca0bf3&amp;imgtype=0&amp;src=http%3A%2F%2Fi1.hdslb.com%2Fbfs%2Farchive%2F0ae56bb2951e4502cff4d8190f2f953d2ff062d9.jpg"/>
            <p:cNvPicPr>
              <a:picLocks noChangeAspect="1" noChangeArrowheads="1"/>
            </p:cNvPicPr>
            <p:nvPr/>
          </p:nvPicPr>
          <p:blipFill>
            <a:blip r:embed="rId3" cstate="print"/>
            <a:srcRect/>
            <a:stretch>
              <a:fillRect/>
            </a:stretch>
          </p:blipFill>
          <p:spPr bwMode="auto">
            <a:xfrm>
              <a:off x="500034" y="1214428"/>
              <a:ext cx="1836976" cy="1143008"/>
            </a:xfrm>
            <a:prstGeom prst="rect">
              <a:avLst/>
            </a:prstGeom>
            <a:noFill/>
          </p:spPr>
        </p:pic>
        <p:pic>
          <p:nvPicPr>
            <p:cNvPr id="139271" name="Picture 7" descr="https://timgsa.baidu.com/timg?image&amp;quality=80&amp;size=b9999_10000&amp;sec=1566275094402&amp;di=27828eccdc399210370373b180d780e1&amp;imgtype=0&amp;src=http%3A%2F%2Fphotocdn.sohu.com%2F20091231%2FImg269321074.jpg"/>
            <p:cNvPicPr>
              <a:picLocks noChangeAspect="1" noChangeArrowheads="1"/>
            </p:cNvPicPr>
            <p:nvPr/>
          </p:nvPicPr>
          <p:blipFill>
            <a:blip r:embed="rId4" cstate="print"/>
            <a:srcRect/>
            <a:stretch>
              <a:fillRect/>
            </a:stretch>
          </p:blipFill>
          <p:spPr bwMode="auto">
            <a:xfrm>
              <a:off x="2428860" y="1214428"/>
              <a:ext cx="1826455" cy="1143008"/>
            </a:xfrm>
            <a:prstGeom prst="rect">
              <a:avLst/>
            </a:prstGeom>
            <a:noFill/>
          </p:spPr>
        </p:pic>
        <p:sp>
          <p:nvSpPr>
            <p:cNvPr id="32" name="Rectangle 1"/>
            <p:cNvSpPr>
              <a:spLocks noChangeArrowheads="1"/>
            </p:cNvSpPr>
            <p:nvPr/>
          </p:nvSpPr>
          <p:spPr bwMode="auto">
            <a:xfrm>
              <a:off x="4429124" y="1214428"/>
              <a:ext cx="4143404" cy="115820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ts val="1700"/>
                </a:lnSpc>
                <a:spcBef>
                  <a:spcPct val="0"/>
                </a:spcBef>
                <a:spcAft>
                  <a:spcPct val="0"/>
                </a:spcAft>
                <a:buClrTx/>
                <a:buSzTx/>
                <a:buFontTx/>
                <a:buNone/>
              </a:pPr>
              <a:r>
                <a:rPr kumimoji="0" 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进入</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21</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世纪，中国再次作出决策，支持北京市申办</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2008</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年第二十九届奥运会，</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13</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亿中国人民又一次向国际社会表达了举办奥运会的热切期望。</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2001</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年</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7</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月</a:t>
              </a:r>
              <a:r>
                <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13</a:t>
              </a:r>
              <a:r>
                <a:rPr kumimoji="0" lang="zh-CN" altLang="en-US"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日，国际奥委会作出决定，将第二十九届奥运会举办权授予中国北京</a:t>
              </a:r>
              <a:r>
                <a:rPr lang="zh-CN" altLang="en-US" sz="1400" dirty="0" smtClean="0">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14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sp>
        <p:nvSpPr>
          <p:cNvPr id="4" name="文本框 3"/>
          <p:cNvSpPr txBox="1"/>
          <p:nvPr/>
        </p:nvSpPr>
        <p:spPr>
          <a:xfrm>
            <a:off x="5835650" y="863600"/>
            <a:ext cx="1452880" cy="398780"/>
          </a:xfrm>
          <a:prstGeom prst="rect">
            <a:avLst/>
          </a:prstGeom>
          <a:noFill/>
        </p:spPr>
        <p:txBody>
          <a:bodyPr wrap="none" rtlCol="0">
            <a:spAutoFit/>
          </a:bodyPr>
          <a:lstStyle/>
          <a:p>
            <a:pPr algn="l"/>
            <a:r>
              <a:rPr lang="zh-CN" sz="2400" b="1" spc="-10" dirty="0">
                <a:solidFill>
                  <a:srgbClr val="C00000"/>
                </a:solidFill>
                <a:latin typeface="微软雅黑" panose="020B0503020204020204" pitchFamily="34" charset="-122"/>
                <a:cs typeface="微软雅黑" panose="020B0503020204020204" pitchFamily="34" charset="-122"/>
                <a:sym typeface="+mn-ea"/>
              </a:rPr>
              <a:t>北京奥运会</a:t>
            </a:r>
            <a:endParaRPr lang="zh-CN" altLang="en-US" sz="2000" b="1" dirty="0">
              <a:latin typeface="微软雅黑" panose="020B0503020204020204" pitchFamily="34" charset="-122"/>
              <a:ea typeface="微软雅黑" panose="020B0503020204020204" pitchFamily="34" charset="-122"/>
            </a:endParaRPr>
          </a:p>
        </p:txBody>
      </p:sp>
      <p:sp>
        <p:nvSpPr>
          <p:cNvPr id="16" name="object 10"/>
          <p:cNvSpPr txBox="1">
            <a:spLocks noGrp="1"/>
          </p:cNvSpPr>
          <p:nvPr/>
        </p:nvSpPr>
        <p:spPr>
          <a:xfrm>
            <a:off x="930910" y="241618"/>
            <a:ext cx="69767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5" name="object 3"/>
          <p:cNvSpPr/>
          <p:nvPr/>
        </p:nvSpPr>
        <p:spPr>
          <a:xfrm>
            <a:off x="0" y="78803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6" name="object 4"/>
          <p:cNvSpPr/>
          <p:nvPr/>
        </p:nvSpPr>
        <p:spPr>
          <a:xfrm>
            <a:off x="7920101" y="0"/>
            <a:ext cx="1223898" cy="1058926"/>
          </a:xfrm>
          <a:prstGeom prst="rect">
            <a:avLst/>
          </a:prstGeom>
          <a:blipFill>
            <a:blip r:embed="rId5" cstate="print"/>
            <a:stretch>
              <a:fillRect/>
            </a:stretch>
          </a:blipFill>
        </p:spPr>
        <p:txBody>
          <a:bodyPr wrap="square" lIns="0" tIns="0" rIns="0" bIns="0" rtlCol="0"/>
          <a:lstStyle/>
          <a:p>
            <a:endParaRPr/>
          </a:p>
        </p:txBody>
      </p:sp>
      <p:sp>
        <p:nvSpPr>
          <p:cNvPr id="7"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47687" y="1000125"/>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中国共产党第十八次全国代表大会</a:t>
            </a:r>
            <a:endParaRPr sz="2800">
              <a:latin typeface="微软雅黑" panose="020B0503020204020204" pitchFamily="34" charset="-122"/>
              <a:cs typeface="微软雅黑" panose="020B0503020204020204" pitchFamily="34" charset="-122"/>
            </a:endParaRPr>
          </a:p>
        </p:txBody>
      </p:sp>
      <p:sp>
        <p:nvSpPr>
          <p:cNvPr id="8" name="object 8"/>
          <p:cNvSpPr txBox="1"/>
          <p:nvPr/>
        </p:nvSpPr>
        <p:spPr>
          <a:xfrm>
            <a:off x="1992630" y="3463924"/>
            <a:ext cx="6506845" cy="658495"/>
          </a:xfrm>
          <a:prstGeom prst="rect">
            <a:avLst/>
          </a:prstGeom>
        </p:spPr>
        <p:txBody>
          <a:bodyPr vert="horz" wrap="square" lIns="0" tIns="12700" rIns="0" bIns="0" rtlCol="0">
            <a:spAutoFit/>
          </a:bodyPr>
          <a:lstStyle/>
          <a:p>
            <a:pPr marL="12700" marR="5080" algn="just">
              <a:lnSpc>
                <a:spcPct val="100000"/>
              </a:lnSpc>
              <a:spcBef>
                <a:spcPts val="100"/>
              </a:spcBef>
            </a:pPr>
            <a:r>
              <a:rPr sz="1400" b="1" spc="10" dirty="0">
                <a:solidFill>
                  <a:srgbClr val="5F0E04"/>
                </a:solidFill>
                <a:latin typeface="微软雅黑" panose="020B0503020204020204" pitchFamily="34" charset="-122"/>
                <a:cs typeface="微软雅黑" panose="020B0503020204020204" pitchFamily="34" charset="-122"/>
              </a:rPr>
              <a:t>高举中国特色社</a:t>
            </a:r>
            <a:r>
              <a:rPr sz="1400" b="1" spc="20" dirty="0">
                <a:solidFill>
                  <a:srgbClr val="5F0E04"/>
                </a:solidFill>
                <a:latin typeface="微软雅黑" panose="020B0503020204020204" pitchFamily="34" charset="-122"/>
                <a:cs typeface="微软雅黑" panose="020B0503020204020204" pitchFamily="34" charset="-122"/>
              </a:rPr>
              <a:t>会</a:t>
            </a:r>
            <a:r>
              <a:rPr sz="1400" b="1" spc="10" dirty="0">
                <a:solidFill>
                  <a:srgbClr val="5F0E04"/>
                </a:solidFill>
                <a:latin typeface="微软雅黑" panose="020B0503020204020204" pitchFamily="34" charset="-122"/>
                <a:cs typeface="微软雅黑" panose="020B0503020204020204" pitchFamily="34" charset="-122"/>
              </a:rPr>
              <a:t>主义伟大旗</a:t>
            </a:r>
            <a:r>
              <a:rPr sz="1400" b="1" spc="15" dirty="0">
                <a:solidFill>
                  <a:srgbClr val="5F0E04"/>
                </a:solidFill>
                <a:latin typeface="微软雅黑" panose="020B0503020204020204" pitchFamily="34" charset="-122"/>
                <a:cs typeface="微软雅黑" panose="020B0503020204020204" pitchFamily="34" charset="-122"/>
              </a:rPr>
              <a:t>帜</a:t>
            </a:r>
            <a:r>
              <a:rPr sz="1400" b="1" spc="10" dirty="0">
                <a:solidFill>
                  <a:srgbClr val="5F0E04"/>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以</a:t>
            </a:r>
            <a:r>
              <a:rPr sz="1400" b="1" spc="10" dirty="0">
                <a:solidFill>
                  <a:srgbClr val="C00000"/>
                </a:solidFill>
                <a:latin typeface="微软雅黑" panose="020B0503020204020204" pitchFamily="34" charset="-122"/>
                <a:cs typeface="微软雅黑" panose="020B0503020204020204" pitchFamily="34" charset="-122"/>
              </a:rPr>
              <a:t>邓小平理</a:t>
            </a:r>
            <a:r>
              <a:rPr sz="1400" b="1" spc="15" dirty="0">
                <a:solidFill>
                  <a:srgbClr val="C00000"/>
                </a:solidFill>
                <a:latin typeface="微软雅黑" panose="020B0503020204020204" pitchFamily="34" charset="-122"/>
                <a:cs typeface="微软雅黑" panose="020B0503020204020204" pitchFamily="34" charset="-122"/>
              </a:rPr>
              <a:t>论</a:t>
            </a:r>
            <a:r>
              <a:rPr sz="1400" b="1" spc="10" dirty="0">
                <a:solidFill>
                  <a:srgbClr val="C00000"/>
                </a:solidFill>
                <a:latin typeface="微软雅黑" panose="020B0503020204020204" pitchFamily="34" charset="-122"/>
                <a:cs typeface="微软雅黑" panose="020B0503020204020204" pitchFamily="34" charset="-122"/>
              </a:rPr>
              <a:t>、“</a:t>
            </a:r>
            <a:r>
              <a:rPr sz="1400" b="1" spc="20" dirty="0">
                <a:solidFill>
                  <a:srgbClr val="C00000"/>
                </a:solidFill>
                <a:latin typeface="微软雅黑" panose="020B0503020204020204" pitchFamily="34" charset="-122"/>
                <a:cs typeface="微软雅黑" panose="020B0503020204020204" pitchFamily="34" charset="-122"/>
              </a:rPr>
              <a:t>三</a:t>
            </a:r>
            <a:r>
              <a:rPr sz="1400" b="1" spc="10" dirty="0">
                <a:solidFill>
                  <a:srgbClr val="C00000"/>
                </a:solidFill>
                <a:latin typeface="微软雅黑" panose="020B0503020204020204" pitchFamily="34" charset="-122"/>
                <a:cs typeface="微软雅黑" panose="020B0503020204020204" pitchFamily="34" charset="-122"/>
              </a:rPr>
              <a:t>个代</a:t>
            </a:r>
            <a:r>
              <a:rPr sz="1400" b="1" spc="15" dirty="0">
                <a:solidFill>
                  <a:srgbClr val="C00000"/>
                </a:solidFill>
                <a:latin typeface="微软雅黑" panose="020B0503020204020204" pitchFamily="34" charset="-122"/>
                <a:cs typeface="微软雅黑" panose="020B0503020204020204" pitchFamily="34" charset="-122"/>
              </a:rPr>
              <a:t>表</a:t>
            </a:r>
            <a:r>
              <a:rPr sz="1400" b="1" spc="10" dirty="0">
                <a:solidFill>
                  <a:srgbClr val="C00000"/>
                </a:solidFill>
                <a:latin typeface="微软雅黑" panose="020B0503020204020204" pitchFamily="34" charset="-122"/>
                <a:cs typeface="微软雅黑" panose="020B0503020204020204" pitchFamily="34" charset="-122"/>
              </a:rPr>
              <a:t>”重要思</a:t>
            </a:r>
            <a:r>
              <a:rPr sz="1400" b="1" spc="20" dirty="0">
                <a:solidFill>
                  <a:srgbClr val="C00000"/>
                </a:solidFill>
                <a:latin typeface="微软雅黑" panose="020B0503020204020204" pitchFamily="34" charset="-122"/>
                <a:cs typeface="微软雅黑" panose="020B0503020204020204" pitchFamily="34" charset="-122"/>
              </a:rPr>
              <a:t>想</a:t>
            </a:r>
            <a:r>
              <a:rPr sz="1400" b="1" spc="10" dirty="0">
                <a:solidFill>
                  <a:srgbClr val="C00000"/>
                </a:solidFill>
                <a:latin typeface="微软雅黑" panose="020B0503020204020204" pitchFamily="34" charset="-122"/>
                <a:cs typeface="微软雅黑" panose="020B0503020204020204" pitchFamily="34" charset="-122"/>
              </a:rPr>
              <a:t>、科学发 展观为指导</a:t>
            </a:r>
            <a:r>
              <a:rPr sz="1400" b="1" spc="10" dirty="0">
                <a:solidFill>
                  <a:srgbClr val="5F0E04"/>
                </a:solidFill>
                <a:latin typeface="微软雅黑" panose="020B0503020204020204" pitchFamily="34" charset="-122"/>
                <a:cs typeface="微软雅黑" panose="020B0503020204020204" pitchFamily="34" charset="-122"/>
              </a:rPr>
              <a:t>，解</a:t>
            </a:r>
            <a:r>
              <a:rPr sz="1400" b="1" spc="20" dirty="0">
                <a:solidFill>
                  <a:srgbClr val="5F0E04"/>
                </a:solidFill>
                <a:latin typeface="微软雅黑" panose="020B0503020204020204" pitchFamily="34" charset="-122"/>
                <a:cs typeface="微软雅黑" panose="020B0503020204020204" pitchFamily="34" charset="-122"/>
              </a:rPr>
              <a:t>放</a:t>
            </a:r>
            <a:r>
              <a:rPr sz="1400" b="1" spc="10" dirty="0">
                <a:solidFill>
                  <a:srgbClr val="5F0E04"/>
                </a:solidFill>
                <a:latin typeface="微软雅黑" panose="020B0503020204020204" pitchFamily="34" charset="-122"/>
                <a:cs typeface="微软雅黑" panose="020B0503020204020204" pitchFamily="34" charset="-122"/>
              </a:rPr>
              <a:t>思</a:t>
            </a:r>
            <a:r>
              <a:rPr sz="1400" b="1" spc="15" dirty="0">
                <a:solidFill>
                  <a:srgbClr val="5F0E04"/>
                </a:solidFill>
                <a:latin typeface="微软雅黑" panose="020B0503020204020204" pitchFamily="34" charset="-122"/>
                <a:cs typeface="微软雅黑" panose="020B0503020204020204" pitchFamily="34" charset="-122"/>
              </a:rPr>
              <a:t>想</a:t>
            </a:r>
            <a:r>
              <a:rPr sz="1400" b="1" spc="10" dirty="0">
                <a:solidFill>
                  <a:srgbClr val="5F0E04"/>
                </a:solidFill>
                <a:latin typeface="微软雅黑" panose="020B0503020204020204" pitchFamily="34" charset="-122"/>
                <a:cs typeface="微软雅黑" panose="020B0503020204020204" pitchFamily="34" charset="-122"/>
              </a:rPr>
              <a:t>，改革开放</a:t>
            </a:r>
            <a:r>
              <a:rPr sz="1400" b="1" spc="20" dirty="0">
                <a:solidFill>
                  <a:srgbClr val="5F0E04"/>
                </a:solidFill>
                <a:latin typeface="微软雅黑" panose="020B0503020204020204" pitchFamily="34" charset="-122"/>
                <a:cs typeface="微软雅黑" panose="020B0503020204020204" pitchFamily="34" charset="-122"/>
              </a:rPr>
              <a:t>，</a:t>
            </a:r>
            <a:r>
              <a:rPr sz="1400" b="1" spc="10" dirty="0">
                <a:solidFill>
                  <a:srgbClr val="5F0E04"/>
                </a:solidFill>
                <a:latin typeface="微软雅黑" panose="020B0503020204020204" pitchFamily="34" charset="-122"/>
                <a:cs typeface="微软雅黑" panose="020B0503020204020204" pitchFamily="34" charset="-122"/>
              </a:rPr>
              <a:t>凝聚力量，攻坚</a:t>
            </a:r>
            <a:r>
              <a:rPr sz="1400" b="1" spc="20" dirty="0">
                <a:solidFill>
                  <a:srgbClr val="5F0E04"/>
                </a:solidFill>
                <a:latin typeface="微软雅黑" panose="020B0503020204020204" pitchFamily="34" charset="-122"/>
                <a:cs typeface="微软雅黑" panose="020B0503020204020204" pitchFamily="34" charset="-122"/>
              </a:rPr>
              <a:t>克</a:t>
            </a:r>
            <a:r>
              <a:rPr sz="1400" b="1" spc="15" dirty="0">
                <a:solidFill>
                  <a:srgbClr val="5F0E04"/>
                </a:solidFill>
                <a:latin typeface="微软雅黑" panose="020B0503020204020204" pitchFamily="34" charset="-122"/>
                <a:cs typeface="微软雅黑" panose="020B0503020204020204" pitchFamily="34" charset="-122"/>
              </a:rPr>
              <a:t>难</a:t>
            </a:r>
            <a:r>
              <a:rPr sz="1400" b="1" spc="10" dirty="0">
                <a:solidFill>
                  <a:srgbClr val="5F0E04"/>
                </a:solidFill>
                <a:latin typeface="微软雅黑" panose="020B0503020204020204" pitchFamily="34" charset="-122"/>
                <a:cs typeface="微软雅黑" panose="020B0503020204020204" pitchFamily="34" charset="-122"/>
              </a:rPr>
              <a:t>，坚定不移沿</a:t>
            </a:r>
            <a:r>
              <a:rPr sz="1400" b="1" spc="20" dirty="0">
                <a:solidFill>
                  <a:srgbClr val="5F0E04"/>
                </a:solidFill>
                <a:latin typeface="微软雅黑" panose="020B0503020204020204" pitchFamily="34" charset="-122"/>
                <a:cs typeface="微软雅黑" panose="020B0503020204020204" pitchFamily="34" charset="-122"/>
              </a:rPr>
              <a:t>着</a:t>
            </a:r>
            <a:r>
              <a:rPr sz="1400" b="1" spc="10" dirty="0">
                <a:solidFill>
                  <a:srgbClr val="5F0E04"/>
                </a:solidFill>
                <a:latin typeface="微软雅黑" panose="020B0503020204020204" pitchFamily="34" charset="-122"/>
                <a:cs typeface="微软雅黑" panose="020B0503020204020204" pitchFamily="34" charset="-122"/>
              </a:rPr>
              <a:t>中国特</a:t>
            </a:r>
            <a:r>
              <a:rPr sz="1400" b="1" dirty="0">
                <a:solidFill>
                  <a:srgbClr val="5F0E04"/>
                </a:solidFill>
                <a:latin typeface="微软雅黑" panose="020B0503020204020204" pitchFamily="34" charset="-122"/>
                <a:cs typeface="微软雅黑" panose="020B0503020204020204" pitchFamily="34" charset="-122"/>
              </a:rPr>
              <a:t>色 社会主义道路前行，</a:t>
            </a:r>
            <a:r>
              <a:rPr sz="1400" b="1" dirty="0">
                <a:solidFill>
                  <a:srgbClr val="C00000"/>
                </a:solidFill>
                <a:latin typeface="微软雅黑" panose="020B0503020204020204" pitchFamily="34" charset="-122"/>
                <a:cs typeface="微软雅黑" panose="020B0503020204020204" pitchFamily="34" charset="-122"/>
              </a:rPr>
              <a:t>为</a:t>
            </a:r>
            <a:r>
              <a:rPr sz="1400" b="1" spc="-15" dirty="0">
                <a:solidFill>
                  <a:srgbClr val="C00000"/>
                </a:solidFill>
                <a:latin typeface="微软雅黑" panose="020B0503020204020204" pitchFamily="34" charset="-122"/>
                <a:cs typeface="微软雅黑" panose="020B0503020204020204" pitchFamily="34" charset="-122"/>
              </a:rPr>
              <a:t>全</a:t>
            </a:r>
            <a:r>
              <a:rPr sz="1400" b="1" dirty="0">
                <a:solidFill>
                  <a:srgbClr val="C00000"/>
                </a:solidFill>
                <a:latin typeface="微软雅黑" panose="020B0503020204020204" pitchFamily="34" charset="-122"/>
                <a:cs typeface="微软雅黑" panose="020B0503020204020204" pitchFamily="34" charset="-122"/>
              </a:rPr>
              <a:t>面建</a:t>
            </a:r>
            <a:r>
              <a:rPr sz="1400" b="1" spc="-15" dirty="0">
                <a:solidFill>
                  <a:srgbClr val="C00000"/>
                </a:solidFill>
                <a:latin typeface="微软雅黑" panose="020B0503020204020204" pitchFamily="34" charset="-122"/>
                <a:cs typeface="微软雅黑" panose="020B0503020204020204" pitchFamily="34" charset="-122"/>
              </a:rPr>
              <a:t>成</a:t>
            </a:r>
            <a:r>
              <a:rPr sz="1400" b="1" dirty="0">
                <a:solidFill>
                  <a:srgbClr val="C00000"/>
                </a:solidFill>
                <a:latin typeface="微软雅黑" panose="020B0503020204020204" pitchFamily="34" charset="-122"/>
                <a:cs typeface="微软雅黑" panose="020B0503020204020204" pitchFamily="34" charset="-122"/>
              </a:rPr>
              <a:t>小康</a:t>
            </a:r>
            <a:r>
              <a:rPr sz="1400" b="1" spc="-15" dirty="0">
                <a:solidFill>
                  <a:srgbClr val="C00000"/>
                </a:solidFill>
                <a:latin typeface="微软雅黑" panose="020B0503020204020204" pitchFamily="34" charset="-122"/>
                <a:cs typeface="微软雅黑" panose="020B0503020204020204" pitchFamily="34" charset="-122"/>
              </a:rPr>
              <a:t>社</a:t>
            </a:r>
            <a:r>
              <a:rPr sz="1400" b="1" dirty="0">
                <a:solidFill>
                  <a:srgbClr val="C00000"/>
                </a:solidFill>
                <a:latin typeface="微软雅黑" panose="020B0503020204020204" pitchFamily="34" charset="-122"/>
                <a:cs typeface="微软雅黑" panose="020B0503020204020204" pitchFamily="34" charset="-122"/>
              </a:rPr>
              <a:t>会而</a:t>
            </a:r>
            <a:r>
              <a:rPr sz="1400" b="1" spc="-15" dirty="0">
                <a:solidFill>
                  <a:srgbClr val="C00000"/>
                </a:solidFill>
                <a:latin typeface="微软雅黑" panose="020B0503020204020204" pitchFamily="34" charset="-122"/>
                <a:cs typeface="微软雅黑" panose="020B0503020204020204" pitchFamily="34" charset="-122"/>
              </a:rPr>
              <a:t>奋</a:t>
            </a:r>
            <a:r>
              <a:rPr sz="1400" b="1" dirty="0">
                <a:solidFill>
                  <a:srgbClr val="C00000"/>
                </a:solidFill>
                <a:latin typeface="微软雅黑" panose="020B0503020204020204" pitchFamily="34" charset="-122"/>
                <a:cs typeface="微软雅黑" panose="020B0503020204020204" pitchFamily="34" charset="-122"/>
              </a:rPr>
              <a:t>斗</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9" name="object 9"/>
          <p:cNvSpPr/>
          <p:nvPr/>
        </p:nvSpPr>
        <p:spPr>
          <a:xfrm>
            <a:off x="547687" y="1833626"/>
            <a:ext cx="3879850" cy="136525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643501" y="1833626"/>
            <a:ext cx="3952875" cy="1365250"/>
          </a:xfrm>
          <a:custGeom>
            <a:avLst/>
            <a:gdLst/>
            <a:ahLst/>
            <a:cxnLst/>
            <a:rect l="l" t="t" r="r" b="b"/>
            <a:pathLst>
              <a:path w="3952875" h="1365250">
                <a:moveTo>
                  <a:pt x="0" y="1365250"/>
                </a:moveTo>
                <a:lnTo>
                  <a:pt x="3952875" y="1365250"/>
                </a:lnTo>
                <a:lnTo>
                  <a:pt x="3952875" y="0"/>
                </a:lnTo>
                <a:lnTo>
                  <a:pt x="0" y="0"/>
                </a:lnTo>
                <a:lnTo>
                  <a:pt x="0" y="1365250"/>
                </a:lnTo>
                <a:close/>
              </a:path>
            </a:pathLst>
          </a:custGeom>
          <a:solidFill>
            <a:srgbClr val="C00000"/>
          </a:solidFill>
        </p:spPr>
        <p:txBody>
          <a:bodyPr wrap="square" lIns="0" tIns="0" rIns="0" bIns="0" rtlCol="0"/>
          <a:lstStyle/>
          <a:p>
            <a:endParaRPr/>
          </a:p>
        </p:txBody>
      </p:sp>
      <p:sp>
        <p:nvSpPr>
          <p:cNvPr id="11" name="object 11"/>
          <p:cNvSpPr/>
          <p:nvPr/>
        </p:nvSpPr>
        <p:spPr>
          <a:xfrm>
            <a:off x="5075639" y="2095373"/>
            <a:ext cx="680085" cy="690880"/>
          </a:xfrm>
          <a:custGeom>
            <a:avLst/>
            <a:gdLst/>
            <a:ahLst/>
            <a:cxnLst/>
            <a:rect l="l" t="t" r="r" b="b"/>
            <a:pathLst>
              <a:path w="680085" h="690880">
                <a:moveTo>
                  <a:pt x="674593" y="614680"/>
                </a:moveTo>
                <a:lnTo>
                  <a:pt x="105579" y="614680"/>
                </a:lnTo>
                <a:lnTo>
                  <a:pt x="116501" y="623569"/>
                </a:lnTo>
                <a:lnTo>
                  <a:pt x="150791" y="646430"/>
                </a:lnTo>
                <a:lnTo>
                  <a:pt x="198924" y="669290"/>
                </a:lnTo>
                <a:lnTo>
                  <a:pt x="236770" y="681990"/>
                </a:lnTo>
                <a:lnTo>
                  <a:pt x="276013" y="689610"/>
                </a:lnTo>
                <a:lnTo>
                  <a:pt x="289475" y="690880"/>
                </a:lnTo>
                <a:lnTo>
                  <a:pt x="344212" y="690880"/>
                </a:lnTo>
                <a:lnTo>
                  <a:pt x="401108" y="681990"/>
                </a:lnTo>
                <a:lnTo>
                  <a:pt x="474514" y="659130"/>
                </a:lnTo>
                <a:lnTo>
                  <a:pt x="535093" y="629919"/>
                </a:lnTo>
                <a:lnTo>
                  <a:pt x="659136" y="629919"/>
                </a:lnTo>
                <a:lnTo>
                  <a:pt x="674593" y="614680"/>
                </a:lnTo>
                <a:close/>
              </a:path>
              <a:path w="680085" h="690880">
                <a:moveTo>
                  <a:pt x="659136" y="629919"/>
                </a:moveTo>
                <a:lnTo>
                  <a:pt x="535093" y="629919"/>
                </a:lnTo>
                <a:lnTo>
                  <a:pt x="598593" y="689610"/>
                </a:lnTo>
                <a:lnTo>
                  <a:pt x="659136" y="629919"/>
                </a:lnTo>
                <a:close/>
              </a:path>
              <a:path w="680085" h="690880">
                <a:moveTo>
                  <a:pt x="58335" y="684530"/>
                </a:moveTo>
                <a:lnTo>
                  <a:pt x="37126" y="684530"/>
                </a:lnTo>
                <a:lnTo>
                  <a:pt x="39412" y="685800"/>
                </a:lnTo>
                <a:lnTo>
                  <a:pt x="55922" y="685800"/>
                </a:lnTo>
                <a:lnTo>
                  <a:pt x="58335" y="684530"/>
                </a:lnTo>
                <a:close/>
              </a:path>
              <a:path w="680085" h="690880">
                <a:moveTo>
                  <a:pt x="68241" y="471169"/>
                </a:moveTo>
                <a:lnTo>
                  <a:pt x="19219" y="521969"/>
                </a:lnTo>
                <a:lnTo>
                  <a:pt x="25061" y="529590"/>
                </a:lnTo>
                <a:lnTo>
                  <a:pt x="28109" y="533400"/>
                </a:lnTo>
                <a:lnTo>
                  <a:pt x="31157" y="538480"/>
                </a:lnTo>
                <a:lnTo>
                  <a:pt x="34078" y="542290"/>
                </a:lnTo>
                <a:lnTo>
                  <a:pt x="37126" y="546100"/>
                </a:lnTo>
                <a:lnTo>
                  <a:pt x="40301" y="549910"/>
                </a:lnTo>
                <a:lnTo>
                  <a:pt x="43349" y="553719"/>
                </a:lnTo>
                <a:lnTo>
                  <a:pt x="46524" y="557530"/>
                </a:lnTo>
                <a:lnTo>
                  <a:pt x="49572" y="560069"/>
                </a:lnTo>
                <a:lnTo>
                  <a:pt x="55922" y="567690"/>
                </a:lnTo>
                <a:lnTo>
                  <a:pt x="59224" y="571500"/>
                </a:lnTo>
                <a:lnTo>
                  <a:pt x="62399" y="575310"/>
                </a:lnTo>
                <a:lnTo>
                  <a:pt x="68876" y="581660"/>
                </a:lnTo>
                <a:lnTo>
                  <a:pt x="44619" y="581660"/>
                </a:lnTo>
                <a:lnTo>
                  <a:pt x="40809" y="582930"/>
                </a:lnTo>
                <a:lnTo>
                  <a:pt x="37126" y="584200"/>
                </a:lnTo>
                <a:lnTo>
                  <a:pt x="33443" y="586740"/>
                </a:lnTo>
                <a:lnTo>
                  <a:pt x="29887" y="588010"/>
                </a:lnTo>
                <a:lnTo>
                  <a:pt x="26585" y="590550"/>
                </a:lnTo>
                <a:lnTo>
                  <a:pt x="23283" y="591819"/>
                </a:lnTo>
                <a:lnTo>
                  <a:pt x="20235" y="594360"/>
                </a:lnTo>
                <a:lnTo>
                  <a:pt x="17314" y="598169"/>
                </a:lnTo>
                <a:lnTo>
                  <a:pt x="14520" y="600710"/>
                </a:lnTo>
                <a:lnTo>
                  <a:pt x="11980" y="603250"/>
                </a:lnTo>
                <a:lnTo>
                  <a:pt x="9567" y="607060"/>
                </a:lnTo>
                <a:lnTo>
                  <a:pt x="7535" y="609600"/>
                </a:lnTo>
                <a:lnTo>
                  <a:pt x="5630" y="613410"/>
                </a:lnTo>
                <a:lnTo>
                  <a:pt x="0" y="638810"/>
                </a:lnTo>
                <a:lnTo>
                  <a:pt x="42" y="640080"/>
                </a:lnTo>
                <a:lnTo>
                  <a:pt x="550" y="643890"/>
                </a:lnTo>
                <a:lnTo>
                  <a:pt x="1312" y="647700"/>
                </a:lnTo>
                <a:lnTo>
                  <a:pt x="2582" y="651510"/>
                </a:lnTo>
                <a:lnTo>
                  <a:pt x="4106" y="656590"/>
                </a:lnTo>
                <a:lnTo>
                  <a:pt x="6011" y="660400"/>
                </a:lnTo>
                <a:lnTo>
                  <a:pt x="8424" y="664210"/>
                </a:lnTo>
                <a:lnTo>
                  <a:pt x="9821" y="665480"/>
                </a:lnTo>
                <a:lnTo>
                  <a:pt x="13123" y="670560"/>
                </a:lnTo>
                <a:lnTo>
                  <a:pt x="14774" y="671830"/>
                </a:lnTo>
                <a:lnTo>
                  <a:pt x="16552" y="673100"/>
                </a:lnTo>
                <a:lnTo>
                  <a:pt x="20235" y="676910"/>
                </a:lnTo>
                <a:lnTo>
                  <a:pt x="22267" y="678180"/>
                </a:lnTo>
                <a:lnTo>
                  <a:pt x="24172" y="679450"/>
                </a:lnTo>
                <a:lnTo>
                  <a:pt x="26331" y="680719"/>
                </a:lnTo>
                <a:lnTo>
                  <a:pt x="28363" y="681990"/>
                </a:lnTo>
                <a:lnTo>
                  <a:pt x="30522" y="683260"/>
                </a:lnTo>
                <a:lnTo>
                  <a:pt x="34840" y="684530"/>
                </a:lnTo>
                <a:lnTo>
                  <a:pt x="60748" y="684530"/>
                </a:lnTo>
                <a:lnTo>
                  <a:pt x="63288" y="683260"/>
                </a:lnTo>
                <a:lnTo>
                  <a:pt x="65574" y="683260"/>
                </a:lnTo>
                <a:lnTo>
                  <a:pt x="68114" y="681990"/>
                </a:lnTo>
                <a:lnTo>
                  <a:pt x="70400" y="680719"/>
                </a:lnTo>
                <a:lnTo>
                  <a:pt x="77639" y="676910"/>
                </a:lnTo>
                <a:lnTo>
                  <a:pt x="81449" y="673100"/>
                </a:lnTo>
                <a:lnTo>
                  <a:pt x="83354" y="671830"/>
                </a:lnTo>
                <a:lnTo>
                  <a:pt x="86910" y="669290"/>
                </a:lnTo>
                <a:lnTo>
                  <a:pt x="88561" y="668019"/>
                </a:lnTo>
                <a:lnTo>
                  <a:pt x="91736" y="664210"/>
                </a:lnTo>
                <a:lnTo>
                  <a:pt x="93260" y="661669"/>
                </a:lnTo>
                <a:lnTo>
                  <a:pt x="96181" y="659130"/>
                </a:lnTo>
                <a:lnTo>
                  <a:pt x="98721" y="654050"/>
                </a:lnTo>
                <a:lnTo>
                  <a:pt x="99864" y="652780"/>
                </a:lnTo>
                <a:lnTo>
                  <a:pt x="102023" y="648969"/>
                </a:lnTo>
                <a:lnTo>
                  <a:pt x="103801" y="643890"/>
                </a:lnTo>
                <a:lnTo>
                  <a:pt x="104563" y="642619"/>
                </a:lnTo>
                <a:lnTo>
                  <a:pt x="105198" y="640080"/>
                </a:lnTo>
                <a:lnTo>
                  <a:pt x="107145" y="628650"/>
                </a:lnTo>
                <a:lnTo>
                  <a:pt x="107103" y="623569"/>
                </a:lnTo>
                <a:lnTo>
                  <a:pt x="106595" y="618490"/>
                </a:lnTo>
                <a:lnTo>
                  <a:pt x="105579" y="614680"/>
                </a:lnTo>
                <a:lnTo>
                  <a:pt x="674593" y="614680"/>
                </a:lnTo>
                <a:lnTo>
                  <a:pt x="679746" y="609600"/>
                </a:lnTo>
                <a:lnTo>
                  <a:pt x="650879" y="579119"/>
                </a:lnTo>
                <a:lnTo>
                  <a:pt x="298365" y="579119"/>
                </a:lnTo>
                <a:lnTo>
                  <a:pt x="261662" y="575310"/>
                </a:lnTo>
                <a:lnTo>
                  <a:pt x="203750" y="558800"/>
                </a:lnTo>
                <a:lnTo>
                  <a:pt x="159808" y="537210"/>
                </a:lnTo>
                <a:lnTo>
                  <a:pt x="107865" y="502919"/>
                </a:lnTo>
                <a:lnTo>
                  <a:pt x="77893" y="480060"/>
                </a:lnTo>
                <a:lnTo>
                  <a:pt x="68241" y="471169"/>
                </a:lnTo>
                <a:close/>
              </a:path>
              <a:path w="680085" h="690880">
                <a:moveTo>
                  <a:pt x="64812" y="580390"/>
                </a:moveTo>
                <a:lnTo>
                  <a:pt x="52620" y="580390"/>
                </a:lnTo>
                <a:lnTo>
                  <a:pt x="48556" y="581660"/>
                </a:lnTo>
                <a:lnTo>
                  <a:pt x="68876" y="581660"/>
                </a:lnTo>
                <a:lnTo>
                  <a:pt x="64812" y="580390"/>
                </a:lnTo>
                <a:close/>
              </a:path>
              <a:path w="680085" h="690880">
                <a:moveTo>
                  <a:pt x="389822" y="313690"/>
                </a:moveTo>
                <a:lnTo>
                  <a:pt x="220895" y="313690"/>
                </a:lnTo>
                <a:lnTo>
                  <a:pt x="446320" y="544830"/>
                </a:lnTo>
                <a:lnTo>
                  <a:pt x="417618" y="557530"/>
                </a:lnTo>
                <a:lnTo>
                  <a:pt x="403648" y="562610"/>
                </a:lnTo>
                <a:lnTo>
                  <a:pt x="362754" y="574040"/>
                </a:lnTo>
                <a:lnTo>
                  <a:pt x="349546" y="576580"/>
                </a:lnTo>
                <a:lnTo>
                  <a:pt x="323638" y="579119"/>
                </a:lnTo>
                <a:lnTo>
                  <a:pt x="650879" y="579119"/>
                </a:lnTo>
                <a:lnTo>
                  <a:pt x="618405" y="544830"/>
                </a:lnTo>
                <a:lnTo>
                  <a:pt x="633772" y="516890"/>
                </a:lnTo>
                <a:lnTo>
                  <a:pt x="646726" y="487680"/>
                </a:lnTo>
                <a:lnTo>
                  <a:pt x="657394" y="459740"/>
                </a:lnTo>
                <a:lnTo>
                  <a:pt x="532680" y="459740"/>
                </a:lnTo>
                <a:lnTo>
                  <a:pt x="389822" y="313690"/>
                </a:lnTo>
                <a:close/>
              </a:path>
              <a:path w="680085" h="690880">
                <a:moveTo>
                  <a:pt x="352213" y="0"/>
                </a:moveTo>
                <a:lnTo>
                  <a:pt x="387392" y="20319"/>
                </a:lnTo>
                <a:lnTo>
                  <a:pt x="419650" y="41910"/>
                </a:lnTo>
                <a:lnTo>
                  <a:pt x="434509" y="54610"/>
                </a:lnTo>
                <a:lnTo>
                  <a:pt x="448733" y="66040"/>
                </a:lnTo>
                <a:lnTo>
                  <a:pt x="462195" y="80010"/>
                </a:lnTo>
                <a:lnTo>
                  <a:pt x="474895" y="92710"/>
                </a:lnTo>
                <a:lnTo>
                  <a:pt x="486706" y="106680"/>
                </a:lnTo>
                <a:lnTo>
                  <a:pt x="517567" y="149860"/>
                </a:lnTo>
                <a:lnTo>
                  <a:pt x="541316" y="196850"/>
                </a:lnTo>
                <a:lnTo>
                  <a:pt x="557699" y="243840"/>
                </a:lnTo>
                <a:lnTo>
                  <a:pt x="566589" y="292100"/>
                </a:lnTo>
                <a:lnTo>
                  <a:pt x="568240" y="323850"/>
                </a:lnTo>
                <a:lnTo>
                  <a:pt x="567732" y="340360"/>
                </a:lnTo>
                <a:lnTo>
                  <a:pt x="561128" y="386080"/>
                </a:lnTo>
                <a:lnTo>
                  <a:pt x="546777" y="430530"/>
                </a:lnTo>
                <a:lnTo>
                  <a:pt x="532680" y="459740"/>
                </a:lnTo>
                <a:lnTo>
                  <a:pt x="657394" y="459740"/>
                </a:lnTo>
                <a:lnTo>
                  <a:pt x="671999" y="406400"/>
                </a:lnTo>
                <a:lnTo>
                  <a:pt x="678476" y="354330"/>
                </a:lnTo>
                <a:lnTo>
                  <a:pt x="678730" y="330200"/>
                </a:lnTo>
                <a:lnTo>
                  <a:pt x="677206" y="306069"/>
                </a:lnTo>
                <a:lnTo>
                  <a:pt x="669332" y="260350"/>
                </a:lnTo>
                <a:lnTo>
                  <a:pt x="655235" y="217169"/>
                </a:lnTo>
                <a:lnTo>
                  <a:pt x="635804" y="177800"/>
                </a:lnTo>
                <a:lnTo>
                  <a:pt x="611674" y="142240"/>
                </a:lnTo>
                <a:lnTo>
                  <a:pt x="583480" y="109219"/>
                </a:lnTo>
                <a:lnTo>
                  <a:pt x="551984" y="81280"/>
                </a:lnTo>
                <a:lnTo>
                  <a:pt x="535347" y="67310"/>
                </a:lnTo>
                <a:lnTo>
                  <a:pt x="500295" y="45719"/>
                </a:lnTo>
                <a:lnTo>
                  <a:pt x="463719" y="26669"/>
                </a:lnTo>
                <a:lnTo>
                  <a:pt x="426381" y="12700"/>
                </a:lnTo>
                <a:lnTo>
                  <a:pt x="388916" y="3810"/>
                </a:lnTo>
                <a:lnTo>
                  <a:pt x="370501" y="1269"/>
                </a:lnTo>
                <a:lnTo>
                  <a:pt x="352213" y="0"/>
                </a:lnTo>
                <a:close/>
              </a:path>
              <a:path w="680085" h="690880">
                <a:moveTo>
                  <a:pt x="232198" y="109219"/>
                </a:moveTo>
                <a:lnTo>
                  <a:pt x="63542" y="281940"/>
                </a:lnTo>
                <a:lnTo>
                  <a:pt x="159173" y="378460"/>
                </a:lnTo>
                <a:lnTo>
                  <a:pt x="220895" y="313690"/>
                </a:lnTo>
                <a:lnTo>
                  <a:pt x="389822" y="313690"/>
                </a:lnTo>
                <a:lnTo>
                  <a:pt x="305350" y="227330"/>
                </a:lnTo>
                <a:lnTo>
                  <a:pt x="389170" y="138430"/>
                </a:lnTo>
                <a:lnTo>
                  <a:pt x="367967" y="116840"/>
                </a:lnTo>
                <a:lnTo>
                  <a:pt x="259122" y="116840"/>
                </a:lnTo>
                <a:lnTo>
                  <a:pt x="253153" y="115569"/>
                </a:lnTo>
                <a:lnTo>
                  <a:pt x="250232" y="114300"/>
                </a:lnTo>
                <a:lnTo>
                  <a:pt x="247438" y="114300"/>
                </a:lnTo>
                <a:lnTo>
                  <a:pt x="244644" y="113030"/>
                </a:lnTo>
                <a:lnTo>
                  <a:pt x="241977" y="113030"/>
                </a:lnTo>
                <a:lnTo>
                  <a:pt x="236897" y="110490"/>
                </a:lnTo>
                <a:lnTo>
                  <a:pt x="234484" y="110490"/>
                </a:lnTo>
                <a:lnTo>
                  <a:pt x="232198" y="109219"/>
                </a:lnTo>
                <a:close/>
              </a:path>
              <a:path w="680085" h="690880">
                <a:moveTo>
                  <a:pt x="340529" y="88900"/>
                </a:moveTo>
                <a:lnTo>
                  <a:pt x="327956" y="96519"/>
                </a:lnTo>
                <a:lnTo>
                  <a:pt x="315764" y="104140"/>
                </a:lnTo>
                <a:lnTo>
                  <a:pt x="311827" y="105410"/>
                </a:lnTo>
                <a:lnTo>
                  <a:pt x="307890" y="107950"/>
                </a:lnTo>
                <a:lnTo>
                  <a:pt x="300270" y="110490"/>
                </a:lnTo>
                <a:lnTo>
                  <a:pt x="296587" y="111760"/>
                </a:lnTo>
                <a:lnTo>
                  <a:pt x="292777" y="113030"/>
                </a:lnTo>
                <a:lnTo>
                  <a:pt x="285665" y="114300"/>
                </a:lnTo>
                <a:lnTo>
                  <a:pt x="282109" y="115569"/>
                </a:lnTo>
                <a:lnTo>
                  <a:pt x="275124" y="115569"/>
                </a:lnTo>
                <a:lnTo>
                  <a:pt x="271822" y="116840"/>
                </a:lnTo>
                <a:lnTo>
                  <a:pt x="367967" y="116840"/>
                </a:lnTo>
                <a:lnTo>
                  <a:pt x="340529" y="88900"/>
                </a:lnTo>
                <a:close/>
              </a:path>
            </a:pathLst>
          </a:custGeom>
          <a:solidFill>
            <a:srgbClr val="F8EFDC"/>
          </a:solidFill>
        </p:spPr>
        <p:txBody>
          <a:bodyPr wrap="square" lIns="0" tIns="0" rIns="0" bIns="0" rtlCol="0"/>
          <a:lstStyle/>
          <a:p>
            <a:endParaRPr/>
          </a:p>
        </p:txBody>
      </p:sp>
      <p:sp>
        <p:nvSpPr>
          <p:cNvPr id="12" name="object 12"/>
          <p:cNvSpPr txBox="1"/>
          <p:nvPr/>
        </p:nvSpPr>
        <p:spPr>
          <a:xfrm>
            <a:off x="4643501" y="2239518"/>
            <a:ext cx="3952875" cy="453390"/>
          </a:xfrm>
          <a:prstGeom prst="rect">
            <a:avLst/>
          </a:prstGeom>
        </p:spPr>
        <p:txBody>
          <a:bodyPr vert="horz" wrap="square" lIns="0" tIns="12700" rIns="0" bIns="0" rtlCol="0">
            <a:spAutoFit/>
          </a:bodyPr>
          <a:lstStyle/>
          <a:p>
            <a:pPr marL="1388745">
              <a:lnSpc>
                <a:spcPct val="100000"/>
              </a:lnSpc>
              <a:spcBef>
                <a:spcPts val="100"/>
              </a:spcBef>
            </a:pPr>
            <a:r>
              <a:rPr sz="1400" dirty="0">
                <a:solidFill>
                  <a:srgbClr val="FFF8E6"/>
                </a:solidFill>
                <a:latin typeface="微软雅黑" panose="020B0503020204020204" pitchFamily="34" charset="-122"/>
                <a:cs typeface="微软雅黑" panose="020B0503020204020204" pitchFamily="34" charset="-122"/>
              </a:rPr>
              <a:t>时间：2012.11.08-11.12</a:t>
            </a:r>
            <a:endParaRPr sz="1400">
              <a:latin typeface="微软雅黑" panose="020B0503020204020204" pitchFamily="34" charset="-122"/>
              <a:cs typeface="微软雅黑" panose="020B0503020204020204" pitchFamily="34" charset="-122"/>
            </a:endParaRPr>
          </a:p>
          <a:p>
            <a:pPr marL="1388745">
              <a:lnSpc>
                <a:spcPct val="100000"/>
              </a:lnSpc>
              <a:spcBef>
                <a:spcPts val="5"/>
              </a:spcBef>
            </a:pPr>
            <a:r>
              <a:rPr sz="1400" dirty="0">
                <a:solidFill>
                  <a:srgbClr val="FFF8E6"/>
                </a:solidFill>
                <a:latin typeface="微软雅黑" panose="020B0503020204020204" pitchFamily="34" charset="-122"/>
                <a:cs typeface="微软雅黑" panose="020B0503020204020204" pitchFamily="34" charset="-122"/>
              </a:rPr>
              <a:t>地点：北京</a:t>
            </a:r>
            <a:endParaRPr sz="1400">
              <a:latin typeface="微软雅黑" panose="020B0503020204020204" pitchFamily="34" charset="-122"/>
              <a:cs typeface="微软雅黑" panose="020B0503020204020204" pitchFamily="34" charset="-122"/>
            </a:endParaRPr>
          </a:p>
        </p:txBody>
      </p:sp>
      <p:sp>
        <p:nvSpPr>
          <p:cNvPr id="13" name="object 13"/>
          <p:cNvSpPr txBox="1"/>
          <p:nvPr/>
        </p:nvSpPr>
        <p:spPr>
          <a:xfrm>
            <a:off x="547687" y="3286125"/>
            <a:ext cx="1238250" cy="1238250"/>
          </a:xfrm>
          <a:prstGeom prst="rect">
            <a:avLst/>
          </a:prstGeom>
          <a:solidFill>
            <a:srgbClr val="C00000"/>
          </a:solidFill>
        </p:spPr>
        <p:txBody>
          <a:bodyPr vert="horz" wrap="square" lIns="0" tIns="117475" rIns="0" bIns="0" rtlCol="0">
            <a:spAutoFit/>
          </a:bodyPr>
          <a:lstStyle/>
          <a:p>
            <a:pPr marL="212090" marR="204470">
              <a:lnSpc>
                <a:spcPct val="100000"/>
              </a:lnSpc>
              <a:spcBef>
                <a:spcPts val="925"/>
              </a:spcBef>
            </a:pPr>
            <a:r>
              <a:rPr sz="3200" b="1" dirty="0">
                <a:solidFill>
                  <a:srgbClr val="FFF8E6"/>
                </a:solidFill>
                <a:latin typeface="微软雅黑" panose="020B0503020204020204" pitchFamily="34" charset="-122"/>
                <a:cs typeface="微软雅黑" panose="020B0503020204020204" pitchFamily="34" charset="-122"/>
              </a:rPr>
              <a:t>大会 主题</a:t>
            </a:r>
            <a:endParaRPr sz="3200">
              <a:latin typeface="微软雅黑" panose="020B0503020204020204" pitchFamily="34" charset="-122"/>
              <a:cs typeface="微软雅黑" panose="020B0503020204020204" pitchFamily="34" charset="-122"/>
            </a:endParaRPr>
          </a:p>
        </p:txBody>
      </p:sp>
      <p:sp>
        <p:nvSpPr>
          <p:cNvPr id="16" name="object 10"/>
          <p:cNvSpPr txBox="1">
            <a:spLocks noGrp="1"/>
          </p:cNvSpPr>
          <p:nvPr/>
        </p:nvSpPr>
        <p:spPr>
          <a:xfrm>
            <a:off x="930910" y="241618"/>
            <a:ext cx="69767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img1.imgtn.bdimg.com/it/u=2935000115,970473548&amp;fm=26&amp;gp=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15" name="矩形 14"/>
          <p:cNvSpPr/>
          <p:nvPr/>
        </p:nvSpPr>
        <p:spPr>
          <a:xfrm>
            <a:off x="1214415" y="0"/>
            <a:ext cx="2357453" cy="400110"/>
          </a:xfrm>
          <a:prstGeom prst="rect">
            <a:avLst/>
          </a:prstGeom>
        </p:spPr>
        <p:txBody>
          <a:bodyPr wrap="square">
            <a:spAutoFit/>
          </a:bodyPr>
          <a:lstStyle/>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第四代领导集体时期</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214414" y="1214428"/>
            <a:ext cx="7072362" cy="3477875"/>
            <a:chOff x="1214414" y="1214428"/>
            <a:chExt cx="7072362" cy="3477875"/>
          </a:xfrm>
        </p:grpSpPr>
        <p:sp>
          <p:nvSpPr>
            <p:cNvPr id="138241" name="Rectangle 1"/>
            <p:cNvSpPr>
              <a:spLocks noChangeArrowheads="1"/>
            </p:cNvSpPr>
            <p:nvPr/>
          </p:nvSpPr>
          <p:spPr bwMode="auto">
            <a:xfrm>
              <a:off x="3857620" y="1214428"/>
              <a:ext cx="4429156" cy="347787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ts val="24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2012</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11</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月，在中国共产党十八届一中全会上，习近平当选中共中央总书记。</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ts val="24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23</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日，国家主席习近平在莫斯科国际关系学院发表演讲。实现中华民族伟大复兴，是近代以来中国人民最伟大的梦想，我们称之为“中国梦”，基本内涵是</a:t>
              </a:r>
              <a:r>
                <a:rPr kumimoji="0" lang="zh-CN" altLang="en-US" sz="1600" b="0" i="0" u="none"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实现国家富强、民族振兴、人民幸福</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。到</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2020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年国内生产总值和城乡居民人均收入在</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年的基础上翻一番，全面建成小康社会；到本世纪中叶建成富强民主文明和谐的社会主义现代化国家，实现中华民族伟大复兴的中国梦。</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138243" name="Picture 3" descr="https://timgsa.baidu.com/timg?image&amp;quality=80&amp;size=b9999_10000&amp;sec=1566275770874&amp;di=dae21a48bf5c140b503510b053695630&amp;imgtype=0&amp;src=http%3A%2F%2Fbt.wenming.cn%2Fzt%2Fztwz%2F201702%2FW020170213573099828207.jpg"/>
            <p:cNvPicPr>
              <a:picLocks noChangeAspect="1" noChangeArrowheads="1"/>
            </p:cNvPicPr>
            <p:nvPr/>
          </p:nvPicPr>
          <p:blipFill>
            <a:blip r:embed="rId2" cstate="print"/>
            <a:srcRect/>
            <a:stretch>
              <a:fillRect/>
            </a:stretch>
          </p:blipFill>
          <p:spPr bwMode="auto">
            <a:xfrm>
              <a:off x="1214414" y="3071816"/>
              <a:ext cx="2357454" cy="1570654"/>
            </a:xfrm>
            <a:prstGeom prst="rect">
              <a:avLst/>
            </a:prstGeom>
            <a:noFill/>
          </p:spPr>
        </p:pic>
        <p:pic>
          <p:nvPicPr>
            <p:cNvPr id="138245" name="Picture 5" descr="https://timgsa.baidu.com/timg?image&amp;quality=80&amp;size=b9999_10000&amp;sec=1566275941324&amp;di=f47b73243e3ce46b93f4f0b7065932f7&amp;imgtype=0&amp;src=http%3A%2F%2Fpic.51yuansu.com%2Fpic3%2Fcover%2F02%2F31%2F23%2F59c095fc38845_610.jpg"/>
            <p:cNvPicPr>
              <a:picLocks noChangeAspect="1" noChangeArrowheads="1"/>
            </p:cNvPicPr>
            <p:nvPr/>
          </p:nvPicPr>
          <p:blipFill>
            <a:blip r:embed="rId3" cstate="print"/>
            <a:srcRect/>
            <a:stretch>
              <a:fillRect/>
            </a:stretch>
          </p:blipFill>
          <p:spPr bwMode="auto">
            <a:xfrm>
              <a:off x="1214414" y="1285866"/>
              <a:ext cx="2357454" cy="1665677"/>
            </a:xfrm>
            <a:prstGeom prst="rect">
              <a:avLst/>
            </a:prstGeom>
            <a:noFill/>
          </p:spPr>
        </p:pic>
      </p:grpSp>
      <p:sp>
        <p:nvSpPr>
          <p:cNvPr id="4" name="文本框 3"/>
          <p:cNvSpPr txBox="1"/>
          <p:nvPr/>
        </p:nvSpPr>
        <p:spPr>
          <a:xfrm>
            <a:off x="3857625" y="894715"/>
            <a:ext cx="5105400" cy="460375"/>
          </a:xfrm>
          <a:prstGeom prst="rect">
            <a:avLst/>
          </a:prstGeom>
          <a:noFill/>
        </p:spPr>
        <p:txBody>
          <a:bodyPr wrap="none" rtlCol="0">
            <a:spAutoFit/>
          </a:bodyPr>
          <a:lstStyle/>
          <a:p>
            <a:pPr algn="l"/>
            <a:r>
              <a:rPr lang="zh-CN" sz="2400" b="1" spc="-10" dirty="0">
                <a:solidFill>
                  <a:srgbClr val="C00000"/>
                </a:solidFill>
                <a:latin typeface="微软雅黑" panose="020B0503020204020204" pitchFamily="34" charset="-122"/>
                <a:cs typeface="微软雅黑" panose="020B0503020204020204" pitchFamily="34" charset="-122"/>
                <a:sym typeface="+mn-ea"/>
              </a:rPr>
              <a:t>中国梦</a:t>
            </a:r>
            <a:r>
              <a:rPr lang="en-US" altLang="zh-CN" sz="2400" b="1" spc="-10" dirty="0">
                <a:solidFill>
                  <a:srgbClr val="C00000"/>
                </a:solidFill>
                <a:latin typeface="微软雅黑" panose="020B0503020204020204" pitchFamily="34" charset="-122"/>
                <a:cs typeface="微软雅黑" panose="020B0503020204020204" pitchFamily="34" charset="-122"/>
                <a:sym typeface="+mn-ea"/>
              </a:rPr>
              <a:t>——</a:t>
            </a:r>
            <a:r>
              <a:rPr lang="zh-CN" altLang="en-US" sz="2400" b="1" spc="-10" dirty="0">
                <a:solidFill>
                  <a:srgbClr val="C00000"/>
                </a:solidFill>
                <a:latin typeface="微软雅黑" panose="020B0503020204020204" pitchFamily="34" charset="-122"/>
                <a:cs typeface="微软雅黑" panose="020B0503020204020204" pitchFamily="34" charset="-122"/>
                <a:sym typeface="+mn-ea"/>
              </a:rPr>
              <a:t>实现中华民族的伟大复兴</a:t>
            </a:r>
            <a:endParaRPr lang="zh-CN" altLang="en-US" sz="240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object 10"/>
          <p:cNvSpPr txBox="1">
            <a:spLocks noGrp="1"/>
          </p:cNvSpPr>
          <p:nvPr/>
        </p:nvSpPr>
        <p:spPr>
          <a:xfrm>
            <a:off x="930910" y="241618"/>
            <a:ext cx="697674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
        <p:nvSpPr>
          <p:cNvPr id="5"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6" name="object 4"/>
          <p:cNvSpPr/>
          <p:nvPr/>
        </p:nvSpPr>
        <p:spPr>
          <a:xfrm>
            <a:off x="7920101" y="0"/>
            <a:ext cx="1223898" cy="1058926"/>
          </a:xfrm>
          <a:prstGeom prst="rect">
            <a:avLst/>
          </a:prstGeom>
          <a:blipFill>
            <a:blip r:embed="rId4" cstate="print"/>
            <a:stretch>
              <a:fillRect/>
            </a:stretch>
          </a:blipFill>
        </p:spPr>
        <p:txBody>
          <a:bodyPr wrap="square" lIns="0" tIns="0" rIns="0" bIns="0" rtlCol="0"/>
          <a:lstStyle/>
          <a:p>
            <a:endParaRPr/>
          </a:p>
        </p:txBody>
      </p:sp>
      <p:sp>
        <p:nvSpPr>
          <p:cNvPr id="7"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ou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47687" y="1000125"/>
            <a:ext cx="8048625" cy="635000"/>
          </a:xfrm>
          <a:prstGeom prst="rect">
            <a:avLst/>
          </a:prstGeom>
          <a:solidFill>
            <a:srgbClr val="C00000"/>
          </a:solidFill>
        </p:spPr>
        <p:txBody>
          <a:bodyPr vert="horz" wrap="square" lIns="0" tIns="90170" rIns="0" bIns="0" rtlCol="0">
            <a:spAutoFit/>
          </a:bodyPr>
          <a:lstStyle/>
          <a:p>
            <a:pPr marL="635" algn="ctr">
              <a:lnSpc>
                <a:spcPct val="100000"/>
              </a:lnSpc>
              <a:spcBef>
                <a:spcPts val="710"/>
              </a:spcBef>
            </a:pPr>
            <a:r>
              <a:rPr sz="2800" b="1" spc="-5" dirty="0">
                <a:solidFill>
                  <a:srgbClr val="FFF8E6"/>
                </a:solidFill>
                <a:latin typeface="微软雅黑" panose="020B0503020204020204" pitchFamily="34" charset="-122"/>
                <a:cs typeface="微软雅黑" panose="020B0503020204020204" pitchFamily="34" charset="-122"/>
              </a:rPr>
              <a:t>中国共产党第十九次全国代表大会</a:t>
            </a:r>
            <a:endParaRPr sz="2800">
              <a:latin typeface="微软雅黑" panose="020B0503020204020204" pitchFamily="34" charset="-122"/>
              <a:cs typeface="微软雅黑" panose="020B0503020204020204" pitchFamily="34" charset="-122"/>
            </a:endParaRPr>
          </a:p>
        </p:txBody>
      </p:sp>
      <p:sp>
        <p:nvSpPr>
          <p:cNvPr id="8" name="object 8"/>
          <p:cNvSpPr/>
          <p:nvPr/>
        </p:nvSpPr>
        <p:spPr>
          <a:xfrm>
            <a:off x="3357626" y="1716405"/>
            <a:ext cx="3143250" cy="1363980"/>
          </a:xfrm>
          <a:custGeom>
            <a:avLst/>
            <a:gdLst/>
            <a:ahLst/>
            <a:cxnLst/>
            <a:rect l="l" t="t" r="r" b="b"/>
            <a:pathLst>
              <a:path w="3143250" h="1363980">
                <a:moveTo>
                  <a:pt x="0" y="1363726"/>
                </a:moveTo>
                <a:lnTo>
                  <a:pt x="3143250" y="1363726"/>
                </a:lnTo>
                <a:lnTo>
                  <a:pt x="3143250" y="0"/>
                </a:lnTo>
                <a:lnTo>
                  <a:pt x="0" y="0"/>
                </a:lnTo>
                <a:lnTo>
                  <a:pt x="0" y="1363726"/>
                </a:lnTo>
                <a:close/>
              </a:path>
            </a:pathLst>
          </a:custGeom>
          <a:solidFill>
            <a:srgbClr val="C00000"/>
          </a:solidFill>
        </p:spPr>
        <p:txBody>
          <a:bodyPr wrap="square" lIns="0" tIns="0" rIns="0" bIns="0" rtlCol="0"/>
          <a:lstStyle/>
          <a:p>
            <a:endParaRPr/>
          </a:p>
        </p:txBody>
      </p:sp>
      <p:sp>
        <p:nvSpPr>
          <p:cNvPr id="9" name="object 9"/>
          <p:cNvSpPr/>
          <p:nvPr/>
        </p:nvSpPr>
        <p:spPr>
          <a:xfrm>
            <a:off x="3901313" y="2119248"/>
            <a:ext cx="619125" cy="689610"/>
          </a:xfrm>
          <a:custGeom>
            <a:avLst/>
            <a:gdLst/>
            <a:ahLst/>
            <a:cxnLst/>
            <a:rect l="l" t="t" r="r" b="b"/>
            <a:pathLst>
              <a:path w="619125" h="689610">
                <a:moveTo>
                  <a:pt x="614313" y="613409"/>
                </a:moveTo>
                <a:lnTo>
                  <a:pt x="96012" y="613409"/>
                </a:lnTo>
                <a:lnTo>
                  <a:pt x="106045" y="622299"/>
                </a:lnTo>
                <a:lnTo>
                  <a:pt x="137287" y="645159"/>
                </a:lnTo>
                <a:lnTo>
                  <a:pt x="192532" y="673099"/>
                </a:lnTo>
                <a:lnTo>
                  <a:pt x="251333" y="688339"/>
                </a:lnTo>
                <a:lnTo>
                  <a:pt x="263525" y="689609"/>
                </a:lnTo>
                <a:lnTo>
                  <a:pt x="313436" y="689609"/>
                </a:lnTo>
                <a:lnTo>
                  <a:pt x="365251" y="680719"/>
                </a:lnTo>
                <a:lnTo>
                  <a:pt x="432181" y="657859"/>
                </a:lnTo>
                <a:lnTo>
                  <a:pt x="487299" y="628649"/>
                </a:lnTo>
                <a:lnTo>
                  <a:pt x="600258" y="628649"/>
                </a:lnTo>
                <a:lnTo>
                  <a:pt x="614313" y="613409"/>
                </a:lnTo>
                <a:close/>
              </a:path>
              <a:path w="619125" h="689610">
                <a:moveTo>
                  <a:pt x="600258" y="628649"/>
                </a:moveTo>
                <a:lnTo>
                  <a:pt x="487299" y="628649"/>
                </a:lnTo>
                <a:lnTo>
                  <a:pt x="545211" y="688339"/>
                </a:lnTo>
                <a:lnTo>
                  <a:pt x="600258" y="628649"/>
                </a:lnTo>
                <a:close/>
              </a:path>
              <a:path w="619125" h="689610">
                <a:moveTo>
                  <a:pt x="53086" y="683259"/>
                </a:moveTo>
                <a:lnTo>
                  <a:pt x="33782" y="683259"/>
                </a:lnTo>
                <a:lnTo>
                  <a:pt x="37973" y="684529"/>
                </a:lnTo>
                <a:lnTo>
                  <a:pt x="50926" y="684529"/>
                </a:lnTo>
                <a:lnTo>
                  <a:pt x="53086" y="683259"/>
                </a:lnTo>
                <a:close/>
              </a:path>
              <a:path w="619125" h="689610">
                <a:moveTo>
                  <a:pt x="62102" y="469899"/>
                </a:moveTo>
                <a:lnTo>
                  <a:pt x="17399" y="520699"/>
                </a:lnTo>
                <a:lnTo>
                  <a:pt x="22733" y="528319"/>
                </a:lnTo>
                <a:lnTo>
                  <a:pt x="25526" y="533399"/>
                </a:lnTo>
                <a:lnTo>
                  <a:pt x="28321" y="537209"/>
                </a:lnTo>
                <a:lnTo>
                  <a:pt x="30987" y="541019"/>
                </a:lnTo>
                <a:lnTo>
                  <a:pt x="39370" y="552449"/>
                </a:lnTo>
                <a:lnTo>
                  <a:pt x="42290" y="556259"/>
                </a:lnTo>
                <a:lnTo>
                  <a:pt x="45085" y="560069"/>
                </a:lnTo>
                <a:lnTo>
                  <a:pt x="53848" y="570229"/>
                </a:lnTo>
                <a:lnTo>
                  <a:pt x="59689" y="576579"/>
                </a:lnTo>
                <a:lnTo>
                  <a:pt x="62737" y="580389"/>
                </a:lnTo>
                <a:lnTo>
                  <a:pt x="40639" y="580389"/>
                </a:lnTo>
                <a:lnTo>
                  <a:pt x="33782" y="582929"/>
                </a:lnTo>
                <a:lnTo>
                  <a:pt x="30352" y="585469"/>
                </a:lnTo>
                <a:lnTo>
                  <a:pt x="27177" y="586739"/>
                </a:lnTo>
                <a:lnTo>
                  <a:pt x="21082" y="591819"/>
                </a:lnTo>
                <a:lnTo>
                  <a:pt x="18287" y="594359"/>
                </a:lnTo>
                <a:lnTo>
                  <a:pt x="15621" y="596899"/>
                </a:lnTo>
                <a:lnTo>
                  <a:pt x="10795" y="601979"/>
                </a:lnTo>
                <a:lnTo>
                  <a:pt x="8636" y="605789"/>
                </a:lnTo>
                <a:lnTo>
                  <a:pt x="6858" y="608329"/>
                </a:lnTo>
                <a:lnTo>
                  <a:pt x="0" y="638809"/>
                </a:lnTo>
                <a:lnTo>
                  <a:pt x="508" y="642619"/>
                </a:lnTo>
                <a:lnTo>
                  <a:pt x="1142" y="646429"/>
                </a:lnTo>
                <a:lnTo>
                  <a:pt x="2286" y="650239"/>
                </a:lnTo>
                <a:lnTo>
                  <a:pt x="3683" y="655319"/>
                </a:lnTo>
                <a:lnTo>
                  <a:pt x="5461" y="659129"/>
                </a:lnTo>
                <a:lnTo>
                  <a:pt x="7620" y="662939"/>
                </a:lnTo>
                <a:lnTo>
                  <a:pt x="8889" y="664209"/>
                </a:lnTo>
                <a:lnTo>
                  <a:pt x="10287" y="666749"/>
                </a:lnTo>
                <a:lnTo>
                  <a:pt x="11811" y="669289"/>
                </a:lnTo>
                <a:lnTo>
                  <a:pt x="13335" y="670559"/>
                </a:lnTo>
                <a:lnTo>
                  <a:pt x="14986" y="673099"/>
                </a:lnTo>
                <a:lnTo>
                  <a:pt x="18414" y="675639"/>
                </a:lnTo>
                <a:lnTo>
                  <a:pt x="21971" y="678179"/>
                </a:lnTo>
                <a:lnTo>
                  <a:pt x="27686" y="681989"/>
                </a:lnTo>
                <a:lnTo>
                  <a:pt x="31750" y="683259"/>
                </a:lnTo>
                <a:lnTo>
                  <a:pt x="55245" y="683259"/>
                </a:lnTo>
                <a:lnTo>
                  <a:pt x="57531" y="681989"/>
                </a:lnTo>
                <a:lnTo>
                  <a:pt x="59689" y="681989"/>
                </a:lnTo>
                <a:lnTo>
                  <a:pt x="61975" y="680719"/>
                </a:lnTo>
                <a:lnTo>
                  <a:pt x="70612" y="675639"/>
                </a:lnTo>
                <a:lnTo>
                  <a:pt x="74167" y="673099"/>
                </a:lnTo>
                <a:lnTo>
                  <a:pt x="79121" y="668019"/>
                </a:lnTo>
                <a:lnTo>
                  <a:pt x="80645" y="666749"/>
                </a:lnTo>
                <a:lnTo>
                  <a:pt x="83565" y="662939"/>
                </a:lnTo>
                <a:lnTo>
                  <a:pt x="84962" y="661669"/>
                </a:lnTo>
                <a:lnTo>
                  <a:pt x="86233" y="659129"/>
                </a:lnTo>
                <a:lnTo>
                  <a:pt x="87502" y="657859"/>
                </a:lnTo>
                <a:lnTo>
                  <a:pt x="88646" y="655319"/>
                </a:lnTo>
                <a:lnTo>
                  <a:pt x="90932" y="651509"/>
                </a:lnTo>
                <a:lnTo>
                  <a:pt x="91948" y="648969"/>
                </a:lnTo>
                <a:lnTo>
                  <a:pt x="92837" y="647699"/>
                </a:lnTo>
                <a:lnTo>
                  <a:pt x="93599" y="645159"/>
                </a:lnTo>
                <a:lnTo>
                  <a:pt x="94487" y="643889"/>
                </a:lnTo>
                <a:lnTo>
                  <a:pt x="95758" y="638809"/>
                </a:lnTo>
                <a:lnTo>
                  <a:pt x="96774" y="634999"/>
                </a:lnTo>
                <a:lnTo>
                  <a:pt x="97027" y="632459"/>
                </a:lnTo>
                <a:lnTo>
                  <a:pt x="97409" y="631189"/>
                </a:lnTo>
                <a:lnTo>
                  <a:pt x="97536" y="628649"/>
                </a:lnTo>
                <a:lnTo>
                  <a:pt x="97536" y="622299"/>
                </a:lnTo>
                <a:lnTo>
                  <a:pt x="97027" y="618489"/>
                </a:lnTo>
                <a:lnTo>
                  <a:pt x="96012" y="613409"/>
                </a:lnTo>
                <a:lnTo>
                  <a:pt x="614313" y="613409"/>
                </a:lnTo>
                <a:lnTo>
                  <a:pt x="618998" y="608329"/>
                </a:lnTo>
                <a:lnTo>
                  <a:pt x="592701" y="577849"/>
                </a:lnTo>
                <a:lnTo>
                  <a:pt x="260350" y="577849"/>
                </a:lnTo>
                <a:lnTo>
                  <a:pt x="249300" y="576579"/>
                </a:lnTo>
                <a:lnTo>
                  <a:pt x="206248" y="566419"/>
                </a:lnTo>
                <a:lnTo>
                  <a:pt x="195834" y="562609"/>
                </a:lnTo>
                <a:lnTo>
                  <a:pt x="185547" y="557529"/>
                </a:lnTo>
                <a:lnTo>
                  <a:pt x="175260" y="553719"/>
                </a:lnTo>
                <a:lnTo>
                  <a:pt x="165226" y="547369"/>
                </a:lnTo>
                <a:lnTo>
                  <a:pt x="145541" y="537209"/>
                </a:lnTo>
                <a:lnTo>
                  <a:pt x="126237" y="524509"/>
                </a:lnTo>
                <a:lnTo>
                  <a:pt x="116839" y="516889"/>
                </a:lnTo>
                <a:lnTo>
                  <a:pt x="107441" y="510539"/>
                </a:lnTo>
                <a:lnTo>
                  <a:pt x="98171" y="502919"/>
                </a:lnTo>
                <a:lnTo>
                  <a:pt x="89026" y="495299"/>
                </a:lnTo>
                <a:lnTo>
                  <a:pt x="79883" y="486409"/>
                </a:lnTo>
                <a:lnTo>
                  <a:pt x="70992" y="478789"/>
                </a:lnTo>
                <a:lnTo>
                  <a:pt x="62102" y="469899"/>
                </a:lnTo>
                <a:close/>
              </a:path>
              <a:path w="619125" h="689610">
                <a:moveTo>
                  <a:pt x="55245" y="579119"/>
                </a:moveTo>
                <a:lnTo>
                  <a:pt x="47878" y="579119"/>
                </a:lnTo>
                <a:lnTo>
                  <a:pt x="44196" y="580389"/>
                </a:lnTo>
                <a:lnTo>
                  <a:pt x="58927" y="580389"/>
                </a:lnTo>
                <a:lnTo>
                  <a:pt x="55245" y="579119"/>
                </a:lnTo>
                <a:close/>
              </a:path>
              <a:path w="619125" h="689610">
                <a:moveTo>
                  <a:pt x="356103" y="313689"/>
                </a:moveTo>
                <a:lnTo>
                  <a:pt x="201167" y="313689"/>
                </a:lnTo>
                <a:lnTo>
                  <a:pt x="406400" y="543559"/>
                </a:lnTo>
                <a:lnTo>
                  <a:pt x="393191" y="549909"/>
                </a:lnTo>
                <a:lnTo>
                  <a:pt x="380364" y="556259"/>
                </a:lnTo>
                <a:lnTo>
                  <a:pt x="354964" y="566419"/>
                </a:lnTo>
                <a:lnTo>
                  <a:pt x="342646" y="568959"/>
                </a:lnTo>
                <a:lnTo>
                  <a:pt x="330326" y="572769"/>
                </a:lnTo>
                <a:lnTo>
                  <a:pt x="318388" y="575309"/>
                </a:lnTo>
                <a:lnTo>
                  <a:pt x="294639" y="577849"/>
                </a:lnTo>
                <a:lnTo>
                  <a:pt x="592701" y="577849"/>
                </a:lnTo>
                <a:lnTo>
                  <a:pt x="563117" y="543559"/>
                </a:lnTo>
                <a:lnTo>
                  <a:pt x="577214" y="515619"/>
                </a:lnTo>
                <a:lnTo>
                  <a:pt x="589026" y="486409"/>
                </a:lnTo>
                <a:lnTo>
                  <a:pt x="598677" y="459739"/>
                </a:lnTo>
                <a:lnTo>
                  <a:pt x="599024" y="458469"/>
                </a:lnTo>
                <a:lnTo>
                  <a:pt x="485139" y="458469"/>
                </a:lnTo>
                <a:lnTo>
                  <a:pt x="356103" y="313689"/>
                </a:lnTo>
                <a:close/>
              </a:path>
              <a:path w="619125" h="689610">
                <a:moveTo>
                  <a:pt x="320675" y="0"/>
                </a:moveTo>
                <a:lnTo>
                  <a:pt x="367791" y="30479"/>
                </a:lnTo>
                <a:lnTo>
                  <a:pt x="408686" y="66039"/>
                </a:lnTo>
                <a:lnTo>
                  <a:pt x="443229" y="106679"/>
                </a:lnTo>
                <a:lnTo>
                  <a:pt x="471424" y="149859"/>
                </a:lnTo>
                <a:lnTo>
                  <a:pt x="493013" y="195579"/>
                </a:lnTo>
                <a:lnTo>
                  <a:pt x="507873" y="243839"/>
                </a:lnTo>
                <a:lnTo>
                  <a:pt x="516000" y="292099"/>
                </a:lnTo>
                <a:lnTo>
                  <a:pt x="517525" y="323849"/>
                </a:lnTo>
                <a:lnTo>
                  <a:pt x="517016" y="339089"/>
                </a:lnTo>
                <a:lnTo>
                  <a:pt x="511048" y="386079"/>
                </a:lnTo>
                <a:lnTo>
                  <a:pt x="497966" y="430529"/>
                </a:lnTo>
                <a:lnTo>
                  <a:pt x="485139" y="458469"/>
                </a:lnTo>
                <a:lnTo>
                  <a:pt x="599024" y="458469"/>
                </a:lnTo>
                <a:lnTo>
                  <a:pt x="612013" y="405129"/>
                </a:lnTo>
                <a:lnTo>
                  <a:pt x="617854" y="354329"/>
                </a:lnTo>
                <a:lnTo>
                  <a:pt x="618236" y="328929"/>
                </a:lnTo>
                <a:lnTo>
                  <a:pt x="616838" y="304799"/>
                </a:lnTo>
                <a:lnTo>
                  <a:pt x="609600" y="259079"/>
                </a:lnTo>
                <a:lnTo>
                  <a:pt x="596773" y="217169"/>
                </a:lnTo>
                <a:lnTo>
                  <a:pt x="578992" y="177800"/>
                </a:lnTo>
                <a:lnTo>
                  <a:pt x="557022" y="140969"/>
                </a:lnTo>
                <a:lnTo>
                  <a:pt x="531367" y="109219"/>
                </a:lnTo>
                <a:lnTo>
                  <a:pt x="502665" y="80009"/>
                </a:lnTo>
                <a:lnTo>
                  <a:pt x="471804" y="55879"/>
                </a:lnTo>
                <a:lnTo>
                  <a:pt x="422275" y="26669"/>
                </a:lnTo>
                <a:lnTo>
                  <a:pt x="371221" y="7619"/>
                </a:lnTo>
                <a:lnTo>
                  <a:pt x="337312" y="1269"/>
                </a:lnTo>
                <a:lnTo>
                  <a:pt x="320675" y="0"/>
                </a:lnTo>
                <a:close/>
              </a:path>
              <a:path w="619125" h="689610">
                <a:moveTo>
                  <a:pt x="211454" y="107950"/>
                </a:moveTo>
                <a:lnTo>
                  <a:pt x="57785" y="281939"/>
                </a:lnTo>
                <a:lnTo>
                  <a:pt x="144907" y="377189"/>
                </a:lnTo>
                <a:lnTo>
                  <a:pt x="201167" y="313689"/>
                </a:lnTo>
                <a:lnTo>
                  <a:pt x="356103" y="313689"/>
                </a:lnTo>
                <a:lnTo>
                  <a:pt x="278002" y="226059"/>
                </a:lnTo>
                <a:lnTo>
                  <a:pt x="354457" y="138429"/>
                </a:lnTo>
                <a:lnTo>
                  <a:pt x="334511" y="115569"/>
                </a:lnTo>
                <a:lnTo>
                  <a:pt x="230504" y="115569"/>
                </a:lnTo>
                <a:lnTo>
                  <a:pt x="227837" y="114300"/>
                </a:lnTo>
                <a:lnTo>
                  <a:pt x="225298" y="114300"/>
                </a:lnTo>
                <a:lnTo>
                  <a:pt x="222758" y="113029"/>
                </a:lnTo>
                <a:lnTo>
                  <a:pt x="220345" y="111759"/>
                </a:lnTo>
                <a:lnTo>
                  <a:pt x="218059" y="111759"/>
                </a:lnTo>
                <a:lnTo>
                  <a:pt x="215773" y="110489"/>
                </a:lnTo>
                <a:lnTo>
                  <a:pt x="211454" y="107950"/>
                </a:lnTo>
                <a:close/>
              </a:path>
              <a:path w="619125" h="689610">
                <a:moveTo>
                  <a:pt x="310134" y="87629"/>
                </a:moveTo>
                <a:lnTo>
                  <a:pt x="306197" y="91439"/>
                </a:lnTo>
                <a:lnTo>
                  <a:pt x="302387" y="93979"/>
                </a:lnTo>
                <a:lnTo>
                  <a:pt x="298703" y="96519"/>
                </a:lnTo>
                <a:lnTo>
                  <a:pt x="294894" y="99059"/>
                </a:lnTo>
                <a:lnTo>
                  <a:pt x="291211" y="101600"/>
                </a:lnTo>
                <a:lnTo>
                  <a:pt x="287654" y="102869"/>
                </a:lnTo>
                <a:lnTo>
                  <a:pt x="283972" y="105409"/>
                </a:lnTo>
                <a:lnTo>
                  <a:pt x="280415" y="106679"/>
                </a:lnTo>
                <a:lnTo>
                  <a:pt x="276987" y="109219"/>
                </a:lnTo>
                <a:lnTo>
                  <a:pt x="273431" y="110489"/>
                </a:lnTo>
                <a:lnTo>
                  <a:pt x="270001" y="111759"/>
                </a:lnTo>
                <a:lnTo>
                  <a:pt x="263398" y="113029"/>
                </a:lnTo>
                <a:lnTo>
                  <a:pt x="260096" y="114300"/>
                </a:lnTo>
                <a:lnTo>
                  <a:pt x="256921" y="114300"/>
                </a:lnTo>
                <a:lnTo>
                  <a:pt x="253619" y="115569"/>
                </a:lnTo>
                <a:lnTo>
                  <a:pt x="334511" y="115569"/>
                </a:lnTo>
                <a:lnTo>
                  <a:pt x="310134" y="87629"/>
                </a:lnTo>
                <a:close/>
              </a:path>
            </a:pathLst>
          </a:custGeom>
          <a:solidFill>
            <a:srgbClr val="F8EFDC"/>
          </a:solidFill>
        </p:spPr>
        <p:txBody>
          <a:bodyPr wrap="square" lIns="0" tIns="0" rIns="0" bIns="0" rtlCol="0"/>
          <a:lstStyle/>
          <a:p>
            <a:endParaRPr/>
          </a:p>
        </p:txBody>
      </p:sp>
      <p:sp>
        <p:nvSpPr>
          <p:cNvPr id="10" name="object 10"/>
          <p:cNvSpPr txBox="1"/>
          <p:nvPr/>
        </p:nvSpPr>
        <p:spPr>
          <a:xfrm>
            <a:off x="3357626" y="2262886"/>
            <a:ext cx="3143250" cy="666750"/>
          </a:xfrm>
          <a:prstGeom prst="rect">
            <a:avLst/>
          </a:prstGeom>
        </p:spPr>
        <p:txBody>
          <a:bodyPr vert="horz" wrap="square" lIns="0" tIns="12700" rIns="0" bIns="0" rtlCol="0">
            <a:spAutoFit/>
          </a:bodyPr>
          <a:lstStyle/>
          <a:p>
            <a:pPr marL="1423035" marR="245745">
              <a:lnSpc>
                <a:spcPct val="100000"/>
              </a:lnSpc>
              <a:spcBef>
                <a:spcPts val="100"/>
              </a:spcBef>
            </a:pPr>
            <a:r>
              <a:rPr sz="1400" dirty="0">
                <a:solidFill>
                  <a:srgbClr val="FFF8E6"/>
                </a:solidFill>
                <a:latin typeface="微软雅黑" panose="020B0503020204020204" pitchFamily="34" charset="-122"/>
                <a:cs typeface="微软雅黑" panose="020B0503020204020204" pitchFamily="34" charset="-122"/>
              </a:rPr>
              <a:t>时 间 ：  2017.1</a:t>
            </a:r>
            <a:r>
              <a:rPr sz="1400" spc="5" dirty="0">
                <a:solidFill>
                  <a:srgbClr val="FFF8E6"/>
                </a:solidFill>
                <a:latin typeface="微软雅黑" panose="020B0503020204020204" pitchFamily="34" charset="-122"/>
                <a:cs typeface="微软雅黑" panose="020B0503020204020204" pitchFamily="34" charset="-122"/>
              </a:rPr>
              <a:t>0</a:t>
            </a:r>
            <a:r>
              <a:rPr sz="1400" dirty="0">
                <a:solidFill>
                  <a:srgbClr val="FFF8E6"/>
                </a:solidFill>
                <a:latin typeface="微软雅黑" panose="020B0503020204020204" pitchFamily="34" charset="-122"/>
                <a:cs typeface="微软雅黑" panose="020B0503020204020204" pitchFamily="34" charset="-122"/>
              </a:rPr>
              <a:t>.1</a:t>
            </a:r>
            <a:r>
              <a:rPr sz="1400" spc="5" dirty="0">
                <a:solidFill>
                  <a:srgbClr val="FFF8E6"/>
                </a:solidFill>
                <a:latin typeface="微软雅黑" panose="020B0503020204020204" pitchFamily="34" charset="-122"/>
                <a:cs typeface="微软雅黑" panose="020B0503020204020204" pitchFamily="34" charset="-122"/>
              </a:rPr>
              <a:t>8</a:t>
            </a:r>
            <a:r>
              <a:rPr sz="1400" dirty="0">
                <a:solidFill>
                  <a:srgbClr val="FFF8E6"/>
                </a:solidFill>
                <a:latin typeface="微软雅黑" panose="020B0503020204020204" pitchFamily="34" charset="-122"/>
                <a:cs typeface="微软雅黑" panose="020B0503020204020204" pitchFamily="34" charset="-122"/>
              </a:rPr>
              <a:t>-10.24</a:t>
            </a:r>
            <a:endParaRPr sz="1400">
              <a:latin typeface="微软雅黑" panose="020B0503020204020204" pitchFamily="34" charset="-122"/>
              <a:cs typeface="微软雅黑" panose="020B0503020204020204" pitchFamily="34" charset="-122"/>
            </a:endParaRPr>
          </a:p>
          <a:p>
            <a:pPr marL="1423035">
              <a:lnSpc>
                <a:spcPct val="100000"/>
              </a:lnSpc>
              <a:spcBef>
                <a:spcPts val="5"/>
              </a:spcBef>
            </a:pPr>
            <a:r>
              <a:rPr sz="1400" dirty="0">
                <a:solidFill>
                  <a:srgbClr val="FFF8E6"/>
                </a:solidFill>
                <a:latin typeface="微软雅黑" panose="020B0503020204020204" pitchFamily="34" charset="-122"/>
                <a:cs typeface="微软雅黑" panose="020B0503020204020204" pitchFamily="34" charset="-122"/>
              </a:rPr>
              <a:t>地点：北京</a:t>
            </a:r>
            <a:endParaRPr sz="1400">
              <a:latin typeface="微软雅黑" panose="020B0503020204020204" pitchFamily="34" charset="-122"/>
              <a:cs typeface="微软雅黑" panose="020B0503020204020204" pitchFamily="34" charset="-122"/>
            </a:endParaRPr>
          </a:p>
        </p:txBody>
      </p:sp>
      <p:sp>
        <p:nvSpPr>
          <p:cNvPr id="11" name="object 11"/>
          <p:cNvSpPr txBox="1"/>
          <p:nvPr/>
        </p:nvSpPr>
        <p:spPr>
          <a:xfrm>
            <a:off x="571500" y="3357562"/>
            <a:ext cx="1011555" cy="929005"/>
          </a:xfrm>
          <a:prstGeom prst="rect">
            <a:avLst/>
          </a:prstGeom>
          <a:solidFill>
            <a:srgbClr val="C00000"/>
          </a:solidFill>
        </p:spPr>
        <p:txBody>
          <a:bodyPr vert="horz" wrap="square" lIns="0" tIns="87630" rIns="0" bIns="0" rtlCol="0">
            <a:spAutoFit/>
          </a:bodyPr>
          <a:lstStyle/>
          <a:p>
            <a:pPr marL="200025">
              <a:lnSpc>
                <a:spcPct val="100000"/>
              </a:lnSpc>
              <a:spcBef>
                <a:spcPts val="690"/>
              </a:spcBef>
            </a:pPr>
            <a:r>
              <a:rPr sz="2400" b="1" spc="-5" dirty="0">
                <a:solidFill>
                  <a:srgbClr val="FFF8E6"/>
                </a:solidFill>
                <a:latin typeface="微软雅黑" panose="020B0503020204020204" pitchFamily="34" charset="-122"/>
                <a:cs typeface="微软雅黑" panose="020B0503020204020204" pitchFamily="34" charset="-122"/>
              </a:rPr>
              <a:t>大会</a:t>
            </a:r>
            <a:endParaRPr sz="2400">
              <a:latin typeface="微软雅黑" panose="020B0503020204020204" pitchFamily="34" charset="-122"/>
              <a:cs typeface="微软雅黑" panose="020B0503020204020204" pitchFamily="34" charset="-122"/>
            </a:endParaRPr>
          </a:p>
          <a:p>
            <a:pPr marL="200025">
              <a:lnSpc>
                <a:spcPct val="100000"/>
              </a:lnSpc>
            </a:pPr>
            <a:r>
              <a:rPr sz="2400" b="1" dirty="0">
                <a:solidFill>
                  <a:srgbClr val="FFF8E6"/>
                </a:solidFill>
                <a:latin typeface="微软雅黑" panose="020B0503020204020204" pitchFamily="34" charset="-122"/>
                <a:cs typeface="微软雅黑" panose="020B0503020204020204" pitchFamily="34" charset="-122"/>
              </a:rPr>
              <a:t>主题</a:t>
            </a:r>
            <a:endParaRPr sz="2400">
              <a:latin typeface="微软雅黑" panose="020B0503020204020204" pitchFamily="34" charset="-122"/>
              <a:cs typeface="微软雅黑" panose="020B0503020204020204" pitchFamily="34" charset="-122"/>
            </a:endParaRPr>
          </a:p>
        </p:txBody>
      </p:sp>
      <p:sp>
        <p:nvSpPr>
          <p:cNvPr id="13" name="object 13"/>
          <p:cNvSpPr txBox="1"/>
          <p:nvPr/>
        </p:nvSpPr>
        <p:spPr>
          <a:xfrm>
            <a:off x="1793494" y="3455289"/>
            <a:ext cx="6925945" cy="750570"/>
          </a:xfrm>
          <a:prstGeom prst="rect">
            <a:avLst/>
          </a:prstGeom>
        </p:spPr>
        <p:txBody>
          <a:bodyPr vert="horz" wrap="square" lIns="0" tIns="12065" rIns="0" bIns="0" rtlCol="0">
            <a:spAutoFit/>
          </a:bodyPr>
          <a:lstStyle/>
          <a:p>
            <a:pPr marL="12700" marR="5080" algn="just">
              <a:lnSpc>
                <a:spcPct val="100000"/>
              </a:lnSpc>
              <a:spcBef>
                <a:spcPts val="95"/>
              </a:spcBef>
            </a:pPr>
            <a:r>
              <a:rPr sz="1600" b="1" spc="-5" dirty="0">
                <a:latin typeface="微软雅黑" panose="020B0503020204020204" pitchFamily="34" charset="-122"/>
                <a:cs typeface="微软雅黑" panose="020B0503020204020204" pitchFamily="34" charset="-122"/>
              </a:rPr>
              <a:t>不忘初心，牢记使命，高举中国特</a:t>
            </a:r>
            <a:r>
              <a:rPr sz="1600" b="1" spc="5" dirty="0">
                <a:latin typeface="微软雅黑" panose="020B0503020204020204" pitchFamily="34" charset="-122"/>
                <a:cs typeface="微软雅黑" panose="020B0503020204020204" pitchFamily="34" charset="-122"/>
              </a:rPr>
              <a:t>色</a:t>
            </a:r>
            <a:r>
              <a:rPr sz="1600" b="1" spc="-5" dirty="0">
                <a:latin typeface="微软雅黑" panose="020B0503020204020204" pitchFamily="34" charset="-122"/>
                <a:cs typeface="微软雅黑" panose="020B0503020204020204" pitchFamily="34" charset="-122"/>
              </a:rPr>
              <a:t>社会</a:t>
            </a:r>
            <a:r>
              <a:rPr sz="1600" b="1" spc="5" dirty="0">
                <a:latin typeface="微软雅黑" panose="020B0503020204020204" pitchFamily="34" charset="-122"/>
                <a:cs typeface="微软雅黑" panose="020B0503020204020204" pitchFamily="34" charset="-122"/>
              </a:rPr>
              <a:t>主</a:t>
            </a:r>
            <a:r>
              <a:rPr sz="1600" b="1" spc="-5" dirty="0">
                <a:latin typeface="微软雅黑" panose="020B0503020204020204" pitchFamily="34" charset="-122"/>
                <a:cs typeface="微软雅黑" panose="020B0503020204020204" pitchFamily="34" charset="-122"/>
              </a:rPr>
              <a:t>义伟</a:t>
            </a:r>
            <a:r>
              <a:rPr sz="1600" b="1" spc="5" dirty="0">
                <a:latin typeface="微软雅黑" panose="020B0503020204020204" pitchFamily="34" charset="-122"/>
                <a:cs typeface="微软雅黑" panose="020B0503020204020204" pitchFamily="34" charset="-122"/>
              </a:rPr>
              <a:t>大</a:t>
            </a:r>
            <a:r>
              <a:rPr sz="1600" b="1" spc="-5" dirty="0">
                <a:latin typeface="微软雅黑" panose="020B0503020204020204" pitchFamily="34" charset="-122"/>
                <a:cs typeface="微软雅黑" panose="020B0503020204020204" pitchFamily="34" charset="-122"/>
              </a:rPr>
              <a:t>旗帜</a:t>
            </a:r>
            <a:r>
              <a:rPr sz="1600" b="1" spc="5" dirty="0">
                <a:latin typeface="微软雅黑" panose="020B0503020204020204" pitchFamily="34" charset="-122"/>
                <a:cs typeface="微软雅黑" panose="020B0503020204020204" pitchFamily="34" charset="-122"/>
              </a:rPr>
              <a:t>，</a:t>
            </a:r>
            <a:r>
              <a:rPr sz="1600" b="1" spc="-5" dirty="0">
                <a:latin typeface="微软雅黑" panose="020B0503020204020204" pitchFamily="34" charset="-122"/>
                <a:cs typeface="微软雅黑" panose="020B0503020204020204" pitchFamily="34" charset="-122"/>
              </a:rPr>
              <a:t>决胜</a:t>
            </a:r>
            <a:r>
              <a:rPr sz="1600" b="1" spc="5" dirty="0">
                <a:latin typeface="微软雅黑" panose="020B0503020204020204" pitchFamily="34" charset="-122"/>
                <a:cs typeface="微软雅黑" panose="020B0503020204020204" pitchFamily="34" charset="-122"/>
              </a:rPr>
              <a:t>全</a:t>
            </a:r>
            <a:r>
              <a:rPr sz="1600" b="1" spc="-5" dirty="0">
                <a:latin typeface="微软雅黑" panose="020B0503020204020204" pitchFamily="34" charset="-122"/>
                <a:cs typeface="微软雅黑" panose="020B0503020204020204" pitchFamily="34" charset="-122"/>
              </a:rPr>
              <a:t>面建</a:t>
            </a:r>
            <a:r>
              <a:rPr sz="1600" b="1" spc="5" dirty="0">
                <a:latin typeface="微软雅黑" panose="020B0503020204020204" pitchFamily="34" charset="-122"/>
                <a:cs typeface="微软雅黑" panose="020B0503020204020204" pitchFamily="34" charset="-122"/>
              </a:rPr>
              <a:t>成</a:t>
            </a:r>
            <a:r>
              <a:rPr sz="1600" b="1" spc="-5" dirty="0">
                <a:latin typeface="微软雅黑" panose="020B0503020204020204" pitchFamily="34" charset="-122"/>
                <a:cs typeface="微软雅黑" panose="020B0503020204020204" pitchFamily="34" charset="-122"/>
              </a:rPr>
              <a:t>小康社 </a:t>
            </a:r>
            <a:r>
              <a:rPr sz="1600" b="1" spc="-10" dirty="0">
                <a:latin typeface="微软雅黑" panose="020B0503020204020204" pitchFamily="34" charset="-122"/>
                <a:cs typeface="微软雅黑" panose="020B0503020204020204" pitchFamily="34" charset="-122"/>
              </a:rPr>
              <a:t>会，夺取新时代中国特色社会主义</a:t>
            </a:r>
            <a:r>
              <a:rPr sz="1600" b="1" dirty="0">
                <a:latin typeface="微软雅黑" panose="020B0503020204020204" pitchFamily="34" charset="-122"/>
                <a:cs typeface="微软雅黑" panose="020B0503020204020204" pitchFamily="34" charset="-122"/>
              </a:rPr>
              <a:t>伟</a:t>
            </a:r>
            <a:r>
              <a:rPr sz="1600" b="1" spc="-10" dirty="0">
                <a:latin typeface="微软雅黑" panose="020B0503020204020204" pitchFamily="34" charset="-122"/>
                <a:cs typeface="微软雅黑" panose="020B0503020204020204" pitchFamily="34" charset="-122"/>
              </a:rPr>
              <a:t>大胜</a:t>
            </a:r>
            <a:r>
              <a:rPr sz="1600" b="1" dirty="0">
                <a:latin typeface="微软雅黑" panose="020B0503020204020204" pitchFamily="34" charset="-122"/>
                <a:cs typeface="微软雅黑" panose="020B0503020204020204" pitchFamily="34" charset="-122"/>
              </a:rPr>
              <a:t>利</a:t>
            </a:r>
            <a:r>
              <a:rPr sz="1600" b="1" spc="-10" dirty="0">
                <a:latin typeface="微软雅黑" panose="020B0503020204020204" pitchFamily="34" charset="-122"/>
                <a:cs typeface="微软雅黑" panose="020B0503020204020204" pitchFamily="34" charset="-122"/>
              </a:rPr>
              <a:t>，为</a:t>
            </a:r>
            <a:r>
              <a:rPr sz="1600" b="1" dirty="0">
                <a:latin typeface="微软雅黑" panose="020B0503020204020204" pitchFamily="34" charset="-122"/>
                <a:cs typeface="微软雅黑" panose="020B0503020204020204" pitchFamily="34" charset="-122"/>
              </a:rPr>
              <a:t>实</a:t>
            </a:r>
            <a:r>
              <a:rPr sz="1600" b="1" spc="-10" dirty="0">
                <a:latin typeface="微软雅黑" panose="020B0503020204020204" pitchFamily="34" charset="-122"/>
                <a:cs typeface="微软雅黑" panose="020B0503020204020204" pitchFamily="34" charset="-122"/>
              </a:rPr>
              <a:t>现中</a:t>
            </a:r>
            <a:r>
              <a:rPr sz="1600" b="1" dirty="0">
                <a:latin typeface="微软雅黑" panose="020B0503020204020204" pitchFamily="34" charset="-122"/>
                <a:cs typeface="微软雅黑" panose="020B0503020204020204" pitchFamily="34" charset="-122"/>
              </a:rPr>
              <a:t>华</a:t>
            </a:r>
            <a:r>
              <a:rPr sz="1600" b="1" spc="-10" dirty="0">
                <a:latin typeface="微软雅黑" panose="020B0503020204020204" pitchFamily="34" charset="-122"/>
                <a:cs typeface="微软雅黑" panose="020B0503020204020204" pitchFamily="34" charset="-122"/>
              </a:rPr>
              <a:t>民族</a:t>
            </a:r>
            <a:r>
              <a:rPr sz="1600" b="1" dirty="0">
                <a:latin typeface="微软雅黑" panose="020B0503020204020204" pitchFamily="34" charset="-122"/>
                <a:cs typeface="微软雅黑" panose="020B0503020204020204" pitchFamily="34" charset="-122"/>
              </a:rPr>
              <a:t>伟</a:t>
            </a:r>
            <a:r>
              <a:rPr sz="1600" b="1" spc="-10" dirty="0">
                <a:latin typeface="微软雅黑" panose="020B0503020204020204" pitchFamily="34" charset="-122"/>
                <a:cs typeface="微软雅黑" panose="020B0503020204020204" pitchFamily="34" charset="-122"/>
              </a:rPr>
              <a:t>大复</a:t>
            </a:r>
            <a:r>
              <a:rPr sz="1600" b="1" dirty="0">
                <a:latin typeface="微软雅黑" panose="020B0503020204020204" pitchFamily="34" charset="-122"/>
                <a:cs typeface="微软雅黑" panose="020B0503020204020204" pitchFamily="34" charset="-122"/>
              </a:rPr>
              <a:t>兴</a:t>
            </a:r>
            <a:r>
              <a:rPr sz="1600" b="1" spc="-10" dirty="0">
                <a:latin typeface="微软雅黑" panose="020B0503020204020204" pitchFamily="34" charset="-122"/>
                <a:cs typeface="微软雅黑" panose="020B0503020204020204" pitchFamily="34" charset="-122"/>
              </a:rPr>
              <a:t>的中国 </a:t>
            </a:r>
            <a:r>
              <a:rPr sz="1600" b="1" spc="-5" dirty="0">
                <a:latin typeface="微软雅黑" panose="020B0503020204020204" pitchFamily="34" charset="-122"/>
                <a:cs typeface="微软雅黑" panose="020B0503020204020204" pitchFamily="34" charset="-122"/>
              </a:rPr>
              <a:t>梦不懈奋斗。</a:t>
            </a:r>
            <a:endParaRPr sz="1600" b="1">
              <a:latin typeface="微软雅黑" panose="020B0503020204020204" pitchFamily="34" charset="-122"/>
              <a:cs typeface="微软雅黑" panose="020B0503020204020204" pitchFamily="34" charset="-122"/>
            </a:endParaRPr>
          </a:p>
        </p:txBody>
      </p:sp>
      <p:sp>
        <p:nvSpPr>
          <p:cNvPr id="14" name="object 14"/>
          <p:cNvSpPr/>
          <p:nvPr/>
        </p:nvSpPr>
        <p:spPr>
          <a:xfrm>
            <a:off x="428625" y="1716658"/>
            <a:ext cx="2763901" cy="1569465"/>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6715125" y="1786001"/>
            <a:ext cx="1857375" cy="1428750"/>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785366" y="4286567"/>
            <a:ext cx="6786880" cy="500380"/>
          </a:xfrm>
          <a:prstGeom prst="rect">
            <a:avLst/>
          </a:prstGeom>
          <a:solidFill>
            <a:srgbClr val="5F0E04"/>
          </a:solidFill>
        </p:spPr>
        <p:txBody>
          <a:bodyPr vert="horz" wrap="square" lIns="0" tIns="28575" rIns="0" bIns="0" rtlCol="0">
            <a:spAutoFit/>
          </a:bodyPr>
          <a:lstStyle/>
          <a:p>
            <a:pPr marL="68580">
              <a:lnSpc>
                <a:spcPct val="100000"/>
              </a:lnSpc>
              <a:spcBef>
                <a:spcPts val="225"/>
              </a:spcBef>
            </a:pPr>
            <a:r>
              <a:rPr sz="1400" spc="10" dirty="0">
                <a:solidFill>
                  <a:srgbClr val="FFF8E6"/>
                </a:solidFill>
                <a:latin typeface="微软雅黑" panose="020B0503020204020204" pitchFamily="34" charset="-122"/>
                <a:cs typeface="微软雅黑" panose="020B0503020204020204" pitchFamily="34" charset="-122"/>
              </a:rPr>
              <a:t>党的十九通过了关</a:t>
            </a:r>
            <a:r>
              <a:rPr sz="1400" spc="15" dirty="0">
                <a:solidFill>
                  <a:srgbClr val="FFF8E6"/>
                </a:solidFill>
                <a:latin typeface="微软雅黑" panose="020B0503020204020204" pitchFamily="34" charset="-122"/>
                <a:cs typeface="微软雅黑" panose="020B0503020204020204" pitchFamily="34" charset="-122"/>
              </a:rPr>
              <a:t>于</a:t>
            </a:r>
            <a:r>
              <a:rPr sz="1400" spc="10" dirty="0">
                <a:solidFill>
                  <a:srgbClr val="FFF8E6"/>
                </a:solidFill>
                <a:latin typeface="微软雅黑" panose="020B0503020204020204" pitchFamily="34" charset="-122"/>
                <a:cs typeface="微软雅黑" panose="020B0503020204020204" pitchFamily="34" charset="-122"/>
              </a:rPr>
              <a:t>《中国共产党章</a:t>
            </a:r>
            <a:r>
              <a:rPr sz="1400" spc="15" dirty="0">
                <a:solidFill>
                  <a:srgbClr val="FFF8E6"/>
                </a:solidFill>
                <a:latin typeface="微软雅黑" panose="020B0503020204020204" pitchFamily="34" charset="-122"/>
                <a:cs typeface="微软雅黑" panose="020B0503020204020204" pitchFamily="34" charset="-122"/>
              </a:rPr>
              <a:t>程</a:t>
            </a:r>
            <a:r>
              <a:rPr sz="1400" spc="10" dirty="0">
                <a:solidFill>
                  <a:srgbClr val="FFF8E6"/>
                </a:solidFill>
                <a:latin typeface="微软雅黑" panose="020B0503020204020204" pitchFamily="34" charset="-122"/>
                <a:cs typeface="微软雅黑" panose="020B0503020204020204" pitchFamily="34" charset="-122"/>
              </a:rPr>
              <a:t>（修正案）</a:t>
            </a:r>
            <a:r>
              <a:rPr sz="1400" spc="15" dirty="0">
                <a:solidFill>
                  <a:srgbClr val="FFF8E6"/>
                </a:solidFill>
                <a:latin typeface="微软雅黑" panose="020B0503020204020204" pitchFamily="34" charset="-122"/>
                <a:cs typeface="微软雅黑" panose="020B0503020204020204" pitchFamily="34" charset="-122"/>
              </a:rPr>
              <a:t>》</a:t>
            </a:r>
            <a:r>
              <a:rPr sz="1400" spc="5" dirty="0">
                <a:solidFill>
                  <a:srgbClr val="FFF8E6"/>
                </a:solidFill>
                <a:latin typeface="微软雅黑" panose="020B0503020204020204" pitchFamily="34" charset="-122"/>
                <a:cs typeface="微软雅黑" panose="020B0503020204020204" pitchFamily="34" charset="-122"/>
              </a:rPr>
              <a:t>的</a:t>
            </a:r>
            <a:r>
              <a:rPr sz="1400" spc="10" dirty="0">
                <a:solidFill>
                  <a:srgbClr val="FFF8E6"/>
                </a:solidFill>
                <a:latin typeface="微软雅黑" panose="020B0503020204020204" pitchFamily="34" charset="-122"/>
                <a:cs typeface="微软雅黑" panose="020B0503020204020204" pitchFamily="34" charset="-122"/>
              </a:rPr>
              <a:t>决</a:t>
            </a:r>
            <a:r>
              <a:rPr sz="1400" spc="15" dirty="0">
                <a:solidFill>
                  <a:srgbClr val="FFF8E6"/>
                </a:solidFill>
                <a:latin typeface="微软雅黑" panose="020B0503020204020204" pitchFamily="34" charset="-122"/>
                <a:cs typeface="微软雅黑" panose="020B0503020204020204" pitchFamily="34" charset="-122"/>
              </a:rPr>
              <a:t>议</a:t>
            </a:r>
            <a:r>
              <a:rPr sz="1400" spc="10" dirty="0">
                <a:solidFill>
                  <a:srgbClr val="FFF8E6"/>
                </a:solidFill>
                <a:latin typeface="微软雅黑" panose="020B0503020204020204" pitchFamily="34" charset="-122"/>
                <a:cs typeface="微软雅黑" panose="020B0503020204020204" pitchFamily="34" charset="-122"/>
              </a:rPr>
              <a:t>，习近平新</a:t>
            </a:r>
            <a:r>
              <a:rPr sz="1400" spc="5" dirty="0">
                <a:solidFill>
                  <a:srgbClr val="FFF8E6"/>
                </a:solidFill>
                <a:latin typeface="微软雅黑" panose="020B0503020204020204" pitchFamily="34" charset="-122"/>
                <a:cs typeface="微软雅黑" panose="020B0503020204020204" pitchFamily="34" charset="-122"/>
              </a:rPr>
              <a:t>时</a:t>
            </a:r>
            <a:r>
              <a:rPr sz="1400" spc="10" dirty="0">
                <a:solidFill>
                  <a:srgbClr val="FFF8E6"/>
                </a:solidFill>
                <a:latin typeface="微软雅黑" panose="020B0503020204020204" pitchFamily="34" charset="-122"/>
                <a:cs typeface="微软雅黑" panose="020B0503020204020204" pitchFamily="34" charset="-122"/>
              </a:rPr>
              <a:t>代中国特</a:t>
            </a:r>
            <a:r>
              <a:rPr sz="1400" spc="5" dirty="0">
                <a:solidFill>
                  <a:srgbClr val="FFF8E6"/>
                </a:solidFill>
                <a:latin typeface="微软雅黑" panose="020B0503020204020204" pitchFamily="34" charset="-122"/>
                <a:cs typeface="微软雅黑" panose="020B0503020204020204" pitchFamily="34" charset="-122"/>
              </a:rPr>
              <a:t>色</a:t>
            </a:r>
            <a:endParaRPr sz="1400">
              <a:latin typeface="微软雅黑" panose="020B0503020204020204" pitchFamily="34" charset="-122"/>
              <a:cs typeface="微软雅黑" panose="020B0503020204020204" pitchFamily="34" charset="-122"/>
            </a:endParaRPr>
          </a:p>
          <a:p>
            <a:pPr marL="68580">
              <a:lnSpc>
                <a:spcPct val="100000"/>
              </a:lnSpc>
            </a:pPr>
            <a:r>
              <a:rPr sz="1400" dirty="0">
                <a:solidFill>
                  <a:srgbClr val="FFF8E6"/>
                </a:solidFill>
                <a:latin typeface="微软雅黑" panose="020B0503020204020204" pitchFamily="34" charset="-122"/>
                <a:cs typeface="微软雅黑" panose="020B0503020204020204" pitchFamily="34" charset="-122"/>
              </a:rPr>
              <a:t>社会主义思想写入党章。</a:t>
            </a:r>
            <a:endParaRPr sz="1400">
              <a:latin typeface="微软雅黑" panose="020B0503020204020204" pitchFamily="34" charset="-122"/>
              <a:cs typeface="微软雅黑" panose="020B0503020204020204" pitchFamily="34" charset="-122"/>
            </a:endParaRPr>
          </a:p>
        </p:txBody>
      </p:sp>
      <p:sp>
        <p:nvSpPr>
          <p:cNvPr id="18" name="object 10"/>
          <p:cNvSpPr txBox="1">
            <a:spLocks noGrp="1"/>
          </p:cNvSpPr>
          <p:nvPr/>
        </p:nvSpPr>
        <p:spPr>
          <a:xfrm>
            <a:off x="930910" y="241618"/>
            <a:ext cx="687768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9" name="object 9"/>
          <p:cNvSpPr/>
          <p:nvPr/>
        </p:nvSpPr>
        <p:spPr>
          <a:xfrm>
            <a:off x="3901313" y="2119248"/>
            <a:ext cx="619125" cy="689610"/>
          </a:xfrm>
          <a:custGeom>
            <a:avLst/>
            <a:gdLst/>
            <a:ahLst/>
            <a:cxnLst/>
            <a:rect l="l" t="t" r="r" b="b"/>
            <a:pathLst>
              <a:path w="619125" h="689610">
                <a:moveTo>
                  <a:pt x="614313" y="613409"/>
                </a:moveTo>
                <a:lnTo>
                  <a:pt x="96012" y="613409"/>
                </a:lnTo>
                <a:lnTo>
                  <a:pt x="106045" y="622299"/>
                </a:lnTo>
                <a:lnTo>
                  <a:pt x="137287" y="645159"/>
                </a:lnTo>
                <a:lnTo>
                  <a:pt x="192532" y="673099"/>
                </a:lnTo>
                <a:lnTo>
                  <a:pt x="251333" y="688339"/>
                </a:lnTo>
                <a:lnTo>
                  <a:pt x="263525" y="689609"/>
                </a:lnTo>
                <a:lnTo>
                  <a:pt x="313436" y="689609"/>
                </a:lnTo>
                <a:lnTo>
                  <a:pt x="365251" y="680719"/>
                </a:lnTo>
                <a:lnTo>
                  <a:pt x="432181" y="657859"/>
                </a:lnTo>
                <a:lnTo>
                  <a:pt x="487299" y="628649"/>
                </a:lnTo>
                <a:lnTo>
                  <a:pt x="600258" y="628649"/>
                </a:lnTo>
                <a:lnTo>
                  <a:pt x="614313" y="613409"/>
                </a:lnTo>
                <a:close/>
              </a:path>
              <a:path w="619125" h="689610">
                <a:moveTo>
                  <a:pt x="600258" y="628649"/>
                </a:moveTo>
                <a:lnTo>
                  <a:pt x="487299" y="628649"/>
                </a:lnTo>
                <a:lnTo>
                  <a:pt x="545211" y="688339"/>
                </a:lnTo>
                <a:lnTo>
                  <a:pt x="600258" y="628649"/>
                </a:lnTo>
                <a:close/>
              </a:path>
              <a:path w="619125" h="689610">
                <a:moveTo>
                  <a:pt x="53086" y="683259"/>
                </a:moveTo>
                <a:lnTo>
                  <a:pt x="33782" y="683259"/>
                </a:lnTo>
                <a:lnTo>
                  <a:pt x="37973" y="684529"/>
                </a:lnTo>
                <a:lnTo>
                  <a:pt x="50926" y="684529"/>
                </a:lnTo>
                <a:lnTo>
                  <a:pt x="53086" y="683259"/>
                </a:lnTo>
                <a:close/>
              </a:path>
              <a:path w="619125" h="689610">
                <a:moveTo>
                  <a:pt x="62102" y="469899"/>
                </a:moveTo>
                <a:lnTo>
                  <a:pt x="17399" y="520699"/>
                </a:lnTo>
                <a:lnTo>
                  <a:pt x="22733" y="528319"/>
                </a:lnTo>
                <a:lnTo>
                  <a:pt x="25526" y="533399"/>
                </a:lnTo>
                <a:lnTo>
                  <a:pt x="28321" y="537209"/>
                </a:lnTo>
                <a:lnTo>
                  <a:pt x="30987" y="541019"/>
                </a:lnTo>
                <a:lnTo>
                  <a:pt x="39370" y="552449"/>
                </a:lnTo>
                <a:lnTo>
                  <a:pt x="42290" y="556259"/>
                </a:lnTo>
                <a:lnTo>
                  <a:pt x="45085" y="560069"/>
                </a:lnTo>
                <a:lnTo>
                  <a:pt x="53848" y="570229"/>
                </a:lnTo>
                <a:lnTo>
                  <a:pt x="59689" y="576579"/>
                </a:lnTo>
                <a:lnTo>
                  <a:pt x="62737" y="580389"/>
                </a:lnTo>
                <a:lnTo>
                  <a:pt x="40639" y="580389"/>
                </a:lnTo>
                <a:lnTo>
                  <a:pt x="33782" y="582929"/>
                </a:lnTo>
                <a:lnTo>
                  <a:pt x="30352" y="585469"/>
                </a:lnTo>
                <a:lnTo>
                  <a:pt x="27177" y="586739"/>
                </a:lnTo>
                <a:lnTo>
                  <a:pt x="21082" y="591819"/>
                </a:lnTo>
                <a:lnTo>
                  <a:pt x="18287" y="594359"/>
                </a:lnTo>
                <a:lnTo>
                  <a:pt x="15621" y="596899"/>
                </a:lnTo>
                <a:lnTo>
                  <a:pt x="10795" y="601979"/>
                </a:lnTo>
                <a:lnTo>
                  <a:pt x="8636" y="605789"/>
                </a:lnTo>
                <a:lnTo>
                  <a:pt x="6858" y="608329"/>
                </a:lnTo>
                <a:lnTo>
                  <a:pt x="0" y="638809"/>
                </a:lnTo>
                <a:lnTo>
                  <a:pt x="508" y="642619"/>
                </a:lnTo>
                <a:lnTo>
                  <a:pt x="1142" y="646429"/>
                </a:lnTo>
                <a:lnTo>
                  <a:pt x="2286" y="650239"/>
                </a:lnTo>
                <a:lnTo>
                  <a:pt x="3683" y="655319"/>
                </a:lnTo>
                <a:lnTo>
                  <a:pt x="5461" y="659129"/>
                </a:lnTo>
                <a:lnTo>
                  <a:pt x="7620" y="662939"/>
                </a:lnTo>
                <a:lnTo>
                  <a:pt x="8889" y="664209"/>
                </a:lnTo>
                <a:lnTo>
                  <a:pt x="10287" y="666749"/>
                </a:lnTo>
                <a:lnTo>
                  <a:pt x="11811" y="669289"/>
                </a:lnTo>
                <a:lnTo>
                  <a:pt x="13335" y="670559"/>
                </a:lnTo>
                <a:lnTo>
                  <a:pt x="14986" y="673099"/>
                </a:lnTo>
                <a:lnTo>
                  <a:pt x="18414" y="675639"/>
                </a:lnTo>
                <a:lnTo>
                  <a:pt x="21971" y="678179"/>
                </a:lnTo>
                <a:lnTo>
                  <a:pt x="27686" y="681989"/>
                </a:lnTo>
                <a:lnTo>
                  <a:pt x="31750" y="683259"/>
                </a:lnTo>
                <a:lnTo>
                  <a:pt x="55245" y="683259"/>
                </a:lnTo>
                <a:lnTo>
                  <a:pt x="57531" y="681989"/>
                </a:lnTo>
                <a:lnTo>
                  <a:pt x="59689" y="681989"/>
                </a:lnTo>
                <a:lnTo>
                  <a:pt x="61975" y="680719"/>
                </a:lnTo>
                <a:lnTo>
                  <a:pt x="70612" y="675639"/>
                </a:lnTo>
                <a:lnTo>
                  <a:pt x="74167" y="673099"/>
                </a:lnTo>
                <a:lnTo>
                  <a:pt x="79121" y="668019"/>
                </a:lnTo>
                <a:lnTo>
                  <a:pt x="80645" y="666749"/>
                </a:lnTo>
                <a:lnTo>
                  <a:pt x="83565" y="662939"/>
                </a:lnTo>
                <a:lnTo>
                  <a:pt x="84962" y="661669"/>
                </a:lnTo>
                <a:lnTo>
                  <a:pt x="86233" y="659129"/>
                </a:lnTo>
                <a:lnTo>
                  <a:pt x="87502" y="657859"/>
                </a:lnTo>
                <a:lnTo>
                  <a:pt x="88646" y="655319"/>
                </a:lnTo>
                <a:lnTo>
                  <a:pt x="90932" y="651509"/>
                </a:lnTo>
                <a:lnTo>
                  <a:pt x="91948" y="648969"/>
                </a:lnTo>
                <a:lnTo>
                  <a:pt x="92837" y="647699"/>
                </a:lnTo>
                <a:lnTo>
                  <a:pt x="93599" y="645159"/>
                </a:lnTo>
                <a:lnTo>
                  <a:pt x="94487" y="643889"/>
                </a:lnTo>
                <a:lnTo>
                  <a:pt x="95758" y="638809"/>
                </a:lnTo>
                <a:lnTo>
                  <a:pt x="96774" y="634999"/>
                </a:lnTo>
                <a:lnTo>
                  <a:pt x="97027" y="632459"/>
                </a:lnTo>
                <a:lnTo>
                  <a:pt x="97409" y="631189"/>
                </a:lnTo>
                <a:lnTo>
                  <a:pt x="97536" y="628649"/>
                </a:lnTo>
                <a:lnTo>
                  <a:pt x="97536" y="622299"/>
                </a:lnTo>
                <a:lnTo>
                  <a:pt x="97027" y="618489"/>
                </a:lnTo>
                <a:lnTo>
                  <a:pt x="96012" y="613409"/>
                </a:lnTo>
                <a:lnTo>
                  <a:pt x="614313" y="613409"/>
                </a:lnTo>
                <a:lnTo>
                  <a:pt x="618998" y="608329"/>
                </a:lnTo>
                <a:lnTo>
                  <a:pt x="592701" y="577849"/>
                </a:lnTo>
                <a:lnTo>
                  <a:pt x="260350" y="577849"/>
                </a:lnTo>
                <a:lnTo>
                  <a:pt x="249300" y="576579"/>
                </a:lnTo>
                <a:lnTo>
                  <a:pt x="206248" y="566419"/>
                </a:lnTo>
                <a:lnTo>
                  <a:pt x="195834" y="562609"/>
                </a:lnTo>
                <a:lnTo>
                  <a:pt x="185547" y="557529"/>
                </a:lnTo>
                <a:lnTo>
                  <a:pt x="175260" y="553719"/>
                </a:lnTo>
                <a:lnTo>
                  <a:pt x="165226" y="547369"/>
                </a:lnTo>
                <a:lnTo>
                  <a:pt x="145541" y="537209"/>
                </a:lnTo>
                <a:lnTo>
                  <a:pt x="126237" y="524509"/>
                </a:lnTo>
                <a:lnTo>
                  <a:pt x="116839" y="516889"/>
                </a:lnTo>
                <a:lnTo>
                  <a:pt x="107441" y="510539"/>
                </a:lnTo>
                <a:lnTo>
                  <a:pt x="98171" y="502919"/>
                </a:lnTo>
                <a:lnTo>
                  <a:pt x="89026" y="495299"/>
                </a:lnTo>
                <a:lnTo>
                  <a:pt x="79883" y="486409"/>
                </a:lnTo>
                <a:lnTo>
                  <a:pt x="70992" y="478789"/>
                </a:lnTo>
                <a:lnTo>
                  <a:pt x="62102" y="469899"/>
                </a:lnTo>
                <a:close/>
              </a:path>
              <a:path w="619125" h="689610">
                <a:moveTo>
                  <a:pt x="55245" y="579119"/>
                </a:moveTo>
                <a:lnTo>
                  <a:pt x="47878" y="579119"/>
                </a:lnTo>
                <a:lnTo>
                  <a:pt x="44196" y="580389"/>
                </a:lnTo>
                <a:lnTo>
                  <a:pt x="58927" y="580389"/>
                </a:lnTo>
                <a:lnTo>
                  <a:pt x="55245" y="579119"/>
                </a:lnTo>
                <a:close/>
              </a:path>
              <a:path w="619125" h="689610">
                <a:moveTo>
                  <a:pt x="356103" y="313689"/>
                </a:moveTo>
                <a:lnTo>
                  <a:pt x="201167" y="313689"/>
                </a:lnTo>
                <a:lnTo>
                  <a:pt x="406400" y="543559"/>
                </a:lnTo>
                <a:lnTo>
                  <a:pt x="393191" y="549909"/>
                </a:lnTo>
                <a:lnTo>
                  <a:pt x="380364" y="556259"/>
                </a:lnTo>
                <a:lnTo>
                  <a:pt x="354964" y="566419"/>
                </a:lnTo>
                <a:lnTo>
                  <a:pt x="342646" y="568959"/>
                </a:lnTo>
                <a:lnTo>
                  <a:pt x="330326" y="572769"/>
                </a:lnTo>
                <a:lnTo>
                  <a:pt x="318388" y="575309"/>
                </a:lnTo>
                <a:lnTo>
                  <a:pt x="294639" y="577849"/>
                </a:lnTo>
                <a:lnTo>
                  <a:pt x="592701" y="577849"/>
                </a:lnTo>
                <a:lnTo>
                  <a:pt x="563117" y="543559"/>
                </a:lnTo>
                <a:lnTo>
                  <a:pt x="577214" y="515619"/>
                </a:lnTo>
                <a:lnTo>
                  <a:pt x="589026" y="486409"/>
                </a:lnTo>
                <a:lnTo>
                  <a:pt x="598677" y="459739"/>
                </a:lnTo>
                <a:lnTo>
                  <a:pt x="599024" y="458469"/>
                </a:lnTo>
                <a:lnTo>
                  <a:pt x="485139" y="458469"/>
                </a:lnTo>
                <a:lnTo>
                  <a:pt x="356103" y="313689"/>
                </a:lnTo>
                <a:close/>
              </a:path>
              <a:path w="619125" h="689610">
                <a:moveTo>
                  <a:pt x="320675" y="0"/>
                </a:moveTo>
                <a:lnTo>
                  <a:pt x="367791" y="30479"/>
                </a:lnTo>
                <a:lnTo>
                  <a:pt x="408686" y="66039"/>
                </a:lnTo>
                <a:lnTo>
                  <a:pt x="443229" y="106679"/>
                </a:lnTo>
                <a:lnTo>
                  <a:pt x="471424" y="149859"/>
                </a:lnTo>
                <a:lnTo>
                  <a:pt x="493013" y="195579"/>
                </a:lnTo>
                <a:lnTo>
                  <a:pt x="507873" y="243839"/>
                </a:lnTo>
                <a:lnTo>
                  <a:pt x="516000" y="292099"/>
                </a:lnTo>
                <a:lnTo>
                  <a:pt x="517525" y="323849"/>
                </a:lnTo>
                <a:lnTo>
                  <a:pt x="517016" y="339089"/>
                </a:lnTo>
                <a:lnTo>
                  <a:pt x="511048" y="386079"/>
                </a:lnTo>
                <a:lnTo>
                  <a:pt x="497966" y="430529"/>
                </a:lnTo>
                <a:lnTo>
                  <a:pt x="485139" y="458469"/>
                </a:lnTo>
                <a:lnTo>
                  <a:pt x="599024" y="458469"/>
                </a:lnTo>
                <a:lnTo>
                  <a:pt x="612013" y="405129"/>
                </a:lnTo>
                <a:lnTo>
                  <a:pt x="617854" y="354329"/>
                </a:lnTo>
                <a:lnTo>
                  <a:pt x="618236" y="328929"/>
                </a:lnTo>
                <a:lnTo>
                  <a:pt x="616838" y="304799"/>
                </a:lnTo>
                <a:lnTo>
                  <a:pt x="609600" y="259079"/>
                </a:lnTo>
                <a:lnTo>
                  <a:pt x="596773" y="217169"/>
                </a:lnTo>
                <a:lnTo>
                  <a:pt x="578992" y="177800"/>
                </a:lnTo>
                <a:lnTo>
                  <a:pt x="557022" y="140969"/>
                </a:lnTo>
                <a:lnTo>
                  <a:pt x="531367" y="109219"/>
                </a:lnTo>
                <a:lnTo>
                  <a:pt x="502665" y="80009"/>
                </a:lnTo>
                <a:lnTo>
                  <a:pt x="471804" y="55879"/>
                </a:lnTo>
                <a:lnTo>
                  <a:pt x="422275" y="26669"/>
                </a:lnTo>
                <a:lnTo>
                  <a:pt x="371221" y="7619"/>
                </a:lnTo>
                <a:lnTo>
                  <a:pt x="337312" y="1269"/>
                </a:lnTo>
                <a:lnTo>
                  <a:pt x="320675" y="0"/>
                </a:lnTo>
                <a:close/>
              </a:path>
              <a:path w="619125" h="689610">
                <a:moveTo>
                  <a:pt x="211454" y="107950"/>
                </a:moveTo>
                <a:lnTo>
                  <a:pt x="57785" y="281939"/>
                </a:lnTo>
                <a:lnTo>
                  <a:pt x="144907" y="377189"/>
                </a:lnTo>
                <a:lnTo>
                  <a:pt x="201167" y="313689"/>
                </a:lnTo>
                <a:lnTo>
                  <a:pt x="356103" y="313689"/>
                </a:lnTo>
                <a:lnTo>
                  <a:pt x="278002" y="226059"/>
                </a:lnTo>
                <a:lnTo>
                  <a:pt x="354457" y="138429"/>
                </a:lnTo>
                <a:lnTo>
                  <a:pt x="334511" y="115569"/>
                </a:lnTo>
                <a:lnTo>
                  <a:pt x="230504" y="115569"/>
                </a:lnTo>
                <a:lnTo>
                  <a:pt x="227837" y="114300"/>
                </a:lnTo>
                <a:lnTo>
                  <a:pt x="225298" y="114300"/>
                </a:lnTo>
                <a:lnTo>
                  <a:pt x="222758" y="113029"/>
                </a:lnTo>
                <a:lnTo>
                  <a:pt x="220345" y="111759"/>
                </a:lnTo>
                <a:lnTo>
                  <a:pt x="218059" y="111759"/>
                </a:lnTo>
                <a:lnTo>
                  <a:pt x="215773" y="110489"/>
                </a:lnTo>
                <a:lnTo>
                  <a:pt x="211454" y="107950"/>
                </a:lnTo>
                <a:close/>
              </a:path>
              <a:path w="619125" h="689610">
                <a:moveTo>
                  <a:pt x="310134" y="87629"/>
                </a:moveTo>
                <a:lnTo>
                  <a:pt x="306197" y="91439"/>
                </a:lnTo>
                <a:lnTo>
                  <a:pt x="302387" y="93979"/>
                </a:lnTo>
                <a:lnTo>
                  <a:pt x="298703" y="96519"/>
                </a:lnTo>
                <a:lnTo>
                  <a:pt x="294894" y="99059"/>
                </a:lnTo>
                <a:lnTo>
                  <a:pt x="291211" y="101600"/>
                </a:lnTo>
                <a:lnTo>
                  <a:pt x="287654" y="102869"/>
                </a:lnTo>
                <a:lnTo>
                  <a:pt x="283972" y="105409"/>
                </a:lnTo>
                <a:lnTo>
                  <a:pt x="280415" y="106679"/>
                </a:lnTo>
                <a:lnTo>
                  <a:pt x="276987" y="109219"/>
                </a:lnTo>
                <a:lnTo>
                  <a:pt x="273431" y="110489"/>
                </a:lnTo>
                <a:lnTo>
                  <a:pt x="270001" y="111759"/>
                </a:lnTo>
                <a:lnTo>
                  <a:pt x="263398" y="113029"/>
                </a:lnTo>
                <a:lnTo>
                  <a:pt x="260096" y="114300"/>
                </a:lnTo>
                <a:lnTo>
                  <a:pt x="256921" y="114300"/>
                </a:lnTo>
                <a:lnTo>
                  <a:pt x="253619" y="115569"/>
                </a:lnTo>
                <a:lnTo>
                  <a:pt x="334511" y="115569"/>
                </a:lnTo>
                <a:lnTo>
                  <a:pt x="310134" y="87629"/>
                </a:lnTo>
                <a:close/>
              </a:path>
            </a:pathLst>
          </a:custGeom>
          <a:solidFill>
            <a:srgbClr val="F8EFDC"/>
          </a:solidFill>
        </p:spPr>
        <p:txBody>
          <a:bodyPr wrap="square" lIns="0" tIns="0" rIns="0" bIns="0" rtlCol="0"/>
          <a:lstStyle/>
          <a:p>
            <a:endParaRPr/>
          </a:p>
        </p:txBody>
      </p:sp>
      <p:sp>
        <p:nvSpPr>
          <p:cNvPr id="10" name="object 10"/>
          <p:cNvSpPr txBox="1"/>
          <p:nvPr/>
        </p:nvSpPr>
        <p:spPr>
          <a:xfrm>
            <a:off x="3357626" y="2262886"/>
            <a:ext cx="3143250" cy="666750"/>
          </a:xfrm>
          <a:prstGeom prst="rect">
            <a:avLst/>
          </a:prstGeom>
        </p:spPr>
        <p:txBody>
          <a:bodyPr vert="horz" wrap="square" lIns="0" tIns="12700" rIns="0" bIns="0" rtlCol="0">
            <a:spAutoFit/>
          </a:bodyPr>
          <a:lstStyle/>
          <a:p>
            <a:pPr marL="1423035" marR="245745">
              <a:lnSpc>
                <a:spcPct val="100000"/>
              </a:lnSpc>
              <a:spcBef>
                <a:spcPts val="100"/>
              </a:spcBef>
            </a:pPr>
            <a:r>
              <a:rPr sz="1400" dirty="0">
                <a:solidFill>
                  <a:srgbClr val="FFF8E6"/>
                </a:solidFill>
                <a:latin typeface="微软雅黑" panose="020B0503020204020204" pitchFamily="34" charset="-122"/>
                <a:cs typeface="微软雅黑" panose="020B0503020204020204" pitchFamily="34" charset="-122"/>
              </a:rPr>
              <a:t>时 间 ：  2017.1</a:t>
            </a:r>
            <a:r>
              <a:rPr sz="1400" spc="5" dirty="0">
                <a:solidFill>
                  <a:srgbClr val="FFF8E6"/>
                </a:solidFill>
                <a:latin typeface="微软雅黑" panose="020B0503020204020204" pitchFamily="34" charset="-122"/>
                <a:cs typeface="微软雅黑" panose="020B0503020204020204" pitchFamily="34" charset="-122"/>
              </a:rPr>
              <a:t>0</a:t>
            </a:r>
            <a:r>
              <a:rPr sz="1400" dirty="0">
                <a:solidFill>
                  <a:srgbClr val="FFF8E6"/>
                </a:solidFill>
                <a:latin typeface="微软雅黑" panose="020B0503020204020204" pitchFamily="34" charset="-122"/>
                <a:cs typeface="微软雅黑" panose="020B0503020204020204" pitchFamily="34" charset="-122"/>
              </a:rPr>
              <a:t>.1</a:t>
            </a:r>
            <a:r>
              <a:rPr sz="1400" spc="5" dirty="0">
                <a:solidFill>
                  <a:srgbClr val="FFF8E6"/>
                </a:solidFill>
                <a:latin typeface="微软雅黑" panose="020B0503020204020204" pitchFamily="34" charset="-122"/>
                <a:cs typeface="微软雅黑" panose="020B0503020204020204" pitchFamily="34" charset="-122"/>
              </a:rPr>
              <a:t>8</a:t>
            </a:r>
            <a:r>
              <a:rPr sz="1400" dirty="0">
                <a:solidFill>
                  <a:srgbClr val="FFF8E6"/>
                </a:solidFill>
                <a:latin typeface="微软雅黑" panose="020B0503020204020204" pitchFamily="34" charset="-122"/>
                <a:cs typeface="微软雅黑" panose="020B0503020204020204" pitchFamily="34" charset="-122"/>
              </a:rPr>
              <a:t>-10.24</a:t>
            </a:r>
            <a:endParaRPr sz="1400">
              <a:latin typeface="微软雅黑" panose="020B0503020204020204" pitchFamily="34" charset="-122"/>
              <a:cs typeface="微软雅黑" panose="020B0503020204020204" pitchFamily="34" charset="-122"/>
            </a:endParaRPr>
          </a:p>
          <a:p>
            <a:pPr marL="1423035">
              <a:lnSpc>
                <a:spcPct val="100000"/>
              </a:lnSpc>
              <a:spcBef>
                <a:spcPts val="5"/>
              </a:spcBef>
            </a:pPr>
            <a:r>
              <a:rPr sz="1400" dirty="0">
                <a:solidFill>
                  <a:srgbClr val="FFF8E6"/>
                </a:solidFill>
                <a:latin typeface="微软雅黑" panose="020B0503020204020204" pitchFamily="34" charset="-122"/>
                <a:cs typeface="微软雅黑" panose="020B0503020204020204" pitchFamily="34" charset="-122"/>
              </a:rPr>
              <a:t>地点：北京</a:t>
            </a:r>
            <a:endParaRPr sz="1400">
              <a:latin typeface="微软雅黑" panose="020B0503020204020204" pitchFamily="34" charset="-122"/>
              <a:cs typeface="微软雅黑" panose="020B0503020204020204" pitchFamily="34" charset="-122"/>
            </a:endParaRPr>
          </a:p>
        </p:txBody>
      </p:sp>
      <p:sp>
        <p:nvSpPr>
          <p:cNvPr id="18" name="object 10"/>
          <p:cNvSpPr txBox="1">
            <a:spLocks noGrp="1"/>
          </p:cNvSpPr>
          <p:nvPr/>
        </p:nvSpPr>
        <p:spPr>
          <a:xfrm>
            <a:off x="930910" y="241618"/>
            <a:ext cx="6877685" cy="427990"/>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700" b="1" dirty="0">
                <a:solidFill>
                  <a:srgbClr val="C00000"/>
                </a:solidFill>
                <a:latin typeface="微软雅黑" panose="020B0503020204020204" pitchFamily="34" charset="-122"/>
                <a:cs typeface="微软雅黑" panose="020B0503020204020204" pitchFamily="34" charset="-122"/>
              </a:rPr>
              <a:t>10.</a:t>
            </a:r>
            <a:r>
              <a:rPr sz="2700" b="1" dirty="0">
                <a:solidFill>
                  <a:srgbClr val="C00000"/>
                </a:solidFill>
                <a:latin typeface="微软雅黑" panose="020B0503020204020204" pitchFamily="34" charset="-122"/>
                <a:cs typeface="微软雅黑" panose="020B0503020204020204" pitchFamily="34" charset="-122"/>
              </a:rPr>
              <a:t>改革开放和现代化建设的新</a:t>
            </a:r>
            <a:r>
              <a:rPr lang="zh-CN" sz="2700" b="1" dirty="0">
                <a:solidFill>
                  <a:srgbClr val="C00000"/>
                </a:solidFill>
                <a:latin typeface="微软雅黑" panose="020B0503020204020204" pitchFamily="34" charset="-122"/>
                <a:cs typeface="微软雅黑" panose="020B0503020204020204" pitchFamily="34" charset="-122"/>
              </a:rPr>
              <a:t>时期</a:t>
            </a:r>
            <a:r>
              <a:rPr lang="zh-CN" sz="1400" b="1" dirty="0">
                <a:solidFill>
                  <a:srgbClr val="C00000"/>
                </a:solidFill>
                <a:latin typeface="微软雅黑" panose="020B0503020204020204" pitchFamily="34" charset="-122"/>
                <a:cs typeface="微软雅黑" panose="020B0503020204020204" pitchFamily="34" charset="-122"/>
              </a:rPr>
              <a:t>（</a:t>
            </a:r>
            <a:r>
              <a:rPr lang="en-US" altLang="zh-CN" sz="1400" b="1" dirty="0">
                <a:solidFill>
                  <a:srgbClr val="C00000"/>
                </a:solidFill>
                <a:latin typeface="微软雅黑" panose="020B0503020204020204" pitchFamily="34" charset="-122"/>
                <a:cs typeface="微软雅黑" panose="020B0503020204020204" pitchFamily="34" charset="-122"/>
              </a:rPr>
              <a:t>1978.12—</a:t>
            </a:r>
            <a:r>
              <a:rPr lang="zh-CN" altLang="en-US" sz="1400" b="1" dirty="0">
                <a:solidFill>
                  <a:srgbClr val="C00000"/>
                </a:solidFill>
                <a:latin typeface="微软雅黑" panose="020B0503020204020204" pitchFamily="34" charset="-122"/>
                <a:cs typeface="微软雅黑" panose="020B0503020204020204" pitchFamily="34" charset="-122"/>
              </a:rPr>
              <a:t>至今</a:t>
            </a:r>
            <a:r>
              <a:rPr lang="zh-CN" sz="1400" b="1" dirty="0">
                <a:solidFill>
                  <a:srgbClr val="C00000"/>
                </a:solidFill>
                <a:latin typeface="微软雅黑" panose="020B0503020204020204" pitchFamily="34" charset="-122"/>
                <a:cs typeface="微软雅黑" panose="020B0503020204020204" pitchFamily="34" charset="-122"/>
              </a:rPr>
              <a:t>）</a:t>
            </a:r>
          </a:p>
        </p:txBody>
      </p:sp>
      <p:pic>
        <p:nvPicPr>
          <p:cNvPr id="5" name="图片 4"/>
          <p:cNvPicPr>
            <a:picLocks noChangeAspect="1"/>
          </p:cNvPicPr>
          <p:nvPr/>
        </p:nvPicPr>
        <p:blipFill>
          <a:blip r:embed="rId3"/>
          <a:stretch>
            <a:fillRect/>
          </a:stretch>
        </p:blipFill>
        <p:spPr>
          <a:xfrm>
            <a:off x="678180" y="1181735"/>
            <a:ext cx="2460625" cy="2082165"/>
          </a:xfrm>
          <a:prstGeom prst="rect">
            <a:avLst/>
          </a:prstGeom>
        </p:spPr>
      </p:pic>
      <p:pic>
        <p:nvPicPr>
          <p:cNvPr id="12" name="图片 11" descr="u=1228279470,417519841&amp;fm=26&amp;gp=0[1]"/>
          <p:cNvPicPr>
            <a:picLocks noChangeAspect="1"/>
          </p:cNvPicPr>
          <p:nvPr/>
        </p:nvPicPr>
        <p:blipFill>
          <a:blip r:embed="rId4"/>
          <a:stretch>
            <a:fillRect/>
          </a:stretch>
        </p:blipFill>
        <p:spPr>
          <a:xfrm>
            <a:off x="3419475" y="1182370"/>
            <a:ext cx="2771140" cy="2023745"/>
          </a:xfrm>
          <a:prstGeom prst="rect">
            <a:avLst/>
          </a:prstGeom>
        </p:spPr>
      </p:pic>
      <p:pic>
        <p:nvPicPr>
          <p:cNvPr id="17" name="图片 16" descr="u=2900234694,3948186724&amp;fm=26&amp;gp=0[1]"/>
          <p:cNvPicPr>
            <a:picLocks noChangeAspect="1"/>
          </p:cNvPicPr>
          <p:nvPr/>
        </p:nvPicPr>
        <p:blipFill>
          <a:blip r:embed="rId5"/>
          <a:stretch>
            <a:fillRect/>
          </a:stretch>
        </p:blipFill>
        <p:spPr>
          <a:xfrm>
            <a:off x="6344285" y="1239520"/>
            <a:ext cx="2733675" cy="1966595"/>
          </a:xfrm>
          <a:prstGeom prst="rect">
            <a:avLst/>
          </a:prstGeom>
        </p:spPr>
      </p:pic>
      <p:sp>
        <p:nvSpPr>
          <p:cNvPr id="19" name="文本框 18"/>
          <p:cNvSpPr txBox="1"/>
          <p:nvPr/>
        </p:nvSpPr>
        <p:spPr>
          <a:xfrm>
            <a:off x="1035685" y="3263900"/>
            <a:ext cx="7372985" cy="1476375"/>
          </a:xfrm>
          <a:prstGeom prst="rect">
            <a:avLst/>
          </a:prstGeom>
          <a:noFill/>
        </p:spPr>
        <p:txBody>
          <a:bodyPr wrap="square" rtlCol="0" anchor="t">
            <a:spAutoFit/>
          </a:bodyPr>
          <a:lstStyle/>
          <a:p>
            <a:r>
              <a:rPr lang="zh-CN" altLang="en-US" b="1">
                <a:solidFill>
                  <a:srgbClr val="FF0000"/>
                </a:solidFill>
              </a:rPr>
              <a:t>习近平新时代中国特色社会主义思想，是对马克思列宁主义、毛泽东思想、邓小平理论、“三个代表”重要思想、科学发展观的继承和发展，是马克思主义中国化最新成果，是党和人民实践经验和集体智慧的结晶，是中国特色社会主义理论体系的重要组成部分，是全党全国人民为实现中华民族伟大复兴而奋斗的行动指南，必须长期坚持并不断发展。</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5547" y="1146936"/>
            <a:ext cx="690880" cy="690245"/>
          </a:xfrm>
          <a:custGeom>
            <a:avLst/>
            <a:gdLst/>
            <a:ahLst/>
            <a:cxnLst/>
            <a:rect l="l" t="t" r="r" b="b"/>
            <a:pathLst>
              <a:path w="690880" h="690244">
                <a:moveTo>
                  <a:pt x="55575" y="582549"/>
                </a:moveTo>
                <a:lnTo>
                  <a:pt x="52565" y="582549"/>
                </a:lnTo>
                <a:lnTo>
                  <a:pt x="32173" y="586976"/>
                </a:lnTo>
                <a:lnTo>
                  <a:pt x="15457" y="598916"/>
                </a:lnTo>
                <a:lnTo>
                  <a:pt x="4153" y="616356"/>
                </a:lnTo>
                <a:lnTo>
                  <a:pt x="0" y="637286"/>
                </a:lnTo>
                <a:lnTo>
                  <a:pt x="4160" y="657663"/>
                </a:lnTo>
                <a:lnTo>
                  <a:pt x="15511" y="674385"/>
                </a:lnTo>
                <a:lnTo>
                  <a:pt x="32355" y="685702"/>
                </a:lnTo>
                <a:lnTo>
                  <a:pt x="52997" y="689863"/>
                </a:lnTo>
                <a:lnTo>
                  <a:pt x="73840" y="685694"/>
                </a:lnTo>
                <a:lnTo>
                  <a:pt x="91130" y="674322"/>
                </a:lnTo>
                <a:lnTo>
                  <a:pt x="102926" y="657449"/>
                </a:lnTo>
                <a:lnTo>
                  <a:pt x="107182" y="637286"/>
                </a:lnTo>
                <a:lnTo>
                  <a:pt x="107289" y="633349"/>
                </a:lnTo>
                <a:lnTo>
                  <a:pt x="106425" y="630301"/>
                </a:lnTo>
                <a:lnTo>
                  <a:pt x="105562" y="626872"/>
                </a:lnTo>
                <a:lnTo>
                  <a:pt x="114185" y="618743"/>
                </a:lnTo>
                <a:lnTo>
                  <a:pt x="675381" y="618743"/>
                </a:lnTo>
                <a:lnTo>
                  <a:pt x="690651" y="603630"/>
                </a:lnTo>
                <a:lnTo>
                  <a:pt x="671335" y="584200"/>
                </a:lnTo>
                <a:lnTo>
                  <a:pt x="62039" y="584200"/>
                </a:lnTo>
                <a:lnTo>
                  <a:pt x="59029" y="583818"/>
                </a:lnTo>
                <a:lnTo>
                  <a:pt x="55575" y="582549"/>
                </a:lnTo>
                <a:close/>
              </a:path>
              <a:path w="690880" h="690244">
                <a:moveTo>
                  <a:pt x="675381" y="618743"/>
                </a:moveTo>
                <a:lnTo>
                  <a:pt x="114185" y="618743"/>
                </a:lnTo>
                <a:lnTo>
                  <a:pt x="158002" y="645148"/>
                </a:lnTo>
                <a:lnTo>
                  <a:pt x="202739" y="665632"/>
                </a:lnTo>
                <a:lnTo>
                  <a:pt x="248386" y="679986"/>
                </a:lnTo>
                <a:lnTo>
                  <a:pt x="294932" y="687999"/>
                </a:lnTo>
                <a:lnTo>
                  <a:pt x="342367" y="689461"/>
                </a:lnTo>
                <a:lnTo>
                  <a:pt x="390681" y="684163"/>
                </a:lnTo>
                <a:lnTo>
                  <a:pt x="439863" y="671893"/>
                </a:lnTo>
                <a:lnTo>
                  <a:pt x="489903" y="652443"/>
                </a:lnTo>
                <a:lnTo>
                  <a:pt x="540791" y="625601"/>
                </a:lnTo>
                <a:lnTo>
                  <a:pt x="668452" y="625601"/>
                </a:lnTo>
                <a:lnTo>
                  <a:pt x="675381" y="618743"/>
                </a:lnTo>
                <a:close/>
              </a:path>
              <a:path w="690880" h="690244">
                <a:moveTo>
                  <a:pt x="668452" y="625601"/>
                </a:moveTo>
                <a:lnTo>
                  <a:pt x="540791" y="625601"/>
                </a:lnTo>
                <a:lnTo>
                  <a:pt x="604037" y="689355"/>
                </a:lnTo>
                <a:lnTo>
                  <a:pt x="668452" y="625601"/>
                </a:lnTo>
                <a:close/>
              </a:path>
              <a:path w="690880" h="690244">
                <a:moveTo>
                  <a:pt x="75831" y="463168"/>
                </a:moveTo>
                <a:lnTo>
                  <a:pt x="21107" y="517905"/>
                </a:lnTo>
                <a:lnTo>
                  <a:pt x="32995" y="534546"/>
                </a:lnTo>
                <a:lnTo>
                  <a:pt x="44481" y="550163"/>
                </a:lnTo>
                <a:lnTo>
                  <a:pt x="56129" y="564733"/>
                </a:lnTo>
                <a:lnTo>
                  <a:pt x="68503" y="578230"/>
                </a:lnTo>
                <a:lnTo>
                  <a:pt x="66789" y="580389"/>
                </a:lnTo>
                <a:lnTo>
                  <a:pt x="62039" y="584200"/>
                </a:lnTo>
                <a:lnTo>
                  <a:pt x="671335" y="584200"/>
                </a:lnTo>
                <a:lnTo>
                  <a:pt x="659707" y="572501"/>
                </a:lnTo>
                <a:lnTo>
                  <a:pt x="331386" y="572501"/>
                </a:lnTo>
                <a:lnTo>
                  <a:pt x="287610" y="571121"/>
                </a:lnTo>
                <a:lnTo>
                  <a:pt x="243399" y="563209"/>
                </a:lnTo>
                <a:lnTo>
                  <a:pt x="199435" y="548611"/>
                </a:lnTo>
                <a:lnTo>
                  <a:pt x="156397" y="527174"/>
                </a:lnTo>
                <a:lnTo>
                  <a:pt x="114969" y="498745"/>
                </a:lnTo>
                <a:lnTo>
                  <a:pt x="75831" y="463168"/>
                </a:lnTo>
                <a:close/>
              </a:path>
              <a:path w="690880" h="690244">
                <a:moveTo>
                  <a:pt x="399990" y="312800"/>
                </a:moveTo>
                <a:lnTo>
                  <a:pt x="227101" y="312800"/>
                </a:lnTo>
                <a:lnTo>
                  <a:pt x="453288" y="538988"/>
                </a:lnTo>
                <a:lnTo>
                  <a:pt x="414906" y="556281"/>
                </a:lnTo>
                <a:lnTo>
                  <a:pt x="374045" y="567503"/>
                </a:lnTo>
                <a:lnTo>
                  <a:pt x="331386" y="572501"/>
                </a:lnTo>
                <a:lnTo>
                  <a:pt x="659707" y="572501"/>
                </a:lnTo>
                <a:lnTo>
                  <a:pt x="626897" y="539496"/>
                </a:lnTo>
                <a:lnTo>
                  <a:pt x="653539" y="493696"/>
                </a:lnTo>
                <a:lnTo>
                  <a:pt x="670618" y="453263"/>
                </a:lnTo>
                <a:lnTo>
                  <a:pt x="539902" y="453263"/>
                </a:lnTo>
                <a:lnTo>
                  <a:pt x="399990" y="312800"/>
                </a:lnTo>
                <a:close/>
              </a:path>
              <a:path w="690880" h="690244">
                <a:moveTo>
                  <a:pt x="345973" y="0"/>
                </a:moveTo>
                <a:lnTo>
                  <a:pt x="389040" y="19643"/>
                </a:lnTo>
                <a:lnTo>
                  <a:pt x="428724" y="44740"/>
                </a:lnTo>
                <a:lnTo>
                  <a:pt x="464571" y="74644"/>
                </a:lnTo>
                <a:lnTo>
                  <a:pt x="496129" y="108707"/>
                </a:lnTo>
                <a:lnTo>
                  <a:pt x="522946" y="146282"/>
                </a:lnTo>
                <a:lnTo>
                  <a:pt x="544569" y="186721"/>
                </a:lnTo>
                <a:lnTo>
                  <a:pt x="560546" y="229378"/>
                </a:lnTo>
                <a:lnTo>
                  <a:pt x="570424" y="273605"/>
                </a:lnTo>
                <a:lnTo>
                  <a:pt x="573751" y="318754"/>
                </a:lnTo>
                <a:lnTo>
                  <a:pt x="570075" y="364178"/>
                </a:lnTo>
                <a:lnTo>
                  <a:pt x="558943" y="409230"/>
                </a:lnTo>
                <a:lnTo>
                  <a:pt x="539902" y="453263"/>
                </a:lnTo>
                <a:lnTo>
                  <a:pt x="670618" y="453263"/>
                </a:lnTo>
                <a:lnTo>
                  <a:pt x="672729" y="448265"/>
                </a:lnTo>
                <a:lnTo>
                  <a:pt x="684934" y="403480"/>
                </a:lnTo>
                <a:lnTo>
                  <a:pt x="690617" y="359624"/>
                </a:lnTo>
                <a:lnTo>
                  <a:pt x="690245" y="316975"/>
                </a:lnTo>
                <a:lnTo>
                  <a:pt x="684282" y="275815"/>
                </a:lnTo>
                <a:lnTo>
                  <a:pt x="673194" y="236424"/>
                </a:lnTo>
                <a:lnTo>
                  <a:pt x="657445" y="199081"/>
                </a:lnTo>
                <a:lnTo>
                  <a:pt x="637501" y="164068"/>
                </a:lnTo>
                <a:lnTo>
                  <a:pt x="613828" y="131663"/>
                </a:lnTo>
                <a:lnTo>
                  <a:pt x="586889" y="102149"/>
                </a:lnTo>
                <a:lnTo>
                  <a:pt x="557150" y="75804"/>
                </a:lnTo>
                <a:lnTo>
                  <a:pt x="525077" y="52910"/>
                </a:lnTo>
                <a:lnTo>
                  <a:pt x="491135" y="33746"/>
                </a:lnTo>
                <a:lnTo>
                  <a:pt x="455788" y="18593"/>
                </a:lnTo>
                <a:lnTo>
                  <a:pt x="382742" y="1439"/>
                </a:lnTo>
                <a:lnTo>
                  <a:pt x="345973" y="0"/>
                </a:lnTo>
                <a:close/>
              </a:path>
              <a:path w="690880" h="690244">
                <a:moveTo>
                  <a:pt x="236499" y="108585"/>
                </a:moveTo>
                <a:lnTo>
                  <a:pt x="64630" y="280542"/>
                </a:lnTo>
                <a:lnTo>
                  <a:pt x="161950" y="377063"/>
                </a:lnTo>
                <a:lnTo>
                  <a:pt x="227101" y="312800"/>
                </a:lnTo>
                <a:lnTo>
                  <a:pt x="399990" y="312800"/>
                </a:lnTo>
                <a:lnTo>
                  <a:pt x="313715" y="226187"/>
                </a:lnTo>
                <a:lnTo>
                  <a:pt x="399821" y="139573"/>
                </a:lnTo>
                <a:lnTo>
                  <a:pt x="374680" y="114609"/>
                </a:lnTo>
                <a:lnTo>
                  <a:pt x="262820" y="114609"/>
                </a:lnTo>
                <a:lnTo>
                  <a:pt x="236499" y="108585"/>
                </a:lnTo>
                <a:close/>
              </a:path>
              <a:path w="690880" h="690244">
                <a:moveTo>
                  <a:pt x="345973" y="86105"/>
                </a:moveTo>
                <a:lnTo>
                  <a:pt x="320652" y="103655"/>
                </a:lnTo>
                <a:lnTo>
                  <a:pt x="291903" y="113061"/>
                </a:lnTo>
                <a:lnTo>
                  <a:pt x="262820" y="114609"/>
                </a:lnTo>
                <a:lnTo>
                  <a:pt x="374680" y="114609"/>
                </a:lnTo>
                <a:lnTo>
                  <a:pt x="345973" y="86105"/>
                </a:lnTo>
                <a:close/>
              </a:path>
            </a:pathLst>
          </a:custGeom>
          <a:solidFill>
            <a:srgbClr val="C00000"/>
          </a:solidFill>
        </p:spPr>
        <p:txBody>
          <a:bodyPr wrap="square" lIns="0" tIns="0" rIns="0" bIns="0" rtlCol="0"/>
          <a:lstStyle/>
          <a:p>
            <a:endParaRPr/>
          </a:p>
        </p:txBody>
      </p:sp>
      <p:sp>
        <p:nvSpPr>
          <p:cNvPr id="3" name="object 3"/>
          <p:cNvSpPr/>
          <p:nvPr/>
        </p:nvSpPr>
        <p:spPr>
          <a:xfrm>
            <a:off x="664527" y="582930"/>
            <a:ext cx="1673860" cy="1673225"/>
          </a:xfrm>
          <a:custGeom>
            <a:avLst/>
            <a:gdLst/>
            <a:ahLst/>
            <a:cxnLst/>
            <a:rect l="l" t="t" r="r" b="b"/>
            <a:pathLst>
              <a:path w="1673860" h="1673225">
                <a:moveTo>
                  <a:pt x="1050607" y="1343279"/>
                </a:moveTo>
                <a:lnTo>
                  <a:pt x="1040828" y="1347470"/>
                </a:lnTo>
                <a:lnTo>
                  <a:pt x="1152080" y="1618233"/>
                </a:lnTo>
                <a:lnTo>
                  <a:pt x="1161859" y="1614170"/>
                </a:lnTo>
                <a:lnTo>
                  <a:pt x="1050607" y="1343279"/>
                </a:lnTo>
                <a:close/>
              </a:path>
              <a:path w="1673860" h="1673225">
                <a:moveTo>
                  <a:pt x="1174559" y="1270889"/>
                </a:moveTo>
                <a:lnTo>
                  <a:pt x="1170495" y="1274318"/>
                </a:lnTo>
                <a:lnTo>
                  <a:pt x="1166177" y="1277366"/>
                </a:lnTo>
                <a:lnTo>
                  <a:pt x="1343596" y="1509902"/>
                </a:lnTo>
                <a:lnTo>
                  <a:pt x="1351978" y="1503552"/>
                </a:lnTo>
                <a:lnTo>
                  <a:pt x="1174559" y="1270889"/>
                </a:lnTo>
                <a:close/>
              </a:path>
              <a:path w="1673860" h="1673225">
                <a:moveTo>
                  <a:pt x="1116139" y="1310258"/>
                </a:moveTo>
                <a:lnTo>
                  <a:pt x="1107122" y="1315720"/>
                </a:lnTo>
                <a:lnTo>
                  <a:pt x="1206563" y="1488058"/>
                </a:lnTo>
                <a:lnTo>
                  <a:pt x="1215707" y="1482598"/>
                </a:lnTo>
                <a:lnTo>
                  <a:pt x="1116139" y="1310258"/>
                </a:lnTo>
                <a:close/>
              </a:path>
              <a:path w="1673860" h="1673225">
                <a:moveTo>
                  <a:pt x="1229550" y="1221994"/>
                </a:moveTo>
                <a:lnTo>
                  <a:pt x="1226883" y="1225169"/>
                </a:lnTo>
                <a:lnTo>
                  <a:pt x="1222057" y="1229614"/>
                </a:lnTo>
                <a:lnTo>
                  <a:pt x="1362773" y="1370330"/>
                </a:lnTo>
                <a:lnTo>
                  <a:pt x="1366710" y="1366647"/>
                </a:lnTo>
                <a:lnTo>
                  <a:pt x="1370266" y="1362710"/>
                </a:lnTo>
                <a:lnTo>
                  <a:pt x="1229550" y="1221994"/>
                </a:lnTo>
                <a:close/>
              </a:path>
              <a:path w="1673860" h="1673225">
                <a:moveTo>
                  <a:pt x="1275397" y="1168527"/>
                </a:moveTo>
                <a:lnTo>
                  <a:pt x="1268793" y="1176909"/>
                </a:lnTo>
                <a:lnTo>
                  <a:pt x="1500568" y="1355852"/>
                </a:lnTo>
                <a:lnTo>
                  <a:pt x="1507045" y="1347343"/>
                </a:lnTo>
                <a:lnTo>
                  <a:pt x="1275397" y="1168527"/>
                </a:lnTo>
                <a:close/>
              </a:path>
              <a:path w="1673860" h="1673225">
                <a:moveTo>
                  <a:pt x="1314005" y="1106042"/>
                </a:moveTo>
                <a:lnTo>
                  <a:pt x="1308925" y="1115440"/>
                </a:lnTo>
                <a:lnTo>
                  <a:pt x="1482534" y="1215644"/>
                </a:lnTo>
                <a:lnTo>
                  <a:pt x="1488122" y="1206627"/>
                </a:lnTo>
                <a:lnTo>
                  <a:pt x="1314005" y="1106042"/>
                </a:lnTo>
                <a:close/>
              </a:path>
              <a:path w="1673860" h="1673225">
                <a:moveTo>
                  <a:pt x="1344739" y="1043051"/>
                </a:moveTo>
                <a:lnTo>
                  <a:pt x="1340421" y="1052702"/>
                </a:lnTo>
                <a:lnTo>
                  <a:pt x="1612328" y="1166240"/>
                </a:lnTo>
                <a:lnTo>
                  <a:pt x="1616392" y="1156462"/>
                </a:lnTo>
                <a:lnTo>
                  <a:pt x="1344739" y="1043051"/>
                </a:lnTo>
                <a:close/>
              </a:path>
              <a:path w="1673860" h="1673225">
                <a:moveTo>
                  <a:pt x="984186" y="1366774"/>
                </a:moveTo>
                <a:lnTo>
                  <a:pt x="973899" y="1369314"/>
                </a:lnTo>
                <a:lnTo>
                  <a:pt x="1025334" y="1561338"/>
                </a:lnTo>
                <a:lnTo>
                  <a:pt x="1035621" y="1558670"/>
                </a:lnTo>
                <a:lnTo>
                  <a:pt x="984186" y="1366774"/>
                </a:lnTo>
                <a:close/>
              </a:path>
              <a:path w="1673860" h="1673225">
                <a:moveTo>
                  <a:pt x="911923" y="1379601"/>
                </a:moveTo>
                <a:lnTo>
                  <a:pt x="901382" y="1381252"/>
                </a:lnTo>
                <a:lnTo>
                  <a:pt x="938974" y="1673225"/>
                </a:lnTo>
                <a:lnTo>
                  <a:pt x="949515" y="1671827"/>
                </a:lnTo>
                <a:lnTo>
                  <a:pt x="911923" y="1379601"/>
                </a:lnTo>
                <a:close/>
              </a:path>
              <a:path w="1673860" h="1673225">
                <a:moveTo>
                  <a:pt x="841946" y="1386839"/>
                </a:moveTo>
                <a:lnTo>
                  <a:pt x="831278" y="1387220"/>
                </a:lnTo>
                <a:lnTo>
                  <a:pt x="831278" y="1585976"/>
                </a:lnTo>
                <a:lnTo>
                  <a:pt x="836612" y="1586230"/>
                </a:lnTo>
                <a:lnTo>
                  <a:pt x="841946" y="1585976"/>
                </a:lnTo>
                <a:lnTo>
                  <a:pt x="841946" y="1386839"/>
                </a:lnTo>
                <a:close/>
              </a:path>
              <a:path w="1673860" h="1673225">
                <a:moveTo>
                  <a:pt x="1367980" y="973454"/>
                </a:moveTo>
                <a:lnTo>
                  <a:pt x="1364805" y="983614"/>
                </a:lnTo>
                <a:lnTo>
                  <a:pt x="1558734" y="1035558"/>
                </a:lnTo>
                <a:lnTo>
                  <a:pt x="1561401" y="1025271"/>
                </a:lnTo>
                <a:lnTo>
                  <a:pt x="1367980" y="973454"/>
                </a:lnTo>
                <a:close/>
              </a:path>
              <a:path w="1673860" h="1673225">
                <a:moveTo>
                  <a:pt x="757999" y="1381125"/>
                </a:moveTo>
                <a:lnTo>
                  <a:pt x="719010" y="1671193"/>
                </a:lnTo>
                <a:lnTo>
                  <a:pt x="729551" y="1672589"/>
                </a:lnTo>
                <a:lnTo>
                  <a:pt x="768540" y="1382522"/>
                </a:lnTo>
                <a:lnTo>
                  <a:pt x="763206" y="1382268"/>
                </a:lnTo>
                <a:lnTo>
                  <a:pt x="757999" y="1381125"/>
                </a:lnTo>
                <a:close/>
              </a:path>
              <a:path w="1673860" h="1673225">
                <a:moveTo>
                  <a:pt x="1382458" y="904748"/>
                </a:moveTo>
                <a:lnTo>
                  <a:pt x="1382331" y="910082"/>
                </a:lnTo>
                <a:lnTo>
                  <a:pt x="1381061" y="915162"/>
                </a:lnTo>
                <a:lnTo>
                  <a:pt x="1671256" y="954277"/>
                </a:lnTo>
                <a:lnTo>
                  <a:pt x="1672653" y="943737"/>
                </a:lnTo>
                <a:lnTo>
                  <a:pt x="1382458" y="904748"/>
                </a:lnTo>
                <a:close/>
              </a:path>
              <a:path w="1673860" h="1673225">
                <a:moveTo>
                  <a:pt x="689546" y="1364869"/>
                </a:moveTo>
                <a:lnTo>
                  <a:pt x="637603" y="1558670"/>
                </a:lnTo>
                <a:lnTo>
                  <a:pt x="647890" y="1561338"/>
                </a:lnTo>
                <a:lnTo>
                  <a:pt x="699706" y="1368044"/>
                </a:lnTo>
                <a:lnTo>
                  <a:pt x="689546" y="1364869"/>
                </a:lnTo>
                <a:close/>
              </a:path>
              <a:path w="1673860" h="1673225">
                <a:moveTo>
                  <a:pt x="1586039" y="831341"/>
                </a:moveTo>
                <a:lnTo>
                  <a:pt x="1386903" y="831341"/>
                </a:lnTo>
                <a:lnTo>
                  <a:pt x="1387284" y="841883"/>
                </a:lnTo>
                <a:lnTo>
                  <a:pt x="1586039" y="841883"/>
                </a:lnTo>
                <a:lnTo>
                  <a:pt x="1586293" y="836549"/>
                </a:lnTo>
                <a:lnTo>
                  <a:pt x="1586039" y="831341"/>
                </a:lnTo>
                <a:close/>
              </a:path>
              <a:path w="1673860" h="1673225">
                <a:moveTo>
                  <a:pt x="1671891" y="723646"/>
                </a:moveTo>
                <a:lnTo>
                  <a:pt x="1379664" y="761364"/>
                </a:lnTo>
                <a:lnTo>
                  <a:pt x="1381188" y="771778"/>
                </a:lnTo>
                <a:lnTo>
                  <a:pt x="1673288" y="734187"/>
                </a:lnTo>
                <a:lnTo>
                  <a:pt x="1671891" y="723646"/>
                </a:lnTo>
                <a:close/>
              </a:path>
              <a:path w="1673860" h="1673225">
                <a:moveTo>
                  <a:pt x="620509" y="1340358"/>
                </a:moveTo>
                <a:lnTo>
                  <a:pt x="506971" y="1612264"/>
                </a:lnTo>
                <a:lnTo>
                  <a:pt x="516763" y="1616456"/>
                </a:lnTo>
                <a:lnTo>
                  <a:pt x="630237" y="1344802"/>
                </a:lnTo>
                <a:lnTo>
                  <a:pt x="620509" y="1340358"/>
                </a:lnTo>
                <a:close/>
              </a:path>
              <a:path w="1673860" h="1673225">
                <a:moveTo>
                  <a:pt x="496341" y="1268730"/>
                </a:moveTo>
                <a:lnTo>
                  <a:pt x="317423" y="1500632"/>
                </a:lnTo>
                <a:lnTo>
                  <a:pt x="325831" y="1507108"/>
                </a:lnTo>
                <a:lnTo>
                  <a:pt x="504685" y="1275333"/>
                </a:lnTo>
                <a:lnTo>
                  <a:pt x="496341" y="1268730"/>
                </a:lnTo>
                <a:close/>
              </a:path>
              <a:path w="1673860" h="1673225">
                <a:moveTo>
                  <a:pt x="557771" y="1308989"/>
                </a:moveTo>
                <a:lnTo>
                  <a:pt x="457542" y="1482598"/>
                </a:lnTo>
                <a:lnTo>
                  <a:pt x="466610" y="1488058"/>
                </a:lnTo>
                <a:lnTo>
                  <a:pt x="567118" y="1313942"/>
                </a:lnTo>
                <a:lnTo>
                  <a:pt x="557771" y="1308989"/>
                </a:lnTo>
                <a:close/>
              </a:path>
              <a:path w="1673860" h="1673225">
                <a:moveTo>
                  <a:pt x="443649" y="1222120"/>
                </a:moveTo>
                <a:lnTo>
                  <a:pt x="302958" y="1362710"/>
                </a:lnTo>
                <a:lnTo>
                  <a:pt x="306527" y="1366647"/>
                </a:lnTo>
                <a:lnTo>
                  <a:pt x="310464" y="1370330"/>
                </a:lnTo>
                <a:lnTo>
                  <a:pt x="451231" y="1229487"/>
                </a:lnTo>
                <a:lnTo>
                  <a:pt x="448081" y="1226947"/>
                </a:lnTo>
                <a:lnTo>
                  <a:pt x="443649" y="1222120"/>
                </a:lnTo>
                <a:close/>
              </a:path>
              <a:path w="1673860" h="1673225">
                <a:moveTo>
                  <a:pt x="395846" y="1166114"/>
                </a:moveTo>
                <a:lnTo>
                  <a:pt x="163271" y="1343533"/>
                </a:lnTo>
                <a:lnTo>
                  <a:pt x="169710" y="1352042"/>
                </a:lnTo>
                <a:lnTo>
                  <a:pt x="402285" y="1174623"/>
                </a:lnTo>
                <a:lnTo>
                  <a:pt x="398856" y="1170559"/>
                </a:lnTo>
                <a:lnTo>
                  <a:pt x="395846" y="1166114"/>
                </a:lnTo>
                <a:close/>
              </a:path>
              <a:path w="1673860" h="1673225">
                <a:moveTo>
                  <a:pt x="357543" y="1107059"/>
                </a:moveTo>
                <a:lnTo>
                  <a:pt x="185140" y="1206627"/>
                </a:lnTo>
                <a:lnTo>
                  <a:pt x="190652" y="1215644"/>
                </a:lnTo>
                <a:lnTo>
                  <a:pt x="362991" y="1116202"/>
                </a:lnTo>
                <a:lnTo>
                  <a:pt x="357543" y="1107059"/>
                </a:lnTo>
                <a:close/>
              </a:path>
              <a:path w="1673860" h="1673225">
                <a:moveTo>
                  <a:pt x="325755" y="1040764"/>
                </a:moveTo>
                <a:lnTo>
                  <a:pt x="55003" y="1152016"/>
                </a:lnTo>
                <a:lnTo>
                  <a:pt x="59042" y="1161796"/>
                </a:lnTo>
                <a:lnTo>
                  <a:pt x="329882" y="1050544"/>
                </a:lnTo>
                <a:lnTo>
                  <a:pt x="325755" y="1040764"/>
                </a:lnTo>
                <a:close/>
              </a:path>
              <a:path w="1673860" h="1673225">
                <a:moveTo>
                  <a:pt x="1558734" y="637666"/>
                </a:moveTo>
                <a:lnTo>
                  <a:pt x="1366710" y="689101"/>
                </a:lnTo>
                <a:lnTo>
                  <a:pt x="1369250" y="699388"/>
                </a:lnTo>
                <a:lnTo>
                  <a:pt x="1561401" y="647953"/>
                </a:lnTo>
                <a:lnTo>
                  <a:pt x="1558734" y="637666"/>
                </a:lnTo>
                <a:close/>
              </a:path>
              <a:path w="1673860" h="1673225">
                <a:moveTo>
                  <a:pt x="1614233" y="511428"/>
                </a:moveTo>
                <a:lnTo>
                  <a:pt x="1343342" y="622680"/>
                </a:lnTo>
                <a:lnTo>
                  <a:pt x="1347533" y="632460"/>
                </a:lnTo>
                <a:lnTo>
                  <a:pt x="1618170" y="521208"/>
                </a:lnTo>
                <a:lnTo>
                  <a:pt x="1614233" y="511428"/>
                </a:lnTo>
                <a:close/>
              </a:path>
              <a:path w="1673860" h="1673225">
                <a:moveTo>
                  <a:pt x="1482534" y="457580"/>
                </a:moveTo>
                <a:lnTo>
                  <a:pt x="1310195" y="557022"/>
                </a:lnTo>
                <a:lnTo>
                  <a:pt x="1315656" y="566165"/>
                </a:lnTo>
                <a:lnTo>
                  <a:pt x="1488122" y="466598"/>
                </a:lnTo>
                <a:lnTo>
                  <a:pt x="1482534" y="457580"/>
                </a:lnTo>
                <a:close/>
              </a:path>
              <a:path w="1673860" h="1673225">
                <a:moveTo>
                  <a:pt x="1503489" y="321183"/>
                </a:moveTo>
                <a:lnTo>
                  <a:pt x="1270952" y="498601"/>
                </a:lnTo>
                <a:lnTo>
                  <a:pt x="1274381" y="502665"/>
                </a:lnTo>
                <a:lnTo>
                  <a:pt x="1277429" y="507111"/>
                </a:lnTo>
                <a:lnTo>
                  <a:pt x="1509966" y="329691"/>
                </a:lnTo>
                <a:lnTo>
                  <a:pt x="1503489" y="321183"/>
                </a:lnTo>
                <a:close/>
              </a:path>
              <a:path w="1673860" h="1673225">
                <a:moveTo>
                  <a:pt x="1362773" y="302895"/>
                </a:moveTo>
                <a:lnTo>
                  <a:pt x="1222057" y="443738"/>
                </a:lnTo>
                <a:lnTo>
                  <a:pt x="1225105" y="446277"/>
                </a:lnTo>
                <a:lnTo>
                  <a:pt x="1229550" y="451103"/>
                </a:lnTo>
                <a:lnTo>
                  <a:pt x="1370266" y="310514"/>
                </a:lnTo>
                <a:lnTo>
                  <a:pt x="1366710" y="306577"/>
                </a:lnTo>
                <a:lnTo>
                  <a:pt x="1362773" y="302895"/>
                </a:lnTo>
                <a:close/>
              </a:path>
              <a:path w="1673860" h="1673225">
                <a:moveTo>
                  <a:pt x="1347406" y="166115"/>
                </a:moveTo>
                <a:lnTo>
                  <a:pt x="1168590" y="397890"/>
                </a:lnTo>
                <a:lnTo>
                  <a:pt x="1176845" y="404495"/>
                </a:lnTo>
                <a:lnTo>
                  <a:pt x="1355788" y="172592"/>
                </a:lnTo>
                <a:lnTo>
                  <a:pt x="1347406" y="166115"/>
                </a:lnTo>
                <a:close/>
              </a:path>
              <a:path w="1673860" h="1673225">
                <a:moveTo>
                  <a:pt x="1206563" y="185165"/>
                </a:moveTo>
                <a:lnTo>
                  <a:pt x="1106106" y="359283"/>
                </a:lnTo>
                <a:lnTo>
                  <a:pt x="1115504" y="364236"/>
                </a:lnTo>
                <a:lnTo>
                  <a:pt x="1215707" y="190626"/>
                </a:lnTo>
                <a:lnTo>
                  <a:pt x="1206563" y="185165"/>
                </a:lnTo>
                <a:close/>
              </a:path>
              <a:path w="1673860" h="1673225">
                <a:moveTo>
                  <a:pt x="1156525" y="56769"/>
                </a:moveTo>
                <a:lnTo>
                  <a:pt x="1042987" y="328422"/>
                </a:lnTo>
                <a:lnTo>
                  <a:pt x="1052766" y="332866"/>
                </a:lnTo>
                <a:lnTo>
                  <a:pt x="1166304" y="60960"/>
                </a:lnTo>
                <a:lnTo>
                  <a:pt x="1156525" y="56769"/>
                </a:lnTo>
                <a:close/>
              </a:path>
              <a:path w="1673860" h="1673225">
                <a:moveTo>
                  <a:pt x="303974" y="973836"/>
                </a:moveTo>
                <a:lnTo>
                  <a:pt x="111861" y="1025271"/>
                </a:lnTo>
                <a:lnTo>
                  <a:pt x="114503" y="1035558"/>
                </a:lnTo>
                <a:lnTo>
                  <a:pt x="306463" y="984123"/>
                </a:lnTo>
                <a:lnTo>
                  <a:pt x="303974" y="973836"/>
                </a:lnTo>
                <a:close/>
              </a:path>
              <a:path w="1673860" h="1673225">
                <a:moveTo>
                  <a:pt x="291985" y="901446"/>
                </a:moveTo>
                <a:lnTo>
                  <a:pt x="0" y="939038"/>
                </a:lnTo>
                <a:lnTo>
                  <a:pt x="1358" y="949578"/>
                </a:lnTo>
                <a:lnTo>
                  <a:pt x="293624" y="911860"/>
                </a:lnTo>
                <a:lnTo>
                  <a:pt x="291985" y="901446"/>
                </a:lnTo>
                <a:close/>
              </a:path>
              <a:path w="1673860" h="1673225">
                <a:moveTo>
                  <a:pt x="285965" y="831341"/>
                </a:moveTo>
                <a:lnTo>
                  <a:pt x="87223" y="831341"/>
                </a:lnTo>
                <a:lnTo>
                  <a:pt x="86956" y="836549"/>
                </a:lnTo>
                <a:lnTo>
                  <a:pt x="87223" y="841883"/>
                </a:lnTo>
                <a:lnTo>
                  <a:pt x="286359" y="841883"/>
                </a:lnTo>
                <a:lnTo>
                  <a:pt x="285965" y="831341"/>
                </a:lnTo>
                <a:close/>
              </a:path>
              <a:path w="1673860" h="1673225">
                <a:moveTo>
                  <a:pt x="1025334" y="111887"/>
                </a:moveTo>
                <a:lnTo>
                  <a:pt x="973518" y="305180"/>
                </a:lnTo>
                <a:lnTo>
                  <a:pt x="983678" y="308355"/>
                </a:lnTo>
                <a:lnTo>
                  <a:pt x="1035621" y="114553"/>
                </a:lnTo>
                <a:lnTo>
                  <a:pt x="1025334" y="111887"/>
                </a:lnTo>
                <a:close/>
              </a:path>
              <a:path w="1673860" h="1673225">
                <a:moveTo>
                  <a:pt x="114503" y="637666"/>
                </a:moveTo>
                <a:lnTo>
                  <a:pt x="111861" y="647953"/>
                </a:lnTo>
                <a:lnTo>
                  <a:pt x="305206" y="699770"/>
                </a:lnTo>
                <a:lnTo>
                  <a:pt x="308368" y="689610"/>
                </a:lnTo>
                <a:lnTo>
                  <a:pt x="114503" y="637666"/>
                </a:lnTo>
                <a:close/>
              </a:path>
              <a:path w="1673860" h="1673225">
                <a:moveTo>
                  <a:pt x="836612" y="86995"/>
                </a:moveTo>
                <a:lnTo>
                  <a:pt x="831278" y="87249"/>
                </a:lnTo>
                <a:lnTo>
                  <a:pt x="831278" y="286385"/>
                </a:lnTo>
                <a:lnTo>
                  <a:pt x="841946" y="286003"/>
                </a:lnTo>
                <a:lnTo>
                  <a:pt x="841946" y="87249"/>
                </a:lnTo>
                <a:lnTo>
                  <a:pt x="836612" y="86995"/>
                </a:lnTo>
                <a:close/>
              </a:path>
              <a:path w="1673860" h="1673225">
                <a:moveTo>
                  <a:pt x="943673" y="635"/>
                </a:moveTo>
                <a:lnTo>
                  <a:pt x="904684" y="290702"/>
                </a:lnTo>
                <a:lnTo>
                  <a:pt x="910018" y="290957"/>
                </a:lnTo>
                <a:lnTo>
                  <a:pt x="915225" y="292100"/>
                </a:lnTo>
                <a:lnTo>
                  <a:pt x="954214" y="2032"/>
                </a:lnTo>
                <a:lnTo>
                  <a:pt x="943673" y="635"/>
                </a:lnTo>
                <a:close/>
              </a:path>
              <a:path w="1673860" h="1673225">
                <a:moveTo>
                  <a:pt x="2006" y="718947"/>
                </a:moveTo>
                <a:lnTo>
                  <a:pt x="596" y="729488"/>
                </a:lnTo>
                <a:lnTo>
                  <a:pt x="290741" y="768476"/>
                </a:lnTo>
                <a:lnTo>
                  <a:pt x="290944" y="763142"/>
                </a:lnTo>
                <a:lnTo>
                  <a:pt x="292150" y="758063"/>
                </a:lnTo>
                <a:lnTo>
                  <a:pt x="2006" y="718947"/>
                </a:lnTo>
                <a:close/>
              </a:path>
              <a:path w="1673860" h="1673225">
                <a:moveTo>
                  <a:pt x="60896" y="506984"/>
                </a:moveTo>
                <a:lnTo>
                  <a:pt x="58851" y="511810"/>
                </a:lnTo>
                <a:lnTo>
                  <a:pt x="56807" y="516763"/>
                </a:lnTo>
                <a:lnTo>
                  <a:pt x="328472" y="630174"/>
                </a:lnTo>
                <a:lnTo>
                  <a:pt x="332816" y="620522"/>
                </a:lnTo>
                <a:lnTo>
                  <a:pt x="60896" y="506984"/>
                </a:lnTo>
                <a:close/>
              </a:path>
              <a:path w="1673860" h="1673225">
                <a:moveTo>
                  <a:pt x="190652" y="457580"/>
                </a:moveTo>
                <a:lnTo>
                  <a:pt x="185140" y="466598"/>
                </a:lnTo>
                <a:lnTo>
                  <a:pt x="359232" y="567182"/>
                </a:lnTo>
                <a:lnTo>
                  <a:pt x="364261" y="557784"/>
                </a:lnTo>
                <a:lnTo>
                  <a:pt x="190652" y="457580"/>
                </a:lnTo>
                <a:close/>
              </a:path>
              <a:path w="1673860" h="1673225">
                <a:moveTo>
                  <a:pt x="172643" y="317373"/>
                </a:moveTo>
                <a:lnTo>
                  <a:pt x="169405" y="321690"/>
                </a:lnTo>
                <a:lnTo>
                  <a:pt x="166166" y="325882"/>
                </a:lnTo>
                <a:lnTo>
                  <a:pt x="397878" y="504698"/>
                </a:lnTo>
                <a:lnTo>
                  <a:pt x="404456" y="496315"/>
                </a:lnTo>
                <a:lnTo>
                  <a:pt x="172643" y="317373"/>
                </a:lnTo>
                <a:close/>
              </a:path>
              <a:path w="1673860" h="1673225">
                <a:moveTo>
                  <a:pt x="310464" y="302895"/>
                </a:moveTo>
                <a:lnTo>
                  <a:pt x="306527" y="306577"/>
                </a:lnTo>
                <a:lnTo>
                  <a:pt x="302958" y="310514"/>
                </a:lnTo>
                <a:lnTo>
                  <a:pt x="443725" y="451230"/>
                </a:lnTo>
                <a:lnTo>
                  <a:pt x="446303" y="448055"/>
                </a:lnTo>
                <a:lnTo>
                  <a:pt x="451154" y="443611"/>
                </a:lnTo>
                <a:lnTo>
                  <a:pt x="310464" y="302895"/>
                </a:lnTo>
                <a:close/>
              </a:path>
              <a:path w="1673860" h="1673225">
                <a:moveTo>
                  <a:pt x="329653" y="163322"/>
                </a:moveTo>
                <a:lnTo>
                  <a:pt x="321208" y="169672"/>
                </a:lnTo>
                <a:lnTo>
                  <a:pt x="498614" y="402336"/>
                </a:lnTo>
                <a:lnTo>
                  <a:pt x="502678" y="398907"/>
                </a:lnTo>
                <a:lnTo>
                  <a:pt x="507060" y="395859"/>
                </a:lnTo>
                <a:lnTo>
                  <a:pt x="329653" y="163322"/>
                </a:lnTo>
                <a:close/>
              </a:path>
              <a:path w="1673860" h="1673225">
                <a:moveTo>
                  <a:pt x="466610" y="185165"/>
                </a:moveTo>
                <a:lnTo>
                  <a:pt x="457542" y="190626"/>
                </a:lnTo>
                <a:lnTo>
                  <a:pt x="557034" y="362965"/>
                </a:lnTo>
                <a:lnTo>
                  <a:pt x="566153" y="357504"/>
                </a:lnTo>
                <a:lnTo>
                  <a:pt x="466610" y="185165"/>
                </a:lnTo>
                <a:close/>
              </a:path>
              <a:path w="1673860" h="1673225">
                <a:moveTo>
                  <a:pt x="521195" y="54990"/>
                </a:moveTo>
                <a:lnTo>
                  <a:pt x="511378" y="59054"/>
                </a:lnTo>
                <a:lnTo>
                  <a:pt x="622668" y="329946"/>
                </a:lnTo>
                <a:lnTo>
                  <a:pt x="632396" y="325754"/>
                </a:lnTo>
                <a:lnTo>
                  <a:pt x="521195" y="54990"/>
                </a:lnTo>
                <a:close/>
              </a:path>
              <a:path w="1673860" h="1673225">
                <a:moveTo>
                  <a:pt x="647890" y="111887"/>
                </a:moveTo>
                <a:lnTo>
                  <a:pt x="637603" y="114553"/>
                </a:lnTo>
                <a:lnTo>
                  <a:pt x="689038" y="306450"/>
                </a:lnTo>
                <a:lnTo>
                  <a:pt x="699325" y="303911"/>
                </a:lnTo>
                <a:lnTo>
                  <a:pt x="647890" y="111887"/>
                </a:lnTo>
                <a:close/>
              </a:path>
              <a:path w="1673860" h="1673225">
                <a:moveTo>
                  <a:pt x="734250" y="0"/>
                </a:moveTo>
                <a:lnTo>
                  <a:pt x="723709" y="1397"/>
                </a:lnTo>
                <a:lnTo>
                  <a:pt x="761301" y="293624"/>
                </a:lnTo>
                <a:lnTo>
                  <a:pt x="771842" y="291973"/>
                </a:lnTo>
                <a:lnTo>
                  <a:pt x="734250" y="0"/>
                </a:lnTo>
                <a:close/>
              </a:path>
            </a:pathLst>
          </a:custGeom>
          <a:solidFill>
            <a:srgbClr val="C00000"/>
          </a:solidFill>
        </p:spPr>
        <p:txBody>
          <a:bodyPr wrap="square" lIns="0" tIns="0" rIns="0" bIns="0" rtlCol="0"/>
          <a:lstStyle/>
          <a:p>
            <a:endParaRPr/>
          </a:p>
        </p:txBody>
      </p:sp>
      <p:sp>
        <p:nvSpPr>
          <p:cNvPr id="4" name="object 4"/>
          <p:cNvSpPr/>
          <p:nvPr/>
        </p:nvSpPr>
        <p:spPr>
          <a:xfrm>
            <a:off x="3422015" y="714120"/>
            <a:ext cx="4859655" cy="0"/>
          </a:xfrm>
          <a:custGeom>
            <a:avLst/>
            <a:gdLst/>
            <a:ahLst/>
            <a:cxnLst/>
            <a:rect l="l" t="t" r="r" b="b"/>
            <a:pathLst>
              <a:path w="4859655">
                <a:moveTo>
                  <a:pt x="0" y="0"/>
                </a:moveTo>
                <a:lnTo>
                  <a:pt x="4859401" y="0"/>
                </a:lnTo>
              </a:path>
            </a:pathLst>
          </a:custGeom>
          <a:ln w="9525">
            <a:solidFill>
              <a:srgbClr val="C00000"/>
            </a:solidFill>
          </a:ln>
        </p:spPr>
        <p:txBody>
          <a:bodyPr wrap="square" lIns="0" tIns="0" rIns="0" bIns="0" rtlCol="0"/>
          <a:lstStyle/>
          <a:p>
            <a:endParaRPr/>
          </a:p>
        </p:txBody>
      </p:sp>
      <p:sp>
        <p:nvSpPr>
          <p:cNvPr id="6" name="object 6"/>
          <p:cNvSpPr txBox="1"/>
          <p:nvPr/>
        </p:nvSpPr>
        <p:spPr>
          <a:xfrm>
            <a:off x="2585974" y="830558"/>
            <a:ext cx="6120765" cy="3705860"/>
          </a:xfrm>
          <a:prstGeom prst="rect">
            <a:avLst/>
          </a:prstGeom>
        </p:spPr>
        <p:txBody>
          <a:bodyPr vert="horz" wrap="square" lIns="0" tIns="12700" rIns="0" bIns="0" rtlCol="0">
            <a:spAutoFit/>
          </a:bodyPr>
          <a:lstStyle/>
          <a:p>
            <a:pPr marL="12700" marR="6985" indent="176530" algn="just">
              <a:lnSpc>
                <a:spcPct val="150000"/>
              </a:lnSpc>
              <a:spcBef>
                <a:spcPts val="100"/>
              </a:spcBef>
            </a:pPr>
            <a:r>
              <a:rPr lang="zh-CN" sz="1600" b="1" dirty="0">
                <a:solidFill>
                  <a:srgbClr val="FF0000"/>
                </a:solidFill>
                <a:latin typeface="黑体" panose="02010609060101010101" pitchFamily="49" charset="-122"/>
                <a:cs typeface="黑体" panose="02010609060101010101" pitchFamily="49" charset="-122"/>
              </a:rPr>
              <a:t>习近平总书记在庆祝中国共产党成立95周年大会的讲话中指出，</a:t>
            </a:r>
            <a:r>
              <a:rPr lang="zh-CN" sz="1600" b="1" dirty="0">
                <a:solidFill>
                  <a:srgbClr val="FF0000"/>
                </a:solidFill>
                <a:latin typeface="黑体" panose="02010609060101010101" pitchFamily="49" charset="-122"/>
                <a:cs typeface="黑体" panose="02010609060101010101" pitchFamily="49" charset="-122"/>
                <a:sym typeface="+mn-ea"/>
              </a:rPr>
              <a:t>中国共产党</a:t>
            </a:r>
            <a:r>
              <a:rPr lang="zh-CN" sz="1600" b="1" dirty="0">
                <a:solidFill>
                  <a:srgbClr val="FF0000"/>
                </a:solidFill>
                <a:latin typeface="黑体" panose="02010609060101010101" pitchFamily="49" charset="-122"/>
                <a:cs typeface="黑体" panose="02010609060101010101" pitchFamily="49" charset="-122"/>
              </a:rPr>
              <a:t>为中华民族作出了伟大历史贡献。</a:t>
            </a:r>
            <a:r>
              <a:rPr lang="zh-CN" altLang="en-US" sz="1600" b="1" dirty="0">
                <a:solidFill>
                  <a:srgbClr val="FF0000"/>
                </a:solidFill>
                <a:latin typeface="黑体" panose="02010609060101010101" pitchFamily="49" charset="-122"/>
                <a:cs typeface="黑体" panose="02010609060101010101" pitchFamily="49" charset="-122"/>
              </a:rPr>
              <a:t>一是我们党团结带领中国人民进行28年浴血奋战，打败日本帝国主义，推翻国民党反动统治，完成新民主主义革命，建立了中华人民共和国。二是我们党团结带领中国人民完成社会主义革命，确立社会主义基本制度，消灭一切剥削制度，推进了社会主义建设。三是我们党团结带领中国人民进行改革开放新的伟大革命，开辟了中国特色社会主义道路，形成了中国特色社会主义理论体系，确立了中国特色社会主义制度，使中国赶上了时代，实现了中国人民从站起来到富起来、强起来的伟大飞跃。</a:t>
            </a:r>
          </a:p>
        </p:txBody>
      </p:sp>
      <p:pic>
        <p:nvPicPr>
          <p:cNvPr id="7" name="图片 6" descr="1119150660_14674261646371n[1]"/>
          <p:cNvPicPr>
            <a:picLocks noChangeAspect="1"/>
          </p:cNvPicPr>
          <p:nvPr/>
        </p:nvPicPr>
        <p:blipFill>
          <a:blip r:embed="rId2" cstate="print"/>
          <a:stretch>
            <a:fillRect/>
          </a:stretch>
        </p:blipFill>
        <p:spPr>
          <a:xfrm>
            <a:off x="321310" y="2397760"/>
            <a:ext cx="2016760" cy="1559560"/>
          </a:xfrm>
          <a:prstGeom prst="rect">
            <a:avLst/>
          </a:prstGeom>
        </p:spPr>
      </p:pic>
      <p:sp>
        <p:nvSpPr>
          <p:cNvPr id="11" name="文本框 10"/>
          <p:cNvSpPr txBox="1"/>
          <p:nvPr/>
        </p:nvSpPr>
        <p:spPr>
          <a:xfrm>
            <a:off x="3712210" y="192405"/>
            <a:ext cx="894080" cy="521970"/>
          </a:xfrm>
          <a:prstGeom prst="rect">
            <a:avLst/>
          </a:prstGeom>
          <a:noFill/>
        </p:spPr>
        <p:txBody>
          <a:bodyPr wrap="none" rtlCol="0" anchor="t">
            <a:spAutoFit/>
          </a:bodyPr>
          <a:lstStyle/>
          <a:p>
            <a:r>
              <a:rPr lang="zh-CN" altLang="en-US"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sym typeface="+mn-ea"/>
              </a:rPr>
              <a:t>结语</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422015" y="714120"/>
            <a:ext cx="4859655" cy="0"/>
          </a:xfrm>
          <a:custGeom>
            <a:avLst/>
            <a:gdLst/>
            <a:ahLst/>
            <a:cxnLst/>
            <a:rect l="l" t="t" r="r" b="b"/>
            <a:pathLst>
              <a:path w="4859655">
                <a:moveTo>
                  <a:pt x="0" y="0"/>
                </a:moveTo>
                <a:lnTo>
                  <a:pt x="4859401" y="0"/>
                </a:lnTo>
              </a:path>
            </a:pathLst>
          </a:custGeom>
          <a:ln w="9525">
            <a:solidFill>
              <a:srgbClr val="C00000"/>
            </a:solidFill>
          </a:ln>
        </p:spPr>
        <p:txBody>
          <a:bodyPr wrap="square" lIns="0" tIns="0" rIns="0" bIns="0" rtlCol="0"/>
          <a:lstStyle/>
          <a:p>
            <a:endParaRPr/>
          </a:p>
        </p:txBody>
      </p:sp>
      <p:sp>
        <p:nvSpPr>
          <p:cNvPr id="6" name="object 6"/>
          <p:cNvSpPr txBox="1"/>
          <p:nvPr/>
        </p:nvSpPr>
        <p:spPr>
          <a:xfrm>
            <a:off x="2571369" y="811508"/>
            <a:ext cx="6120765" cy="1120140"/>
          </a:xfrm>
          <a:prstGeom prst="rect">
            <a:avLst/>
          </a:prstGeom>
        </p:spPr>
        <p:txBody>
          <a:bodyPr vert="horz" wrap="square" lIns="0" tIns="12700" rIns="0" bIns="0" rtlCol="0">
            <a:spAutoFit/>
          </a:bodyPr>
          <a:lstStyle/>
          <a:p>
            <a:pPr marL="12700" marR="6985" indent="176530" algn="just">
              <a:lnSpc>
                <a:spcPct val="150000"/>
              </a:lnSpc>
              <a:spcBef>
                <a:spcPts val="100"/>
              </a:spcBef>
            </a:pPr>
            <a:r>
              <a:rPr lang="en-US" altLang="zh-CN" sz="1600" b="1" dirty="0">
                <a:solidFill>
                  <a:srgbClr val="FF0000"/>
                </a:solidFill>
                <a:latin typeface="黑体" panose="02010609060101010101" pitchFamily="49" charset="-122"/>
                <a:cs typeface="黑体" panose="02010609060101010101" pitchFamily="49" charset="-122"/>
              </a:rPr>
              <a:t>2019</a:t>
            </a:r>
            <a:r>
              <a:rPr lang="zh-CN" altLang="en-US" sz="1600" b="1" dirty="0">
                <a:solidFill>
                  <a:srgbClr val="FF0000"/>
                </a:solidFill>
                <a:latin typeface="黑体" panose="02010609060101010101" pitchFamily="49" charset="-122"/>
                <a:cs typeface="黑体" panose="02010609060101010101" pitchFamily="49" charset="-122"/>
              </a:rPr>
              <a:t>年</a:t>
            </a:r>
            <a:r>
              <a:rPr lang="en-US" altLang="zh-CN" sz="1600" b="1" dirty="0">
                <a:solidFill>
                  <a:srgbClr val="FF0000"/>
                </a:solidFill>
                <a:latin typeface="黑体" panose="02010609060101010101" pitchFamily="49" charset="-122"/>
                <a:cs typeface="黑体" panose="02010609060101010101" pitchFamily="49" charset="-122"/>
              </a:rPr>
              <a:t>10</a:t>
            </a:r>
            <a:r>
              <a:rPr lang="zh-CN" sz="1600" b="1" dirty="0">
                <a:solidFill>
                  <a:srgbClr val="FF0000"/>
                </a:solidFill>
                <a:latin typeface="黑体" panose="02010609060101010101" pitchFamily="49" charset="-122"/>
                <a:cs typeface="黑体" panose="02010609060101010101" pitchFamily="49" charset="-122"/>
              </a:rPr>
              <a:t>月</a:t>
            </a:r>
            <a:r>
              <a:rPr lang="en-US" altLang="zh-CN" sz="1600" b="1" dirty="0">
                <a:solidFill>
                  <a:srgbClr val="FF0000"/>
                </a:solidFill>
                <a:latin typeface="黑体" panose="02010609060101010101" pitchFamily="49" charset="-122"/>
                <a:cs typeface="黑体" panose="02010609060101010101" pitchFamily="49" charset="-122"/>
              </a:rPr>
              <a:t>1</a:t>
            </a:r>
            <a:r>
              <a:rPr lang="zh-CN" altLang="en-US" sz="1600" b="1" dirty="0">
                <a:solidFill>
                  <a:srgbClr val="FF0000"/>
                </a:solidFill>
                <a:latin typeface="黑体" panose="02010609060101010101" pitchFamily="49" charset="-122"/>
                <a:cs typeface="黑体" panose="02010609060101010101" pitchFamily="49" charset="-122"/>
              </a:rPr>
              <a:t>日习近平主席在</a:t>
            </a:r>
            <a:r>
              <a:rPr lang="zh-CN" sz="1600" b="1" dirty="0">
                <a:solidFill>
                  <a:srgbClr val="FF0000"/>
                </a:solidFill>
                <a:latin typeface="黑体" panose="02010609060101010101" pitchFamily="49" charset="-122"/>
                <a:cs typeface="黑体" panose="02010609060101010101" pitchFamily="49" charset="-122"/>
              </a:rPr>
              <a:t>庆祝中华人民共和国成立70周年大会上的讲话中指出，70年来，全国各族人民同心同德、艰苦奋斗，取得了令世界刮目相看的伟大成就。</a:t>
            </a:r>
          </a:p>
        </p:txBody>
      </p:sp>
      <p:pic>
        <p:nvPicPr>
          <p:cNvPr id="7" name="图片 6"/>
          <p:cNvPicPr>
            <a:picLocks noChangeAspect="1"/>
          </p:cNvPicPr>
          <p:nvPr/>
        </p:nvPicPr>
        <p:blipFill>
          <a:blip r:embed="rId2" cstate="print"/>
          <a:stretch>
            <a:fillRect/>
          </a:stretch>
        </p:blipFill>
        <p:spPr>
          <a:xfrm>
            <a:off x="76200" y="2423160"/>
            <a:ext cx="2567305" cy="1981835"/>
          </a:xfrm>
          <a:prstGeom prst="rect">
            <a:avLst/>
          </a:prstGeom>
        </p:spPr>
      </p:pic>
      <p:pic>
        <p:nvPicPr>
          <p:cNvPr id="8" name="图片 7"/>
          <p:cNvPicPr>
            <a:picLocks noChangeAspect="1"/>
          </p:cNvPicPr>
          <p:nvPr/>
        </p:nvPicPr>
        <p:blipFill>
          <a:blip r:embed="rId3" cstate="print"/>
          <a:stretch>
            <a:fillRect/>
          </a:stretch>
        </p:blipFill>
        <p:spPr>
          <a:xfrm>
            <a:off x="2757805" y="2091690"/>
            <a:ext cx="3131820" cy="2086610"/>
          </a:xfrm>
          <a:prstGeom prst="rect">
            <a:avLst/>
          </a:prstGeom>
        </p:spPr>
      </p:pic>
      <p:pic>
        <p:nvPicPr>
          <p:cNvPr id="9" name="图片 8"/>
          <p:cNvPicPr>
            <a:picLocks noChangeAspect="1"/>
          </p:cNvPicPr>
          <p:nvPr/>
        </p:nvPicPr>
        <p:blipFill>
          <a:blip r:embed="rId4" cstate="print"/>
          <a:stretch>
            <a:fillRect/>
          </a:stretch>
        </p:blipFill>
        <p:spPr>
          <a:xfrm>
            <a:off x="6082030" y="2092325"/>
            <a:ext cx="2754630" cy="2085975"/>
          </a:xfrm>
          <a:prstGeom prst="rect">
            <a:avLst/>
          </a:prstGeom>
        </p:spPr>
      </p:pic>
      <p:sp>
        <p:nvSpPr>
          <p:cNvPr id="11" name="文本框 10"/>
          <p:cNvSpPr txBox="1"/>
          <p:nvPr/>
        </p:nvSpPr>
        <p:spPr>
          <a:xfrm>
            <a:off x="3675380" y="192405"/>
            <a:ext cx="894080" cy="521970"/>
          </a:xfrm>
          <a:prstGeom prst="rect">
            <a:avLst/>
          </a:prstGeom>
          <a:noFill/>
        </p:spPr>
        <p:txBody>
          <a:bodyPr wrap="none" rtlCol="0" anchor="t">
            <a:spAutoFit/>
          </a:bodyPr>
          <a:lstStyle/>
          <a:p>
            <a:r>
              <a:rPr lang="zh-CN" altLang="en-US" sz="2800" b="1" dirty="0" smtClean="0">
                <a:ln w="17780" cmpd="sng">
                  <a:solidFill>
                    <a:srgbClr val="FFFFFF"/>
                  </a:solidFill>
                  <a:prstDash val="solid"/>
                  <a:miter lim="800000"/>
                </a:ln>
                <a:solidFill>
                  <a:srgbClr val="FF0000"/>
                </a:solidFill>
                <a:effectLst>
                  <a:outerShdw blurRad="50800" algn="tl" rotWithShape="0">
                    <a:srgbClr val="000000"/>
                  </a:outerShdw>
                </a:effectLst>
                <a:latin typeface="微软雅黑" panose="020B0503020204020204" pitchFamily="34" charset="-122"/>
                <a:ea typeface="微软雅黑" panose="020B0503020204020204" pitchFamily="34" charset="-122"/>
                <a:sym typeface="+mn-ea"/>
              </a:rPr>
              <a:t>结语</a:t>
            </a:r>
          </a:p>
        </p:txBody>
      </p:sp>
      <p:pic>
        <p:nvPicPr>
          <p:cNvPr id="2" name="图片 1"/>
          <p:cNvPicPr>
            <a:picLocks noChangeAspect="1"/>
          </p:cNvPicPr>
          <p:nvPr/>
        </p:nvPicPr>
        <p:blipFill>
          <a:blip r:embed="rId5" cstate="print"/>
          <a:stretch>
            <a:fillRect/>
          </a:stretch>
        </p:blipFill>
        <p:spPr>
          <a:xfrm>
            <a:off x="347345" y="293370"/>
            <a:ext cx="2025015" cy="19602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571500" y="3143250"/>
            <a:ext cx="5616575" cy="1233805"/>
          </a:xfrm>
          <a:prstGeom prst="rect">
            <a:avLst/>
          </a:prstGeom>
          <a:solidFill>
            <a:srgbClr val="5F0E04"/>
          </a:solidFill>
        </p:spPr>
        <p:txBody>
          <a:bodyPr vert="horz" wrap="square" lIns="0" tIns="238125" rIns="0" bIns="0" rtlCol="0">
            <a:spAutoFit/>
          </a:bodyPr>
          <a:lstStyle/>
          <a:p>
            <a:pPr marL="98425">
              <a:lnSpc>
                <a:spcPct val="100000"/>
              </a:lnSpc>
              <a:spcBef>
                <a:spcPts val="1875"/>
              </a:spcBef>
            </a:pPr>
            <a:r>
              <a:rPr sz="2000" b="1" spc="25" dirty="0">
                <a:solidFill>
                  <a:srgbClr val="FF821B"/>
                </a:solidFill>
                <a:latin typeface="微软雅黑" panose="020B0503020204020204" pitchFamily="34" charset="-122"/>
                <a:cs typeface="微软雅黑" panose="020B0503020204020204" pitchFamily="34" charset="-122"/>
              </a:rPr>
              <a:t>中共一大的召开</a:t>
            </a:r>
            <a:r>
              <a:rPr sz="1400" b="1" spc="20" dirty="0">
                <a:solidFill>
                  <a:srgbClr val="FF821B"/>
                </a:solidFill>
                <a:latin typeface="微软雅黑" panose="020B0503020204020204" pitchFamily="34" charset="-122"/>
                <a:cs typeface="微软雅黑" panose="020B0503020204020204" pitchFamily="34" charset="-122"/>
              </a:rPr>
              <a:t>，</a:t>
            </a:r>
            <a:r>
              <a:rPr sz="1400" spc="20" dirty="0">
                <a:solidFill>
                  <a:srgbClr val="FFF8E6"/>
                </a:solidFill>
                <a:latin typeface="微软雅黑" panose="020B0503020204020204" pitchFamily="34" charset="-122"/>
                <a:cs typeface="微软雅黑" panose="020B0503020204020204" pitchFamily="34" charset="-122"/>
              </a:rPr>
              <a:t>标志着中国有了一个完全新式</a:t>
            </a:r>
            <a:r>
              <a:rPr sz="1400" spc="25" dirty="0">
                <a:solidFill>
                  <a:srgbClr val="FFF8E6"/>
                </a:solidFill>
                <a:latin typeface="微软雅黑" panose="020B0503020204020204" pitchFamily="34" charset="-122"/>
                <a:cs typeface="微软雅黑" panose="020B0503020204020204" pitchFamily="34" charset="-122"/>
              </a:rPr>
              <a:t>的</a:t>
            </a:r>
            <a:r>
              <a:rPr sz="1400" spc="20" dirty="0">
                <a:solidFill>
                  <a:srgbClr val="FFF8E6"/>
                </a:solidFill>
                <a:latin typeface="微软雅黑" panose="020B0503020204020204" pitchFamily="34" charset="-122"/>
                <a:cs typeface="微软雅黑" panose="020B0503020204020204" pitchFamily="34" charset="-122"/>
              </a:rPr>
              <a:t>，以马克思</a:t>
            </a:r>
            <a:endParaRPr sz="1400">
              <a:latin typeface="微软雅黑" panose="020B0503020204020204" pitchFamily="34" charset="-122"/>
              <a:cs typeface="微软雅黑" panose="020B0503020204020204" pitchFamily="34" charset="-122"/>
            </a:endParaRPr>
          </a:p>
          <a:p>
            <a:pPr marL="98425" marR="83185">
              <a:lnSpc>
                <a:spcPct val="100000"/>
              </a:lnSpc>
              <a:spcBef>
                <a:spcPts val="20"/>
              </a:spcBef>
            </a:pPr>
            <a:r>
              <a:rPr sz="1400" spc="20" dirty="0">
                <a:solidFill>
                  <a:srgbClr val="FFF8E6"/>
                </a:solidFill>
                <a:latin typeface="微软雅黑" panose="020B0503020204020204" pitchFamily="34" charset="-122"/>
                <a:cs typeface="微软雅黑" panose="020B0503020204020204" pitchFamily="34" charset="-122"/>
              </a:rPr>
              <a:t>列宁主义</a:t>
            </a:r>
            <a:r>
              <a:rPr sz="1400" spc="10" dirty="0">
                <a:solidFill>
                  <a:srgbClr val="FFF8E6"/>
                </a:solidFill>
                <a:latin typeface="微软雅黑" panose="020B0503020204020204" pitchFamily="34" charset="-122"/>
                <a:cs typeface="微软雅黑" panose="020B0503020204020204" pitchFamily="34" charset="-122"/>
              </a:rPr>
              <a:t>为</a:t>
            </a:r>
            <a:r>
              <a:rPr sz="1400" spc="20" dirty="0">
                <a:solidFill>
                  <a:srgbClr val="FFF8E6"/>
                </a:solidFill>
                <a:latin typeface="微软雅黑" panose="020B0503020204020204" pitchFamily="34" charset="-122"/>
                <a:cs typeface="微软雅黑" panose="020B0503020204020204" pitchFamily="34" charset="-122"/>
              </a:rPr>
              <a:t>行动</a:t>
            </a:r>
            <a:r>
              <a:rPr sz="1400" spc="10" dirty="0">
                <a:solidFill>
                  <a:srgbClr val="FFF8E6"/>
                </a:solidFill>
                <a:latin typeface="微软雅黑" panose="020B0503020204020204" pitchFamily="34" charset="-122"/>
                <a:cs typeface="微软雅黑" panose="020B0503020204020204" pitchFamily="34" charset="-122"/>
              </a:rPr>
              <a:t>指</a:t>
            </a:r>
            <a:r>
              <a:rPr sz="1400" spc="35" dirty="0">
                <a:solidFill>
                  <a:srgbClr val="FFF8E6"/>
                </a:solidFill>
                <a:latin typeface="微软雅黑" panose="020B0503020204020204" pitchFamily="34" charset="-122"/>
                <a:cs typeface="微软雅黑" panose="020B0503020204020204" pitchFamily="34" charset="-122"/>
              </a:rPr>
              <a:t>南</a:t>
            </a:r>
            <a:r>
              <a:rPr sz="1400" spc="20" dirty="0">
                <a:solidFill>
                  <a:srgbClr val="FFF8E6"/>
                </a:solidFill>
                <a:latin typeface="微软雅黑" panose="020B0503020204020204" pitchFamily="34" charset="-122"/>
                <a:cs typeface="微软雅黑" panose="020B0503020204020204" pitchFamily="34" charset="-122"/>
              </a:rPr>
              <a:t>、以实</a:t>
            </a:r>
            <a:r>
              <a:rPr sz="1400" spc="10" dirty="0">
                <a:solidFill>
                  <a:srgbClr val="FFF8E6"/>
                </a:solidFill>
                <a:latin typeface="微软雅黑" panose="020B0503020204020204" pitchFamily="34" charset="-122"/>
                <a:cs typeface="微软雅黑" panose="020B0503020204020204" pitchFamily="34" charset="-122"/>
              </a:rPr>
              <a:t>现</a:t>
            </a:r>
            <a:r>
              <a:rPr sz="1400" spc="20" dirty="0">
                <a:solidFill>
                  <a:srgbClr val="FFF8E6"/>
                </a:solidFill>
                <a:latin typeface="微软雅黑" panose="020B0503020204020204" pitchFamily="34" charset="-122"/>
                <a:cs typeface="微软雅黑" panose="020B0503020204020204" pitchFamily="34" charset="-122"/>
              </a:rPr>
              <a:t>共产</a:t>
            </a:r>
            <a:r>
              <a:rPr sz="1400" spc="10" dirty="0">
                <a:solidFill>
                  <a:srgbClr val="FFF8E6"/>
                </a:solidFill>
                <a:latin typeface="微软雅黑" panose="020B0503020204020204" pitchFamily="34" charset="-122"/>
                <a:cs typeface="微软雅黑" panose="020B0503020204020204" pitchFamily="34" charset="-122"/>
              </a:rPr>
              <a:t>主</a:t>
            </a:r>
            <a:r>
              <a:rPr sz="1400" spc="20" dirty="0">
                <a:solidFill>
                  <a:srgbClr val="FFF8E6"/>
                </a:solidFill>
                <a:latin typeface="微软雅黑" panose="020B0503020204020204" pitchFamily="34" charset="-122"/>
                <a:cs typeface="微软雅黑" panose="020B0503020204020204" pitchFamily="34" charset="-122"/>
              </a:rPr>
              <a:t>义为目</a:t>
            </a:r>
            <a:r>
              <a:rPr sz="1400" spc="35" dirty="0">
                <a:solidFill>
                  <a:srgbClr val="FFF8E6"/>
                </a:solidFill>
                <a:latin typeface="微软雅黑" panose="020B0503020204020204" pitchFamily="34" charset="-122"/>
                <a:cs typeface="微软雅黑" panose="020B0503020204020204" pitchFamily="34" charset="-122"/>
              </a:rPr>
              <a:t>标</a:t>
            </a:r>
            <a:r>
              <a:rPr sz="1400" spc="10" dirty="0">
                <a:solidFill>
                  <a:srgbClr val="FFF8E6"/>
                </a:solidFill>
                <a:latin typeface="微软雅黑" panose="020B0503020204020204" pitchFamily="34" charset="-122"/>
                <a:cs typeface="微软雅黑" panose="020B0503020204020204" pitchFamily="34" charset="-122"/>
              </a:rPr>
              <a:t>、</a:t>
            </a:r>
            <a:r>
              <a:rPr sz="1400" spc="20" dirty="0">
                <a:solidFill>
                  <a:srgbClr val="FFF8E6"/>
                </a:solidFill>
                <a:latin typeface="微软雅黑" panose="020B0503020204020204" pitchFamily="34" charset="-122"/>
                <a:cs typeface="微软雅黑" panose="020B0503020204020204" pitchFamily="34" charset="-122"/>
              </a:rPr>
              <a:t>全国</a:t>
            </a:r>
            <a:r>
              <a:rPr sz="1400" spc="10" dirty="0">
                <a:solidFill>
                  <a:srgbClr val="FFF8E6"/>
                </a:solidFill>
                <a:latin typeface="微软雅黑" panose="020B0503020204020204" pitchFamily="34" charset="-122"/>
                <a:cs typeface="微软雅黑" panose="020B0503020204020204" pitchFamily="34" charset="-122"/>
              </a:rPr>
              <a:t>统</a:t>
            </a:r>
            <a:r>
              <a:rPr sz="1400" spc="20" dirty="0">
                <a:solidFill>
                  <a:srgbClr val="FFF8E6"/>
                </a:solidFill>
                <a:latin typeface="微软雅黑" panose="020B0503020204020204" pitchFamily="34" charset="-122"/>
                <a:cs typeface="微软雅黑" panose="020B0503020204020204" pitchFamily="34" charset="-122"/>
              </a:rPr>
              <a:t>一的工人</a:t>
            </a:r>
            <a:r>
              <a:rPr sz="1400" spc="10" dirty="0">
                <a:solidFill>
                  <a:srgbClr val="FFF8E6"/>
                </a:solidFill>
                <a:latin typeface="微软雅黑" panose="020B0503020204020204" pitchFamily="34" charset="-122"/>
                <a:cs typeface="微软雅黑" panose="020B0503020204020204" pitchFamily="34" charset="-122"/>
              </a:rPr>
              <a:t>阶</a:t>
            </a:r>
            <a:r>
              <a:rPr sz="1400" dirty="0">
                <a:solidFill>
                  <a:srgbClr val="FFF8E6"/>
                </a:solidFill>
                <a:latin typeface="微软雅黑" panose="020B0503020204020204" pitchFamily="34" charset="-122"/>
                <a:cs typeface="微软雅黑" panose="020B0503020204020204" pitchFamily="34" charset="-122"/>
              </a:rPr>
              <a:t>级 政党，自此我国的革命</a:t>
            </a:r>
            <a:r>
              <a:rPr sz="1400" spc="-15" dirty="0">
                <a:solidFill>
                  <a:srgbClr val="FFF8E6"/>
                </a:solidFill>
                <a:latin typeface="微软雅黑" panose="020B0503020204020204" pitchFamily="34" charset="-122"/>
                <a:cs typeface="微软雅黑" panose="020B0503020204020204" pitchFamily="34" charset="-122"/>
              </a:rPr>
              <a:t>面</a:t>
            </a:r>
            <a:r>
              <a:rPr sz="1400" dirty="0">
                <a:solidFill>
                  <a:srgbClr val="FFF8E6"/>
                </a:solidFill>
                <a:latin typeface="微软雅黑" panose="020B0503020204020204" pitchFamily="34" charset="-122"/>
                <a:cs typeface="微软雅黑" panose="020B0503020204020204" pitchFamily="34" charset="-122"/>
              </a:rPr>
              <a:t>貌就</a:t>
            </a:r>
            <a:r>
              <a:rPr sz="1400" spc="-15" dirty="0">
                <a:solidFill>
                  <a:srgbClr val="FFF8E6"/>
                </a:solidFill>
                <a:latin typeface="微软雅黑" panose="020B0503020204020204" pitchFamily="34" charset="-122"/>
                <a:cs typeface="微软雅黑" panose="020B0503020204020204" pitchFamily="34" charset="-122"/>
              </a:rPr>
              <a:t>焕</a:t>
            </a:r>
            <a:r>
              <a:rPr sz="1400" dirty="0">
                <a:solidFill>
                  <a:srgbClr val="FFF8E6"/>
                </a:solidFill>
                <a:latin typeface="微软雅黑" panose="020B0503020204020204" pitchFamily="34" charset="-122"/>
                <a:cs typeface="微软雅黑" panose="020B0503020204020204" pitchFamily="34" charset="-122"/>
              </a:rPr>
              <a:t>然一</a:t>
            </a:r>
            <a:r>
              <a:rPr sz="1400" spc="-15" dirty="0">
                <a:solidFill>
                  <a:srgbClr val="FFF8E6"/>
                </a:solidFill>
                <a:latin typeface="微软雅黑" panose="020B0503020204020204" pitchFamily="34" charset="-122"/>
                <a:cs typeface="微软雅黑" panose="020B0503020204020204" pitchFamily="34" charset="-122"/>
              </a:rPr>
              <a:t>新</a:t>
            </a:r>
            <a:r>
              <a:rPr sz="1400" spc="5" dirty="0">
                <a:solidFill>
                  <a:srgbClr val="FFF8E6"/>
                </a:solidFill>
                <a:latin typeface="微软雅黑" panose="020B0503020204020204" pitchFamily="34" charset="-122"/>
                <a:cs typeface="微软雅黑" panose="020B0503020204020204" pitchFamily="34" charset="-122"/>
              </a:rPr>
              <a:t>了</a:t>
            </a:r>
            <a:r>
              <a:rPr sz="1400" dirty="0">
                <a:solidFill>
                  <a:srgbClr val="FFF8E6"/>
                </a:solidFill>
                <a:latin typeface="微软雅黑" panose="020B0503020204020204" pitchFamily="34" charset="-122"/>
                <a:cs typeface="微软雅黑" panose="020B0503020204020204" pitchFamily="34" charset="-122"/>
              </a:rPr>
              <a:t>。</a:t>
            </a:r>
            <a:endParaRPr sz="1400">
              <a:latin typeface="微软雅黑" panose="020B0503020204020204" pitchFamily="34" charset="-122"/>
              <a:cs typeface="微软雅黑" panose="020B0503020204020204" pitchFamily="34" charset="-122"/>
            </a:endParaRPr>
          </a:p>
        </p:txBody>
      </p:sp>
      <p:sp>
        <p:nvSpPr>
          <p:cNvPr id="8" name="object 8"/>
          <p:cNvSpPr/>
          <p:nvPr/>
        </p:nvSpPr>
        <p:spPr>
          <a:xfrm>
            <a:off x="3492500" y="1075055"/>
            <a:ext cx="2735326" cy="198247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11187" y="1073911"/>
            <a:ext cx="2736850" cy="1983613"/>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6358001" y="1071562"/>
            <a:ext cx="2416175" cy="3277870"/>
          </a:xfrm>
          <a:prstGeom prst="rect">
            <a:avLst/>
          </a:prstGeom>
          <a:solidFill>
            <a:srgbClr val="C00000"/>
          </a:solidFill>
        </p:spPr>
        <p:txBody>
          <a:bodyPr vert="horz" wrap="square" lIns="0" tIns="0" rIns="0" bIns="0" rtlCol="0">
            <a:spAutoFit/>
          </a:bodyPr>
          <a:lstStyle/>
          <a:p>
            <a:pPr>
              <a:lnSpc>
                <a:spcPct val="100000"/>
              </a:lnSpc>
            </a:pPr>
            <a:endParaRPr sz="1700" b="1">
              <a:latin typeface="Times New Roman" panose="02020603050405020304"/>
              <a:cs typeface="Times New Roman" panose="02020603050405020304"/>
            </a:endParaRPr>
          </a:p>
          <a:p>
            <a:pPr marL="166370" algn="just">
              <a:lnSpc>
                <a:spcPct val="100000"/>
              </a:lnSpc>
            </a:pPr>
            <a:r>
              <a:rPr sz="1400" b="1" spc="25" dirty="0">
                <a:solidFill>
                  <a:srgbClr val="FFF8E6"/>
                </a:solidFill>
                <a:latin typeface="微软雅黑" panose="020B0503020204020204" pitchFamily="34" charset="-122"/>
                <a:cs typeface="微软雅黑" panose="020B0503020204020204" pitchFamily="34" charset="-122"/>
              </a:rPr>
              <a:t>中共一大会通过</a:t>
            </a:r>
            <a:r>
              <a:rPr sz="1400" b="1" spc="10" dirty="0">
                <a:solidFill>
                  <a:srgbClr val="FFF8E6"/>
                </a:solidFill>
                <a:latin typeface="微软雅黑" panose="020B0503020204020204" pitchFamily="34" charset="-122"/>
                <a:cs typeface="微软雅黑" panose="020B0503020204020204" pitchFamily="34" charset="-122"/>
              </a:rPr>
              <a:t>的</a:t>
            </a:r>
            <a:r>
              <a:rPr sz="1400" b="1" spc="25" dirty="0">
                <a:solidFill>
                  <a:srgbClr val="FFF8E6"/>
                </a:solidFill>
                <a:latin typeface="微软雅黑" panose="020B0503020204020204" pitchFamily="34" charset="-122"/>
                <a:cs typeface="微软雅黑" panose="020B0503020204020204" pitchFamily="34" charset="-122"/>
              </a:rPr>
              <a:t>党纲</a:t>
            </a:r>
            <a:r>
              <a:rPr sz="1400" b="1" spc="30" dirty="0">
                <a:solidFill>
                  <a:srgbClr val="FFF8E6"/>
                </a:solidFill>
                <a:latin typeface="微软雅黑" panose="020B0503020204020204" pitchFamily="34" charset="-122"/>
                <a:cs typeface="微软雅黑" panose="020B0503020204020204" pitchFamily="34" charset="-122"/>
              </a:rPr>
              <a:t>共</a:t>
            </a:r>
            <a:r>
              <a:rPr sz="1600" b="1" spc="-10" dirty="0">
                <a:solidFill>
                  <a:srgbClr val="FF821B"/>
                </a:solidFill>
                <a:latin typeface="微软雅黑" panose="020B0503020204020204" pitchFamily="34" charset="-122"/>
                <a:cs typeface="微软雅黑" panose="020B0503020204020204" pitchFamily="34" charset="-122"/>
              </a:rPr>
              <a:t>15 </a:t>
            </a:r>
            <a:r>
              <a:rPr sz="1600" b="1" spc="55" dirty="0">
                <a:solidFill>
                  <a:srgbClr val="FF821B"/>
                </a:solidFill>
                <a:latin typeface="微软雅黑" panose="020B0503020204020204" pitchFamily="34" charset="-122"/>
                <a:cs typeface="微软雅黑" panose="020B0503020204020204" pitchFamily="34" charset="-122"/>
              </a:rPr>
              <a:t>条</a:t>
            </a:r>
            <a:r>
              <a:rPr sz="1400" b="1" spc="60" dirty="0">
                <a:solidFill>
                  <a:srgbClr val="FFF8E6"/>
                </a:solidFill>
                <a:latin typeface="微软雅黑" panose="020B0503020204020204" pitchFamily="34" charset="-122"/>
                <a:cs typeface="微软雅黑" panose="020B0503020204020204" pitchFamily="34" charset="-122"/>
              </a:rPr>
              <a:t>，</a:t>
            </a:r>
            <a:r>
              <a:rPr sz="1400" b="1" spc="55" dirty="0">
                <a:solidFill>
                  <a:srgbClr val="FFF8E6"/>
                </a:solidFill>
                <a:latin typeface="微软雅黑" panose="020B0503020204020204" pitchFamily="34" charset="-122"/>
                <a:cs typeface="微软雅黑" panose="020B0503020204020204" pitchFamily="34" charset="-122"/>
              </a:rPr>
              <a:t>吸取了国</a:t>
            </a:r>
            <a:r>
              <a:rPr sz="1400" b="1" spc="45" dirty="0">
                <a:solidFill>
                  <a:srgbClr val="FFF8E6"/>
                </a:solidFill>
                <a:latin typeface="微软雅黑" panose="020B0503020204020204" pitchFamily="34" charset="-122"/>
                <a:cs typeface="微软雅黑" panose="020B0503020204020204" pitchFamily="34" charset="-122"/>
              </a:rPr>
              <a:t>内党</a:t>
            </a:r>
            <a:r>
              <a:rPr sz="1400" b="1" spc="55" dirty="0">
                <a:solidFill>
                  <a:srgbClr val="FFF8E6"/>
                </a:solidFill>
                <a:latin typeface="微软雅黑" panose="020B0503020204020204" pitchFamily="34" charset="-122"/>
                <a:cs typeface="微软雅黑" panose="020B0503020204020204" pitchFamily="34" charset="-122"/>
              </a:rPr>
              <a:t>小组党</a:t>
            </a:r>
            <a:r>
              <a:rPr sz="1400" b="1" dirty="0">
                <a:solidFill>
                  <a:srgbClr val="FFF8E6"/>
                </a:solidFill>
                <a:latin typeface="微软雅黑" panose="020B0503020204020204" pitchFamily="34" charset="-122"/>
                <a:cs typeface="微软雅黑" panose="020B0503020204020204" pitchFamily="34" charset="-122"/>
              </a:rPr>
              <a:t>纲 </a:t>
            </a:r>
            <a:r>
              <a:rPr sz="1400" b="1" spc="70" dirty="0">
                <a:solidFill>
                  <a:srgbClr val="FFF8E6"/>
                </a:solidFill>
                <a:latin typeface="微软雅黑" panose="020B0503020204020204" pitchFamily="34" charset="-122"/>
                <a:cs typeface="微软雅黑" panose="020B0503020204020204" pitchFamily="34" charset="-122"/>
              </a:rPr>
              <a:t>并</a:t>
            </a:r>
            <a:r>
              <a:rPr sz="1400" b="1" spc="80" dirty="0">
                <a:solidFill>
                  <a:srgbClr val="FFF8E6"/>
                </a:solidFill>
                <a:latin typeface="微软雅黑" panose="020B0503020204020204" pitchFamily="34" charset="-122"/>
                <a:cs typeface="微软雅黑" panose="020B0503020204020204" pitchFamily="34" charset="-122"/>
              </a:rPr>
              <a:t>参</a:t>
            </a:r>
            <a:r>
              <a:rPr sz="1400" b="1" spc="70" dirty="0">
                <a:solidFill>
                  <a:srgbClr val="FFF8E6"/>
                </a:solidFill>
                <a:latin typeface="微软雅黑" panose="020B0503020204020204" pitchFamily="34" charset="-122"/>
                <a:cs typeface="微软雅黑" panose="020B0503020204020204" pitchFamily="34" charset="-122"/>
              </a:rPr>
              <a:t>考了</a:t>
            </a:r>
            <a:r>
              <a:rPr sz="1400" b="1" spc="80" dirty="0">
                <a:solidFill>
                  <a:srgbClr val="FFF8E6"/>
                </a:solidFill>
                <a:latin typeface="微软雅黑" panose="020B0503020204020204" pitchFamily="34" charset="-122"/>
                <a:cs typeface="微软雅黑" panose="020B0503020204020204" pitchFamily="34" charset="-122"/>
              </a:rPr>
              <a:t>俄、</a:t>
            </a:r>
            <a:r>
              <a:rPr sz="1400" b="1" spc="70" dirty="0">
                <a:solidFill>
                  <a:srgbClr val="FFF8E6"/>
                </a:solidFill>
                <a:latin typeface="微软雅黑" panose="020B0503020204020204" pitchFamily="34" charset="-122"/>
                <a:cs typeface="微软雅黑" panose="020B0503020204020204" pitchFamily="34" charset="-122"/>
              </a:rPr>
              <a:t>英、美</a:t>
            </a:r>
            <a:r>
              <a:rPr sz="1400" b="1" spc="80" dirty="0">
                <a:solidFill>
                  <a:srgbClr val="FFF8E6"/>
                </a:solidFill>
                <a:latin typeface="微软雅黑" panose="020B0503020204020204" pitchFamily="34" charset="-122"/>
                <a:cs typeface="微软雅黑" panose="020B0503020204020204" pitchFamily="34" charset="-122"/>
              </a:rPr>
              <a:t>共</a:t>
            </a:r>
            <a:r>
              <a:rPr sz="1400" b="1" spc="70" dirty="0">
                <a:solidFill>
                  <a:srgbClr val="FFF8E6"/>
                </a:solidFill>
                <a:latin typeface="微软雅黑" panose="020B0503020204020204" pitchFamily="34" charset="-122"/>
                <a:cs typeface="微软雅黑" panose="020B0503020204020204" pitchFamily="34" charset="-122"/>
              </a:rPr>
              <a:t>的</a:t>
            </a:r>
            <a:r>
              <a:rPr sz="1400" b="1" dirty="0">
                <a:solidFill>
                  <a:srgbClr val="FFF8E6"/>
                </a:solidFill>
                <a:latin typeface="微软雅黑" panose="020B0503020204020204" pitchFamily="34" charset="-122"/>
                <a:cs typeface="微软雅黑" panose="020B0503020204020204" pitchFamily="34" charset="-122"/>
              </a:rPr>
              <a:t>纲 </a:t>
            </a:r>
            <a:r>
              <a:rPr sz="1400" b="1" spc="70" dirty="0">
                <a:solidFill>
                  <a:srgbClr val="FFF8E6"/>
                </a:solidFill>
                <a:latin typeface="微软雅黑" panose="020B0503020204020204" pitchFamily="34" charset="-122"/>
                <a:cs typeface="微软雅黑" panose="020B0503020204020204" pitchFamily="34" charset="-122"/>
              </a:rPr>
              <a:t>领</a:t>
            </a:r>
            <a:r>
              <a:rPr sz="1400" b="1" spc="85" dirty="0">
                <a:solidFill>
                  <a:srgbClr val="FFF8E6"/>
                </a:solidFill>
                <a:latin typeface="微软雅黑" panose="020B0503020204020204" pitchFamily="34" charset="-122"/>
                <a:cs typeface="微软雅黑" panose="020B0503020204020204" pitchFamily="34" charset="-122"/>
              </a:rPr>
              <a:t>，</a:t>
            </a:r>
            <a:r>
              <a:rPr sz="1400" b="1" spc="70" dirty="0">
                <a:solidFill>
                  <a:srgbClr val="FFF8E6"/>
                </a:solidFill>
                <a:latin typeface="微软雅黑" panose="020B0503020204020204" pitchFamily="34" charset="-122"/>
                <a:cs typeface="微软雅黑" panose="020B0503020204020204" pitchFamily="34" charset="-122"/>
              </a:rPr>
              <a:t>规定了</a:t>
            </a:r>
            <a:r>
              <a:rPr sz="1400" b="1" spc="80" dirty="0">
                <a:solidFill>
                  <a:srgbClr val="FFF8E6"/>
                </a:solidFill>
                <a:latin typeface="微软雅黑" panose="020B0503020204020204" pitchFamily="34" charset="-122"/>
                <a:cs typeface="微软雅黑" panose="020B0503020204020204" pitchFamily="34" charset="-122"/>
              </a:rPr>
              <a:t>党</a:t>
            </a:r>
            <a:r>
              <a:rPr sz="1400" b="1" spc="70" dirty="0">
                <a:solidFill>
                  <a:srgbClr val="FFF8E6"/>
                </a:solidFill>
                <a:latin typeface="微软雅黑" panose="020B0503020204020204" pitchFamily="34" charset="-122"/>
                <a:cs typeface="微软雅黑" panose="020B0503020204020204" pitchFamily="34" charset="-122"/>
              </a:rPr>
              <a:t>的奋斗</a:t>
            </a:r>
            <a:r>
              <a:rPr sz="1400" b="1" spc="80" dirty="0">
                <a:solidFill>
                  <a:srgbClr val="FFF8E6"/>
                </a:solidFill>
                <a:latin typeface="微软雅黑" panose="020B0503020204020204" pitchFamily="34" charset="-122"/>
                <a:cs typeface="微软雅黑" panose="020B0503020204020204" pitchFamily="34" charset="-122"/>
              </a:rPr>
              <a:t>目</a:t>
            </a:r>
            <a:r>
              <a:rPr sz="1400" b="1" spc="85" dirty="0">
                <a:solidFill>
                  <a:srgbClr val="FFF8E6"/>
                </a:solidFill>
                <a:latin typeface="微软雅黑" panose="020B0503020204020204" pitchFamily="34" charset="-122"/>
                <a:cs typeface="微软雅黑" panose="020B0503020204020204" pitchFamily="34" charset="-122"/>
              </a:rPr>
              <a:t>标</a:t>
            </a:r>
            <a:r>
              <a:rPr sz="1400" b="1" dirty="0">
                <a:solidFill>
                  <a:srgbClr val="FFF8E6"/>
                </a:solidFill>
                <a:latin typeface="微软雅黑" panose="020B0503020204020204" pitchFamily="34" charset="-122"/>
                <a:cs typeface="微软雅黑" panose="020B0503020204020204" pitchFamily="34" charset="-122"/>
              </a:rPr>
              <a:t>、 </a:t>
            </a:r>
            <a:r>
              <a:rPr sz="1400" b="1" spc="70" dirty="0">
                <a:solidFill>
                  <a:srgbClr val="FFF8E6"/>
                </a:solidFill>
                <a:latin typeface="微软雅黑" panose="020B0503020204020204" pitchFamily="34" charset="-122"/>
                <a:cs typeface="微软雅黑" panose="020B0503020204020204" pitchFamily="34" charset="-122"/>
              </a:rPr>
              <a:t>民</a:t>
            </a:r>
            <a:r>
              <a:rPr sz="1400" b="1" spc="80" dirty="0">
                <a:solidFill>
                  <a:srgbClr val="FFF8E6"/>
                </a:solidFill>
                <a:latin typeface="微软雅黑" panose="020B0503020204020204" pitchFamily="34" charset="-122"/>
                <a:cs typeface="微软雅黑" panose="020B0503020204020204" pitchFamily="34" charset="-122"/>
              </a:rPr>
              <a:t>主</a:t>
            </a:r>
            <a:r>
              <a:rPr sz="1400" b="1" spc="70" dirty="0">
                <a:solidFill>
                  <a:srgbClr val="FFF8E6"/>
                </a:solidFill>
                <a:latin typeface="微软雅黑" panose="020B0503020204020204" pitchFamily="34" charset="-122"/>
                <a:cs typeface="微软雅黑" panose="020B0503020204020204" pitchFamily="34" charset="-122"/>
              </a:rPr>
              <a:t>集中制</a:t>
            </a:r>
            <a:r>
              <a:rPr sz="1400" b="1" spc="80" dirty="0">
                <a:solidFill>
                  <a:srgbClr val="FFF8E6"/>
                </a:solidFill>
                <a:latin typeface="微软雅黑" panose="020B0503020204020204" pitchFamily="34" charset="-122"/>
                <a:cs typeface="微软雅黑" panose="020B0503020204020204" pitchFamily="34" charset="-122"/>
              </a:rPr>
              <a:t>的</a:t>
            </a:r>
            <a:r>
              <a:rPr sz="1400" b="1" spc="70" dirty="0">
                <a:solidFill>
                  <a:srgbClr val="FFF8E6"/>
                </a:solidFill>
                <a:latin typeface="微软雅黑" panose="020B0503020204020204" pitchFamily="34" charset="-122"/>
                <a:cs typeface="微软雅黑" panose="020B0503020204020204" pitchFamily="34" charset="-122"/>
              </a:rPr>
              <a:t>组织原</a:t>
            </a:r>
            <a:r>
              <a:rPr sz="1400" b="1" spc="80" dirty="0">
                <a:solidFill>
                  <a:srgbClr val="FFF8E6"/>
                </a:solidFill>
                <a:latin typeface="微软雅黑" panose="020B0503020204020204" pitchFamily="34" charset="-122"/>
                <a:cs typeface="微软雅黑" panose="020B0503020204020204" pitchFamily="34" charset="-122"/>
              </a:rPr>
              <a:t>则</a:t>
            </a:r>
            <a:r>
              <a:rPr sz="1400" b="1" spc="70" dirty="0">
                <a:solidFill>
                  <a:srgbClr val="FFF8E6"/>
                </a:solidFill>
                <a:latin typeface="微软雅黑" panose="020B0503020204020204" pitchFamily="34" charset="-122"/>
                <a:cs typeface="微软雅黑" panose="020B0503020204020204" pitchFamily="34" charset="-122"/>
              </a:rPr>
              <a:t>和</a:t>
            </a:r>
            <a:r>
              <a:rPr sz="1400" b="1" dirty="0">
                <a:solidFill>
                  <a:srgbClr val="FFF8E6"/>
                </a:solidFill>
                <a:latin typeface="微软雅黑" panose="020B0503020204020204" pitchFamily="34" charset="-122"/>
                <a:cs typeface="微软雅黑" panose="020B0503020204020204" pitchFamily="34" charset="-122"/>
              </a:rPr>
              <a:t>党 </a:t>
            </a:r>
            <a:r>
              <a:rPr sz="1400" b="1" spc="25" dirty="0">
                <a:solidFill>
                  <a:srgbClr val="FFF8E6"/>
                </a:solidFill>
                <a:latin typeface="微软雅黑" panose="020B0503020204020204" pitchFamily="34" charset="-122"/>
                <a:cs typeface="微软雅黑" panose="020B0503020204020204" pitchFamily="34" charset="-122"/>
              </a:rPr>
              <a:t>的纪律</a:t>
            </a:r>
            <a:r>
              <a:rPr sz="1400" b="1" spc="10" dirty="0">
                <a:solidFill>
                  <a:srgbClr val="FFF8E6"/>
                </a:solidFill>
                <a:latin typeface="微软雅黑" panose="020B0503020204020204" pitchFamily="34" charset="-122"/>
                <a:cs typeface="微软雅黑" panose="020B0503020204020204" pitchFamily="34" charset="-122"/>
              </a:rPr>
              <a:t>，</a:t>
            </a:r>
            <a:r>
              <a:rPr sz="1400" b="1" spc="20" dirty="0">
                <a:solidFill>
                  <a:srgbClr val="FFF8E6"/>
                </a:solidFill>
                <a:latin typeface="微软雅黑" panose="020B0503020204020204" pitchFamily="34" charset="-122"/>
                <a:cs typeface="微软雅黑" panose="020B0503020204020204" pitchFamily="34" charset="-122"/>
              </a:rPr>
              <a:t>大会</a:t>
            </a:r>
            <a:r>
              <a:rPr sz="1400" b="1" spc="10" dirty="0">
                <a:solidFill>
                  <a:srgbClr val="FFF8E6"/>
                </a:solidFill>
                <a:latin typeface="微软雅黑" panose="020B0503020204020204" pitchFamily="34" charset="-122"/>
                <a:cs typeface="微软雅黑" panose="020B0503020204020204" pitchFamily="34" charset="-122"/>
              </a:rPr>
              <a:t>还通</a:t>
            </a:r>
            <a:r>
              <a:rPr sz="1400" b="1" spc="30" dirty="0">
                <a:solidFill>
                  <a:srgbClr val="FFF8E6"/>
                </a:solidFill>
                <a:latin typeface="微软雅黑" panose="020B0503020204020204" pitchFamily="34" charset="-122"/>
                <a:cs typeface="微软雅黑" panose="020B0503020204020204" pitchFamily="34" charset="-122"/>
              </a:rPr>
              <a:t>过</a:t>
            </a:r>
            <a:r>
              <a:rPr sz="1600" b="1" spc="15" dirty="0">
                <a:solidFill>
                  <a:srgbClr val="FF821B"/>
                </a:solidFill>
                <a:latin typeface="微软雅黑" panose="020B0503020204020204" pitchFamily="34" charset="-122"/>
                <a:cs typeface="微软雅黑" panose="020B0503020204020204" pitchFamily="34" charset="-122"/>
              </a:rPr>
              <a:t>《关于当</a:t>
            </a:r>
            <a:r>
              <a:rPr sz="1600" b="1" spc="30" dirty="0">
                <a:solidFill>
                  <a:srgbClr val="FF821B"/>
                </a:solidFill>
                <a:latin typeface="微软雅黑" panose="020B0503020204020204" pitchFamily="34" charset="-122"/>
                <a:cs typeface="微软雅黑" panose="020B0503020204020204" pitchFamily="34" charset="-122"/>
              </a:rPr>
              <a:t>前</a:t>
            </a:r>
            <a:r>
              <a:rPr sz="1600" b="1" spc="15" dirty="0">
                <a:solidFill>
                  <a:srgbClr val="FF821B"/>
                </a:solidFill>
                <a:latin typeface="微软雅黑" panose="020B0503020204020204" pitchFamily="34" charset="-122"/>
                <a:cs typeface="微软雅黑" panose="020B0503020204020204" pitchFamily="34" charset="-122"/>
              </a:rPr>
              <a:t>实</a:t>
            </a:r>
            <a:r>
              <a:rPr sz="1600" b="1" spc="30" dirty="0">
                <a:solidFill>
                  <a:srgbClr val="FF821B"/>
                </a:solidFill>
                <a:latin typeface="微软雅黑" panose="020B0503020204020204" pitchFamily="34" charset="-122"/>
                <a:cs typeface="微软雅黑" panose="020B0503020204020204" pitchFamily="34" charset="-122"/>
              </a:rPr>
              <a:t>际</a:t>
            </a:r>
            <a:r>
              <a:rPr sz="1600" b="1" spc="15" dirty="0">
                <a:solidFill>
                  <a:srgbClr val="FF821B"/>
                </a:solidFill>
                <a:latin typeface="微软雅黑" panose="020B0503020204020204" pitchFamily="34" charset="-122"/>
                <a:cs typeface="微软雅黑" panose="020B0503020204020204" pitchFamily="34" charset="-122"/>
              </a:rPr>
              <a:t>工</a:t>
            </a:r>
            <a:r>
              <a:rPr sz="1600" b="1" spc="30" dirty="0">
                <a:solidFill>
                  <a:srgbClr val="FF821B"/>
                </a:solidFill>
                <a:latin typeface="微软雅黑" panose="020B0503020204020204" pitchFamily="34" charset="-122"/>
                <a:cs typeface="微软雅黑" panose="020B0503020204020204" pitchFamily="34" charset="-122"/>
              </a:rPr>
              <a:t>作的</a:t>
            </a:r>
            <a:r>
              <a:rPr sz="1600" b="1" spc="15" dirty="0">
                <a:solidFill>
                  <a:srgbClr val="FF821B"/>
                </a:solidFill>
                <a:latin typeface="微软雅黑" panose="020B0503020204020204" pitchFamily="34" charset="-122"/>
                <a:cs typeface="微软雅黑" panose="020B0503020204020204" pitchFamily="34" charset="-122"/>
              </a:rPr>
              <a:t>决</a:t>
            </a:r>
            <a:r>
              <a:rPr sz="1600" b="1" spc="40" dirty="0">
                <a:solidFill>
                  <a:srgbClr val="FF821B"/>
                </a:solidFill>
                <a:latin typeface="微软雅黑" panose="020B0503020204020204" pitchFamily="34" charset="-122"/>
                <a:cs typeface="微软雅黑" panose="020B0503020204020204" pitchFamily="34" charset="-122"/>
              </a:rPr>
              <a:t>议</a:t>
            </a:r>
            <a:r>
              <a:rPr sz="1600" b="1" spc="15" dirty="0">
                <a:solidFill>
                  <a:srgbClr val="FF821B"/>
                </a:solidFill>
                <a:latin typeface="微软雅黑" panose="020B0503020204020204" pitchFamily="34" charset="-122"/>
                <a:cs typeface="微软雅黑" panose="020B0503020204020204" pitchFamily="34" charset="-122"/>
              </a:rPr>
              <a:t>》</a:t>
            </a:r>
            <a:r>
              <a:rPr lang="zh-CN" sz="1600" b="1" spc="15" dirty="0">
                <a:solidFill>
                  <a:srgbClr val="FF821B"/>
                </a:solidFill>
                <a:latin typeface="微软雅黑" panose="020B0503020204020204" pitchFamily="34" charset="-122"/>
                <a:cs typeface="微软雅黑" panose="020B0503020204020204" pitchFamily="34" charset="-122"/>
              </a:rPr>
              <a:t>，</a:t>
            </a:r>
            <a:r>
              <a:rPr sz="1400" b="1" spc="70" dirty="0">
                <a:solidFill>
                  <a:srgbClr val="FFF8E6"/>
                </a:solidFill>
                <a:latin typeface="微软雅黑" panose="020B0503020204020204" pitchFamily="34" charset="-122"/>
                <a:cs typeface="微软雅黑" panose="020B0503020204020204" pitchFamily="34" charset="-122"/>
              </a:rPr>
              <a:t>确</a:t>
            </a:r>
            <a:r>
              <a:rPr sz="1400" b="1" spc="80" dirty="0">
                <a:solidFill>
                  <a:srgbClr val="FFF8E6"/>
                </a:solidFill>
                <a:latin typeface="微软雅黑" panose="020B0503020204020204" pitchFamily="34" charset="-122"/>
                <a:cs typeface="微软雅黑" panose="020B0503020204020204" pitchFamily="34" charset="-122"/>
              </a:rPr>
              <a:t>定</a:t>
            </a:r>
            <a:r>
              <a:rPr sz="1400" b="1" spc="70" dirty="0">
                <a:solidFill>
                  <a:srgbClr val="FFF8E6"/>
                </a:solidFill>
                <a:latin typeface="微软雅黑" panose="020B0503020204020204" pitchFamily="34" charset="-122"/>
                <a:cs typeface="微软雅黑" panose="020B0503020204020204" pitchFamily="34" charset="-122"/>
              </a:rPr>
              <a:t>党成立</a:t>
            </a:r>
            <a:r>
              <a:rPr sz="1400" b="1" spc="80" dirty="0">
                <a:solidFill>
                  <a:srgbClr val="FFF8E6"/>
                </a:solidFill>
                <a:latin typeface="微软雅黑" panose="020B0503020204020204" pitchFamily="34" charset="-122"/>
                <a:cs typeface="微软雅黑" panose="020B0503020204020204" pitchFamily="34" charset="-122"/>
              </a:rPr>
              <a:t>后</a:t>
            </a:r>
            <a:r>
              <a:rPr sz="1400" b="1" spc="70" dirty="0">
                <a:solidFill>
                  <a:srgbClr val="FFF8E6"/>
                </a:solidFill>
                <a:latin typeface="微软雅黑" panose="020B0503020204020204" pitchFamily="34" charset="-122"/>
                <a:cs typeface="微软雅黑" panose="020B0503020204020204" pitchFamily="34" charset="-122"/>
              </a:rPr>
              <a:t>的中心</a:t>
            </a:r>
            <a:r>
              <a:rPr sz="1400" b="1" spc="80" dirty="0">
                <a:solidFill>
                  <a:srgbClr val="FFF8E6"/>
                </a:solidFill>
                <a:latin typeface="微软雅黑" panose="020B0503020204020204" pitchFamily="34" charset="-122"/>
                <a:cs typeface="微软雅黑" panose="020B0503020204020204" pitchFamily="34" charset="-122"/>
              </a:rPr>
              <a:t>任</a:t>
            </a:r>
            <a:r>
              <a:rPr sz="1400" b="1" spc="70" dirty="0">
                <a:solidFill>
                  <a:srgbClr val="FFF8E6"/>
                </a:solidFill>
                <a:latin typeface="微软雅黑" panose="020B0503020204020204" pitchFamily="34" charset="-122"/>
                <a:cs typeface="微软雅黑" panose="020B0503020204020204" pitchFamily="34" charset="-122"/>
              </a:rPr>
              <a:t>务</a:t>
            </a:r>
            <a:r>
              <a:rPr sz="1400" b="1" dirty="0">
                <a:solidFill>
                  <a:srgbClr val="FFF8E6"/>
                </a:solidFill>
                <a:latin typeface="微软雅黑" panose="020B0503020204020204" pitchFamily="34" charset="-122"/>
                <a:cs typeface="微软雅黑" panose="020B0503020204020204" pitchFamily="34" charset="-122"/>
              </a:rPr>
              <a:t>是 </a:t>
            </a:r>
            <a:r>
              <a:rPr sz="1400" b="1" spc="70" dirty="0">
                <a:solidFill>
                  <a:srgbClr val="FFF8E6"/>
                </a:solidFill>
                <a:latin typeface="微软雅黑" panose="020B0503020204020204" pitchFamily="34" charset="-122"/>
                <a:cs typeface="微软雅黑" panose="020B0503020204020204" pitchFamily="34" charset="-122"/>
              </a:rPr>
              <a:t>组</a:t>
            </a:r>
            <a:r>
              <a:rPr sz="1400" b="1" spc="80" dirty="0">
                <a:solidFill>
                  <a:srgbClr val="FFF8E6"/>
                </a:solidFill>
                <a:latin typeface="微软雅黑" panose="020B0503020204020204" pitchFamily="34" charset="-122"/>
                <a:cs typeface="微软雅黑" panose="020B0503020204020204" pitchFamily="34" charset="-122"/>
              </a:rPr>
              <a:t>织</a:t>
            </a:r>
            <a:r>
              <a:rPr sz="1400" b="1" spc="70" dirty="0">
                <a:solidFill>
                  <a:srgbClr val="FFF8E6"/>
                </a:solidFill>
                <a:latin typeface="微软雅黑" panose="020B0503020204020204" pitchFamily="34" charset="-122"/>
                <a:cs typeface="微软雅黑" panose="020B0503020204020204" pitchFamily="34" charset="-122"/>
              </a:rPr>
              <a:t>工人阶</a:t>
            </a:r>
            <a:r>
              <a:rPr sz="1400" b="1" spc="95" dirty="0">
                <a:solidFill>
                  <a:srgbClr val="FFF8E6"/>
                </a:solidFill>
                <a:latin typeface="微软雅黑" panose="020B0503020204020204" pitchFamily="34" charset="-122"/>
                <a:cs typeface="微软雅黑" panose="020B0503020204020204" pitchFamily="34" charset="-122"/>
              </a:rPr>
              <a:t>级</a:t>
            </a:r>
            <a:r>
              <a:rPr sz="1400" b="1" spc="70" dirty="0">
                <a:solidFill>
                  <a:srgbClr val="FFF8E6"/>
                </a:solidFill>
                <a:latin typeface="微软雅黑" panose="020B0503020204020204" pitchFamily="34" charset="-122"/>
                <a:cs typeface="微软雅黑" panose="020B0503020204020204" pitchFamily="34" charset="-122"/>
              </a:rPr>
              <a:t>，领导</a:t>
            </a:r>
            <a:r>
              <a:rPr sz="1400" b="1" spc="80" dirty="0">
                <a:solidFill>
                  <a:srgbClr val="FFF8E6"/>
                </a:solidFill>
                <a:latin typeface="微软雅黑" panose="020B0503020204020204" pitchFamily="34" charset="-122"/>
                <a:cs typeface="微软雅黑" panose="020B0503020204020204" pitchFamily="34" charset="-122"/>
              </a:rPr>
              <a:t>工</a:t>
            </a:r>
            <a:r>
              <a:rPr sz="1400" b="1" spc="70" dirty="0">
                <a:solidFill>
                  <a:srgbClr val="FFF8E6"/>
                </a:solidFill>
                <a:latin typeface="微软雅黑" panose="020B0503020204020204" pitchFamily="34" charset="-122"/>
                <a:cs typeface="微软雅黑" panose="020B0503020204020204" pitchFamily="34" charset="-122"/>
              </a:rPr>
              <a:t>人</a:t>
            </a:r>
            <a:r>
              <a:rPr sz="1400" b="1" dirty="0">
                <a:solidFill>
                  <a:srgbClr val="FFF8E6"/>
                </a:solidFill>
                <a:latin typeface="微软雅黑" panose="020B0503020204020204" pitchFamily="34" charset="-122"/>
                <a:cs typeface="微软雅黑" panose="020B0503020204020204" pitchFamily="34" charset="-122"/>
              </a:rPr>
              <a:t>运 </a:t>
            </a:r>
            <a:r>
              <a:rPr sz="1400" b="1" spc="45" dirty="0">
                <a:solidFill>
                  <a:srgbClr val="FFF8E6"/>
                </a:solidFill>
                <a:latin typeface="微软雅黑" panose="020B0503020204020204" pitchFamily="34" charset="-122"/>
                <a:cs typeface="微软雅黑" panose="020B0503020204020204" pitchFamily="34" charset="-122"/>
              </a:rPr>
              <a:t>动</a:t>
            </a:r>
            <a:r>
              <a:rPr sz="1400" b="1" spc="50" dirty="0">
                <a:solidFill>
                  <a:srgbClr val="FFF8E6"/>
                </a:solidFill>
                <a:latin typeface="微软雅黑" panose="020B0503020204020204" pitchFamily="34" charset="-122"/>
                <a:cs typeface="微软雅黑" panose="020B0503020204020204" pitchFamily="34" charset="-122"/>
              </a:rPr>
              <a:t>。</a:t>
            </a:r>
            <a:r>
              <a:rPr sz="1600" b="1" spc="40" dirty="0">
                <a:solidFill>
                  <a:srgbClr val="FF821B"/>
                </a:solidFill>
                <a:latin typeface="微软雅黑" panose="020B0503020204020204" pitchFamily="34" charset="-122"/>
                <a:cs typeface="微软雅黑" panose="020B0503020204020204" pitchFamily="34" charset="-122"/>
              </a:rPr>
              <a:t>会议选举陈独秀、</a:t>
            </a:r>
            <a:r>
              <a:rPr sz="1600" b="1" spc="-5" dirty="0">
                <a:solidFill>
                  <a:srgbClr val="FF821B"/>
                </a:solidFill>
                <a:latin typeface="微软雅黑" panose="020B0503020204020204" pitchFamily="34" charset="-122"/>
                <a:cs typeface="微软雅黑" panose="020B0503020204020204" pitchFamily="34" charset="-122"/>
              </a:rPr>
              <a:t>张 </a:t>
            </a:r>
            <a:r>
              <a:rPr sz="1600" b="1" dirty="0">
                <a:solidFill>
                  <a:srgbClr val="FF821B"/>
                </a:solidFill>
                <a:latin typeface="微软雅黑" panose="020B0503020204020204" pitchFamily="34" charset="-122"/>
                <a:cs typeface="微软雅黑" panose="020B0503020204020204" pitchFamily="34" charset="-122"/>
              </a:rPr>
              <a:t>国</a:t>
            </a:r>
            <a:r>
              <a:rPr sz="1600" b="1" spc="5" dirty="0">
                <a:solidFill>
                  <a:srgbClr val="FF821B"/>
                </a:solidFill>
                <a:latin typeface="微软雅黑" panose="020B0503020204020204" pitchFamily="34" charset="-122"/>
                <a:cs typeface="微软雅黑" panose="020B0503020204020204" pitchFamily="34" charset="-122"/>
              </a:rPr>
              <a:t>焘</a:t>
            </a:r>
            <a:r>
              <a:rPr sz="1600" b="1" dirty="0">
                <a:solidFill>
                  <a:srgbClr val="FF821B"/>
                </a:solidFill>
                <a:latin typeface="微软雅黑" panose="020B0503020204020204" pitchFamily="34" charset="-122"/>
                <a:cs typeface="微软雅黑" panose="020B0503020204020204" pitchFamily="34" charset="-122"/>
              </a:rPr>
              <a:t>、李达组</a:t>
            </a:r>
            <a:r>
              <a:rPr sz="1600" b="1" spc="-5" dirty="0">
                <a:solidFill>
                  <a:srgbClr val="FF821B"/>
                </a:solidFill>
                <a:latin typeface="微软雅黑" panose="020B0503020204020204" pitchFamily="34" charset="-122"/>
                <a:cs typeface="微软雅黑" panose="020B0503020204020204" pitchFamily="34" charset="-122"/>
              </a:rPr>
              <a:t>成</a:t>
            </a:r>
            <a:r>
              <a:rPr sz="1600" b="1" dirty="0">
                <a:solidFill>
                  <a:srgbClr val="FF821B"/>
                </a:solidFill>
                <a:latin typeface="微软雅黑" panose="020B0503020204020204" pitchFamily="34" charset="-122"/>
                <a:cs typeface="微软雅黑" panose="020B0503020204020204" pitchFamily="34" charset="-122"/>
              </a:rPr>
              <a:t>中央</a:t>
            </a:r>
            <a:r>
              <a:rPr sz="1600" b="1" spc="10" dirty="0">
                <a:solidFill>
                  <a:srgbClr val="FF821B"/>
                </a:solidFill>
                <a:latin typeface="微软雅黑" panose="020B0503020204020204" pitchFamily="34" charset="-122"/>
                <a:cs typeface="微软雅黑" panose="020B0503020204020204" pitchFamily="34" charset="-122"/>
              </a:rPr>
              <a:t>局</a:t>
            </a:r>
            <a:r>
              <a:rPr sz="1600" b="1" spc="-5" dirty="0">
                <a:solidFill>
                  <a:srgbClr val="FF821B"/>
                </a:solidFill>
                <a:latin typeface="微软雅黑" panose="020B0503020204020204" pitchFamily="34" charset="-122"/>
                <a:cs typeface="微软雅黑" panose="020B0503020204020204" pitchFamily="34" charset="-122"/>
              </a:rPr>
              <a:t>，陈独秀为中央局书记。</a:t>
            </a:r>
            <a:endParaRPr sz="1600" b="1">
              <a:latin typeface="微软雅黑" panose="020B0503020204020204" pitchFamily="34" charset="-122"/>
              <a:cs typeface="微软雅黑" panose="020B0503020204020204" pitchFamily="34" charset="-122"/>
            </a:endParaRPr>
          </a:p>
        </p:txBody>
      </p:sp>
      <p:sp>
        <p:nvSpPr>
          <p:cNvPr id="11" name="object 11"/>
          <p:cNvSpPr txBox="1">
            <a:spLocks noGrp="1"/>
          </p:cNvSpPr>
          <p:nvPr>
            <p:ph type="title"/>
          </p:nvPr>
        </p:nvSpPr>
        <p:spPr>
          <a:xfrm>
            <a:off x="911860" y="292100"/>
            <a:ext cx="6824980" cy="381635"/>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C00000"/>
                </a:solidFill>
                <a:latin typeface="微软雅黑" panose="020B0503020204020204" pitchFamily="34" charset="-122"/>
                <a:cs typeface="微软雅黑" panose="020B0503020204020204" pitchFamily="34" charset="-122"/>
              </a:rPr>
              <a:t>1.</a:t>
            </a:r>
            <a:r>
              <a:rPr sz="2400" dirty="0">
                <a:solidFill>
                  <a:srgbClr val="C00000"/>
                </a:solidFill>
                <a:latin typeface="微软雅黑" panose="020B0503020204020204" pitchFamily="34" charset="-122"/>
                <a:cs typeface="微软雅黑" panose="020B0503020204020204" pitchFamily="34" charset="-122"/>
              </a:rPr>
              <a:t>中国共产党创立及早</a:t>
            </a:r>
            <a:r>
              <a:rPr lang="zh-CN" sz="2400" dirty="0">
                <a:solidFill>
                  <a:srgbClr val="C00000"/>
                </a:solidFill>
                <a:latin typeface="微软雅黑" panose="020B0503020204020204" pitchFamily="34" charset="-122"/>
                <a:cs typeface="微软雅黑" panose="020B0503020204020204" pitchFamily="34" charset="-122"/>
              </a:rPr>
              <a:t>期</a:t>
            </a:r>
            <a:r>
              <a:rPr sz="2400" dirty="0">
                <a:solidFill>
                  <a:srgbClr val="C00000"/>
                </a:solidFill>
                <a:latin typeface="微软雅黑" panose="020B0503020204020204" pitchFamily="34" charset="-122"/>
                <a:cs typeface="微软雅黑" panose="020B0503020204020204" pitchFamily="34" charset="-122"/>
              </a:rPr>
              <a:t>革命活动时期</a:t>
            </a:r>
            <a:r>
              <a:rPr lang="zh-CN" sz="1400" dirty="0">
                <a:solidFill>
                  <a:srgbClr val="C00000"/>
                </a:solidFill>
                <a:sym typeface="+mn-ea"/>
              </a:rPr>
              <a:t>（</a:t>
            </a:r>
            <a:r>
              <a:rPr lang="en-US" altLang="zh-CN" sz="1400" dirty="0">
                <a:solidFill>
                  <a:srgbClr val="C00000"/>
                </a:solidFill>
                <a:sym typeface="+mn-ea"/>
              </a:rPr>
              <a:t>1921.7—1923.6）</a:t>
            </a: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019060319561891903[1]"/>
          <p:cNvPicPr>
            <a:picLocks noChangeAspect="1"/>
          </p:cNvPicPr>
          <p:nvPr/>
        </p:nvPicPr>
        <p:blipFill>
          <a:blip r:embed="rId2"/>
          <a:stretch>
            <a:fillRect/>
          </a:stretch>
        </p:blipFill>
        <p:spPr>
          <a:xfrm>
            <a:off x="220980" y="1391285"/>
            <a:ext cx="3220085" cy="2655570"/>
          </a:xfrm>
          <a:prstGeom prst="rect">
            <a:avLst/>
          </a:prstGeom>
        </p:spPr>
      </p:pic>
      <p:sp>
        <p:nvSpPr>
          <p:cNvPr id="3" name="文本框 2"/>
          <p:cNvSpPr txBox="1"/>
          <p:nvPr/>
        </p:nvSpPr>
        <p:spPr>
          <a:xfrm>
            <a:off x="3441065" y="570230"/>
            <a:ext cx="4803775" cy="3476625"/>
          </a:xfrm>
          <a:prstGeom prst="rect">
            <a:avLst/>
          </a:prstGeom>
          <a:noFill/>
        </p:spPr>
        <p:txBody>
          <a:bodyPr wrap="square" rtlCol="0" anchor="t">
            <a:spAutoFit/>
          </a:bodyPr>
          <a:lstStyle/>
          <a:p>
            <a:r>
              <a:rPr lang="zh-CN" altLang="en-US" sz="2000">
                <a:solidFill>
                  <a:srgbClr val="C00000"/>
                </a:solidFill>
                <a:latin typeface="华文楷体" panose="02010600040101010101" charset="-122"/>
                <a:ea typeface="华文楷体" panose="02010600040101010101" charset="-122"/>
                <a:cs typeface="华文楷体" panose="02010600040101010101" charset="-122"/>
              </a:rPr>
              <a:t>中国的昨天已经写在人类的史册上，中国的今天正在亿万人民手中创造，中国的明天必将更加美好。全党全军全国各族人民要更加紧密地团结起来，不忘初心，牢记使命，继续把我们的人民共和国巩固好、发展好，继续为实现“两个一百年”奋斗目标、实现中华民族伟大复兴的中国梦而努力奋斗！</a:t>
            </a:r>
          </a:p>
          <a:p>
            <a:r>
              <a:rPr lang="zh-CN" altLang="en-US" sz="2000">
                <a:solidFill>
                  <a:srgbClr val="C00000"/>
                </a:solidFill>
                <a:latin typeface="华文楷体" panose="02010600040101010101" charset="-122"/>
                <a:ea typeface="华文楷体" panose="02010600040101010101" charset="-122"/>
                <a:cs typeface="华文楷体" panose="02010600040101010101" charset="-122"/>
              </a:rPr>
              <a:t>　　</a:t>
            </a:r>
            <a:r>
              <a:rPr lang="zh-CN" altLang="en-US" sz="2000" b="1">
                <a:solidFill>
                  <a:srgbClr val="C00000"/>
                </a:solidFill>
                <a:latin typeface="华文楷体" panose="02010600040101010101" charset="-122"/>
                <a:ea typeface="华文楷体" panose="02010600040101010101" charset="-122"/>
                <a:cs typeface="华文楷体" panose="02010600040101010101" charset="-122"/>
              </a:rPr>
              <a:t>伟大的中华人民共和国万岁！</a:t>
            </a:r>
          </a:p>
          <a:p>
            <a:r>
              <a:rPr lang="zh-CN" altLang="en-US" sz="2000" b="1">
                <a:solidFill>
                  <a:srgbClr val="C00000"/>
                </a:solidFill>
                <a:latin typeface="华文楷体" panose="02010600040101010101" charset="-122"/>
                <a:ea typeface="华文楷体" panose="02010600040101010101" charset="-122"/>
                <a:cs typeface="华文楷体" panose="02010600040101010101" charset="-122"/>
              </a:rPr>
              <a:t>　　伟大的中国共产党万岁！</a:t>
            </a:r>
          </a:p>
          <a:p>
            <a:r>
              <a:rPr lang="zh-CN" altLang="en-US" sz="2000" b="1">
                <a:solidFill>
                  <a:srgbClr val="C00000"/>
                </a:solidFill>
                <a:latin typeface="华文楷体" panose="02010600040101010101" charset="-122"/>
                <a:ea typeface="华文楷体" panose="02010600040101010101" charset="-122"/>
                <a:cs typeface="华文楷体" panose="02010600040101010101" charset="-122"/>
              </a:rPr>
              <a:t>　　伟大的中国人民万岁！</a:t>
            </a:r>
          </a:p>
        </p:txBody>
      </p:sp>
      <p:pic>
        <p:nvPicPr>
          <p:cNvPr id="10" name="图片 9" descr="timg[3]"/>
          <p:cNvPicPr>
            <a:picLocks noChangeAspect="1"/>
          </p:cNvPicPr>
          <p:nvPr/>
        </p:nvPicPr>
        <p:blipFill>
          <a:blip r:embed="rId3"/>
          <a:stretch>
            <a:fillRect/>
          </a:stretch>
        </p:blipFill>
        <p:spPr>
          <a:xfrm>
            <a:off x="694055" y="490855"/>
            <a:ext cx="2273300" cy="1134745"/>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1677983" y="1334764"/>
            <a:ext cx="6050280" cy="2122805"/>
          </a:xfrm>
          <a:prstGeom prst="rect">
            <a:avLst/>
          </a:prstGeom>
          <a:noFill/>
        </p:spPr>
        <p:txBody>
          <a:bodyPr wrap="none" lIns="91440" tIns="45720" rIns="91440" bIns="45720">
            <a:spAutoFit/>
          </a:bodyPr>
          <a:lstStyle/>
          <a:p>
            <a:pPr algn="ctr"/>
            <a:r>
              <a:rPr lang="zh-CN" altLang="en-US" sz="6600" b="1" cap="none" spc="0" dirty="0" smtClean="0">
                <a:ln w="17780" cmpd="sng">
                  <a:solidFill>
                    <a:srgbClr val="FFFFFF"/>
                  </a:solidFill>
                  <a:prstDash val="solid"/>
                  <a:miter lim="800000"/>
                </a:ln>
                <a:solidFill>
                  <a:srgbClr val="CD0000"/>
                </a:solidFill>
                <a:effectLst>
                  <a:outerShdw blurRad="50800" algn="tl" rotWithShape="0">
                    <a:srgbClr val="000000"/>
                  </a:outerShdw>
                </a:effectLst>
                <a:latin typeface="微软雅黑" panose="020B0503020204020204" pitchFamily="34" charset="-122"/>
                <a:ea typeface="微软雅黑" panose="020B0503020204020204" pitchFamily="34" charset="-122"/>
              </a:rPr>
              <a:t>谢谢您的聆听！</a:t>
            </a:r>
          </a:p>
          <a:p>
            <a:pPr algn="ctr"/>
            <a:r>
              <a:rPr lang="zh-CN" altLang="en-US" sz="6600" b="1" cap="none" spc="0" dirty="0">
                <a:ln w="17780" cmpd="sng">
                  <a:solidFill>
                    <a:srgbClr val="FFFFFF"/>
                  </a:solidFill>
                  <a:prstDash val="solid"/>
                  <a:miter lim="800000"/>
                </a:ln>
                <a:solidFill>
                  <a:srgbClr val="CD0000"/>
                </a:solidFill>
                <a:effectLst>
                  <a:outerShdw blurRad="50800" algn="tl" rotWithShape="0">
                    <a:srgbClr val="000000"/>
                  </a:outerShdw>
                </a:effectLst>
                <a:latin typeface="微软雅黑" panose="020B0503020204020204" pitchFamily="34" charset="-122"/>
                <a:ea typeface="微软雅黑" panose="020B0503020204020204" pitchFamily="34" charset="-122"/>
              </a:rPr>
              <a:t>敬请批评指正！</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335" y="187325"/>
            <a:ext cx="499745" cy="469900"/>
          </a:xfrm>
          <a:custGeom>
            <a:avLst/>
            <a:gdLst/>
            <a:ahLst/>
            <a:cxnLst/>
            <a:rect l="l" t="t" r="r" b="b"/>
            <a:pathLst>
              <a:path w="499745" h="469900">
                <a:moveTo>
                  <a:pt x="495122" y="418084"/>
                </a:moveTo>
                <a:lnTo>
                  <a:pt x="76884" y="418084"/>
                </a:lnTo>
                <a:lnTo>
                  <a:pt x="115399" y="441904"/>
                </a:lnTo>
                <a:lnTo>
                  <a:pt x="156490" y="458580"/>
                </a:lnTo>
                <a:lnTo>
                  <a:pt x="199951" y="467902"/>
                </a:lnTo>
                <a:lnTo>
                  <a:pt x="245577" y="469663"/>
                </a:lnTo>
                <a:lnTo>
                  <a:pt x="293161" y="463652"/>
                </a:lnTo>
                <a:lnTo>
                  <a:pt x="342497" y="449661"/>
                </a:lnTo>
                <a:lnTo>
                  <a:pt x="393380" y="427482"/>
                </a:lnTo>
                <a:lnTo>
                  <a:pt x="484788" y="427482"/>
                </a:lnTo>
                <a:lnTo>
                  <a:pt x="495122" y="418084"/>
                </a:lnTo>
                <a:close/>
              </a:path>
              <a:path w="499745" h="469900">
                <a:moveTo>
                  <a:pt x="484788" y="427482"/>
                </a:moveTo>
                <a:lnTo>
                  <a:pt x="393380" y="427482"/>
                </a:lnTo>
                <a:lnTo>
                  <a:pt x="439684" y="468502"/>
                </a:lnTo>
                <a:lnTo>
                  <a:pt x="484788" y="427482"/>
                </a:lnTo>
                <a:close/>
              </a:path>
              <a:path w="499745" h="469900">
                <a:moveTo>
                  <a:pt x="49947" y="320421"/>
                </a:moveTo>
                <a:lnTo>
                  <a:pt x="13752" y="354329"/>
                </a:lnTo>
                <a:lnTo>
                  <a:pt x="22604" y="365273"/>
                </a:lnTo>
                <a:lnTo>
                  <a:pt x="31535" y="375681"/>
                </a:lnTo>
                <a:lnTo>
                  <a:pt x="40623" y="385637"/>
                </a:lnTo>
                <a:lnTo>
                  <a:pt x="49947" y="395224"/>
                </a:lnTo>
                <a:lnTo>
                  <a:pt x="26776" y="396972"/>
                </a:lnTo>
                <a:lnTo>
                  <a:pt x="8496" y="409876"/>
                </a:lnTo>
                <a:lnTo>
                  <a:pt x="0" y="429424"/>
                </a:lnTo>
                <a:lnTo>
                  <a:pt x="6183" y="451103"/>
                </a:lnTo>
                <a:lnTo>
                  <a:pt x="16082" y="460652"/>
                </a:lnTo>
                <a:lnTo>
                  <a:pt x="28589" y="465486"/>
                </a:lnTo>
                <a:lnTo>
                  <a:pt x="42519" y="465320"/>
                </a:lnTo>
                <a:lnTo>
                  <a:pt x="56691" y="459866"/>
                </a:lnTo>
                <a:lnTo>
                  <a:pt x="66948" y="450998"/>
                </a:lnTo>
                <a:lnTo>
                  <a:pt x="74364" y="440451"/>
                </a:lnTo>
                <a:lnTo>
                  <a:pt x="77991" y="429166"/>
                </a:lnTo>
                <a:lnTo>
                  <a:pt x="76884" y="418084"/>
                </a:lnTo>
                <a:lnTo>
                  <a:pt x="495122" y="418084"/>
                </a:lnTo>
                <a:lnTo>
                  <a:pt x="499451" y="414147"/>
                </a:lnTo>
                <a:lnTo>
                  <a:pt x="478095" y="393441"/>
                </a:lnTo>
                <a:lnTo>
                  <a:pt x="222043" y="393441"/>
                </a:lnTo>
                <a:lnTo>
                  <a:pt x="174634" y="387207"/>
                </a:lnTo>
                <a:lnTo>
                  <a:pt x="130382" y="371649"/>
                </a:lnTo>
                <a:lnTo>
                  <a:pt x="88936" y="348732"/>
                </a:lnTo>
                <a:lnTo>
                  <a:pt x="49947" y="320421"/>
                </a:lnTo>
                <a:close/>
              </a:path>
              <a:path w="499745" h="469900">
                <a:moveTo>
                  <a:pt x="287008" y="213360"/>
                </a:moveTo>
                <a:lnTo>
                  <a:pt x="161910" y="213360"/>
                </a:lnTo>
                <a:lnTo>
                  <a:pt x="327734" y="370077"/>
                </a:lnTo>
                <a:lnTo>
                  <a:pt x="272960" y="388386"/>
                </a:lnTo>
                <a:lnTo>
                  <a:pt x="222043" y="393441"/>
                </a:lnTo>
                <a:lnTo>
                  <a:pt x="478095" y="393441"/>
                </a:lnTo>
                <a:lnTo>
                  <a:pt x="453997" y="370077"/>
                </a:lnTo>
                <a:lnTo>
                  <a:pt x="480279" y="318577"/>
                </a:lnTo>
                <a:lnTo>
                  <a:pt x="482289" y="311785"/>
                </a:lnTo>
                <a:lnTo>
                  <a:pt x="391704" y="311785"/>
                </a:lnTo>
                <a:lnTo>
                  <a:pt x="287008" y="213360"/>
                </a:lnTo>
                <a:close/>
              </a:path>
              <a:path w="499745" h="469900">
                <a:moveTo>
                  <a:pt x="258709" y="0"/>
                </a:moveTo>
                <a:lnTo>
                  <a:pt x="308306" y="28575"/>
                </a:lnTo>
                <a:lnTo>
                  <a:pt x="348975" y="63111"/>
                </a:lnTo>
                <a:lnTo>
                  <a:pt x="380470" y="102110"/>
                </a:lnTo>
                <a:lnTo>
                  <a:pt x="402545" y="144081"/>
                </a:lnTo>
                <a:lnTo>
                  <a:pt x="414952" y="187528"/>
                </a:lnTo>
                <a:lnTo>
                  <a:pt x="417445" y="230957"/>
                </a:lnTo>
                <a:lnTo>
                  <a:pt x="409778" y="272874"/>
                </a:lnTo>
                <a:lnTo>
                  <a:pt x="391704" y="311785"/>
                </a:lnTo>
                <a:lnTo>
                  <a:pt x="482289" y="311785"/>
                </a:lnTo>
                <a:lnTo>
                  <a:pt x="494711" y="269816"/>
                </a:lnTo>
                <a:lnTo>
                  <a:pt x="498529" y="224099"/>
                </a:lnTo>
                <a:lnTo>
                  <a:pt x="492964" y="181732"/>
                </a:lnTo>
                <a:lnTo>
                  <a:pt x="479251" y="143019"/>
                </a:lnTo>
                <a:lnTo>
                  <a:pt x="458623" y="108267"/>
                </a:lnTo>
                <a:lnTo>
                  <a:pt x="432314" y="77780"/>
                </a:lnTo>
                <a:lnTo>
                  <a:pt x="401556" y="51863"/>
                </a:lnTo>
                <a:lnTo>
                  <a:pt x="367583" y="30821"/>
                </a:lnTo>
                <a:lnTo>
                  <a:pt x="331629" y="14960"/>
                </a:lnTo>
                <a:lnTo>
                  <a:pt x="294926" y="4584"/>
                </a:lnTo>
                <a:lnTo>
                  <a:pt x="258709" y="0"/>
                </a:lnTo>
                <a:close/>
              </a:path>
              <a:path w="499745" h="469900">
                <a:moveTo>
                  <a:pt x="170317" y="74040"/>
                </a:moveTo>
                <a:lnTo>
                  <a:pt x="46581" y="192150"/>
                </a:lnTo>
                <a:lnTo>
                  <a:pt x="116444" y="256666"/>
                </a:lnTo>
                <a:lnTo>
                  <a:pt x="161910" y="213360"/>
                </a:lnTo>
                <a:lnTo>
                  <a:pt x="287008" y="213360"/>
                </a:lnTo>
                <a:lnTo>
                  <a:pt x="224191" y="154304"/>
                </a:lnTo>
                <a:lnTo>
                  <a:pt x="285646" y="94487"/>
                </a:lnTo>
                <a:lnTo>
                  <a:pt x="269027" y="78549"/>
                </a:lnTo>
                <a:lnTo>
                  <a:pt x="204622" y="78549"/>
                </a:lnTo>
                <a:lnTo>
                  <a:pt x="185890" y="78366"/>
                </a:lnTo>
                <a:lnTo>
                  <a:pt x="170317" y="74040"/>
                </a:lnTo>
                <a:close/>
              </a:path>
              <a:path w="499745" h="469900">
                <a:moveTo>
                  <a:pt x="250289" y="60578"/>
                </a:moveTo>
                <a:lnTo>
                  <a:pt x="226194" y="73112"/>
                </a:lnTo>
                <a:lnTo>
                  <a:pt x="204622" y="78549"/>
                </a:lnTo>
                <a:lnTo>
                  <a:pt x="269027" y="78549"/>
                </a:lnTo>
                <a:lnTo>
                  <a:pt x="250289" y="60578"/>
                </a:lnTo>
                <a:close/>
              </a:path>
            </a:pathLst>
          </a:custGeom>
          <a:solidFill>
            <a:srgbClr val="C00000"/>
          </a:solidFill>
        </p:spPr>
        <p:txBody>
          <a:bodyPr wrap="square" lIns="0" tIns="0" rIns="0" bIns="0" rtlCol="0"/>
          <a:lstStyle/>
          <a:p>
            <a:endParaRPr/>
          </a:p>
        </p:txBody>
      </p:sp>
      <p:sp>
        <p:nvSpPr>
          <p:cNvPr id="3" name="object 3"/>
          <p:cNvSpPr/>
          <p:nvPr/>
        </p:nvSpPr>
        <p:spPr>
          <a:xfrm>
            <a:off x="0" y="809625"/>
            <a:ext cx="9144000" cy="11430"/>
          </a:xfrm>
          <a:custGeom>
            <a:avLst/>
            <a:gdLst/>
            <a:ahLst/>
            <a:cxnLst/>
            <a:rect l="l" t="t" r="r" b="b"/>
            <a:pathLst>
              <a:path w="9144000" h="11430">
                <a:moveTo>
                  <a:pt x="0" y="11175"/>
                </a:moveTo>
                <a:lnTo>
                  <a:pt x="9144000" y="0"/>
                </a:lnTo>
              </a:path>
            </a:pathLst>
          </a:custGeom>
          <a:ln w="12700">
            <a:solidFill>
              <a:srgbClr val="C00000"/>
            </a:solidFill>
          </a:ln>
        </p:spPr>
        <p:txBody>
          <a:bodyPr wrap="square" lIns="0" tIns="0" rIns="0" bIns="0" rtlCol="0"/>
          <a:lstStyle/>
          <a:p>
            <a:endParaRPr/>
          </a:p>
        </p:txBody>
      </p:sp>
      <p:sp>
        <p:nvSpPr>
          <p:cNvPr id="4" name="object 4"/>
          <p:cNvSpPr/>
          <p:nvPr/>
        </p:nvSpPr>
        <p:spPr>
          <a:xfrm>
            <a:off x="7920101" y="0"/>
            <a:ext cx="1223898" cy="105892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739508" y="361569"/>
            <a:ext cx="11684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楷体" panose="02010609060101010101" charset="-122"/>
                <a:cs typeface="楷体" panose="02010609060101010101" charset="-122"/>
              </a:rPr>
              <a:t>认真学习党史新中国史</a:t>
            </a:r>
            <a:endParaRPr sz="900">
              <a:latin typeface="楷体" panose="02010609060101010101" charset="-122"/>
              <a:cs typeface="楷体" panose="02010609060101010101" charset="-122"/>
            </a:endParaRPr>
          </a:p>
        </p:txBody>
      </p:sp>
      <p:sp>
        <p:nvSpPr>
          <p:cNvPr id="7" name="object 7"/>
          <p:cNvSpPr txBox="1"/>
          <p:nvPr/>
        </p:nvSpPr>
        <p:spPr>
          <a:xfrm>
            <a:off x="728345" y="820800"/>
            <a:ext cx="8041005" cy="647065"/>
          </a:xfrm>
          <a:prstGeom prst="rect">
            <a:avLst/>
          </a:prstGeom>
          <a:solidFill>
            <a:srgbClr val="C00000"/>
          </a:solidFill>
        </p:spPr>
        <p:txBody>
          <a:bodyPr vert="horz" wrap="square" lIns="0" tIns="154940" rIns="0" bIns="0" rtlCol="0">
            <a:spAutoFit/>
          </a:bodyPr>
          <a:lstStyle/>
          <a:p>
            <a:pPr marL="615950" marR="514985" indent="-405765">
              <a:lnSpc>
                <a:spcPct val="100000"/>
              </a:lnSpc>
              <a:spcBef>
                <a:spcPts val="1220"/>
              </a:spcBef>
            </a:pPr>
            <a:r>
              <a:rPr sz="1600" b="1" spc="-5" dirty="0">
                <a:solidFill>
                  <a:srgbClr val="FFF8E6"/>
                </a:solidFill>
                <a:latin typeface="微软雅黑" panose="020B0503020204020204" pitchFamily="34" charset="-122"/>
                <a:cs typeface="微软雅黑" panose="020B0503020204020204" pitchFamily="34" charset="-122"/>
              </a:rPr>
              <a:t>中国共产党的产生是中国社会政治</a:t>
            </a:r>
            <a:r>
              <a:rPr sz="1600" b="1" spc="5" dirty="0">
                <a:solidFill>
                  <a:srgbClr val="FFF8E6"/>
                </a:solidFill>
                <a:latin typeface="微软雅黑" panose="020B0503020204020204" pitchFamily="34" charset="-122"/>
                <a:cs typeface="微软雅黑" panose="020B0503020204020204" pitchFamily="34" charset="-122"/>
              </a:rPr>
              <a:t>经</a:t>
            </a:r>
            <a:r>
              <a:rPr sz="1600" b="1" spc="-5" dirty="0">
                <a:solidFill>
                  <a:srgbClr val="FFF8E6"/>
                </a:solidFill>
                <a:latin typeface="微软雅黑" panose="020B0503020204020204" pitchFamily="34" charset="-122"/>
                <a:cs typeface="微软雅黑" panose="020B0503020204020204" pitchFamily="34" charset="-122"/>
              </a:rPr>
              <a:t>济发</a:t>
            </a:r>
            <a:r>
              <a:rPr sz="1600" b="1" spc="5" dirty="0">
                <a:solidFill>
                  <a:srgbClr val="FFF8E6"/>
                </a:solidFill>
                <a:latin typeface="微软雅黑" panose="020B0503020204020204" pitchFamily="34" charset="-122"/>
                <a:cs typeface="微软雅黑" panose="020B0503020204020204" pitchFamily="34" charset="-122"/>
              </a:rPr>
              <a:t>展</a:t>
            </a:r>
            <a:r>
              <a:rPr sz="1600" b="1" spc="-5" dirty="0">
                <a:solidFill>
                  <a:srgbClr val="FFF8E6"/>
                </a:solidFill>
                <a:latin typeface="微软雅黑" panose="020B0503020204020204" pitchFamily="34" charset="-122"/>
                <a:cs typeface="微软雅黑" panose="020B0503020204020204" pitchFamily="34" charset="-122"/>
              </a:rPr>
              <a:t>的必</a:t>
            </a:r>
            <a:r>
              <a:rPr sz="1600" b="1" spc="5" dirty="0">
                <a:solidFill>
                  <a:srgbClr val="FFF8E6"/>
                </a:solidFill>
                <a:latin typeface="微软雅黑" panose="020B0503020204020204" pitchFamily="34" charset="-122"/>
                <a:cs typeface="微软雅黑" panose="020B0503020204020204" pitchFamily="34" charset="-122"/>
              </a:rPr>
              <a:t>然</a:t>
            </a:r>
            <a:r>
              <a:rPr sz="1600" b="1" spc="-5" dirty="0">
                <a:solidFill>
                  <a:srgbClr val="FFF8E6"/>
                </a:solidFill>
                <a:latin typeface="微软雅黑" panose="020B0503020204020204" pitchFamily="34" charset="-122"/>
                <a:cs typeface="微软雅黑" panose="020B0503020204020204" pitchFamily="34" charset="-122"/>
              </a:rPr>
              <a:t>结果</a:t>
            </a:r>
            <a:r>
              <a:rPr sz="1600" b="1" spc="5" dirty="0">
                <a:solidFill>
                  <a:srgbClr val="FFF8E6"/>
                </a:solidFill>
                <a:latin typeface="微软雅黑" panose="020B0503020204020204" pitchFamily="34" charset="-122"/>
                <a:cs typeface="微软雅黑" panose="020B0503020204020204" pitchFamily="34" charset="-122"/>
              </a:rPr>
              <a:t>，</a:t>
            </a:r>
            <a:r>
              <a:rPr sz="1600" b="1" spc="-5" dirty="0">
                <a:solidFill>
                  <a:srgbClr val="FFF8E6"/>
                </a:solidFill>
                <a:latin typeface="微软雅黑" panose="020B0503020204020204" pitchFamily="34" charset="-122"/>
                <a:cs typeface="微软雅黑" panose="020B0503020204020204" pitchFamily="34" charset="-122"/>
              </a:rPr>
              <a:t>是近</a:t>
            </a:r>
            <a:r>
              <a:rPr sz="1600" b="1" spc="5" dirty="0">
                <a:solidFill>
                  <a:srgbClr val="FFF8E6"/>
                </a:solidFill>
                <a:latin typeface="微软雅黑" panose="020B0503020204020204" pitchFamily="34" charset="-122"/>
                <a:cs typeface="微软雅黑" panose="020B0503020204020204" pitchFamily="34" charset="-122"/>
              </a:rPr>
              <a:t>代</a:t>
            </a:r>
            <a:r>
              <a:rPr sz="1600" b="1" spc="-5" dirty="0">
                <a:solidFill>
                  <a:srgbClr val="FFF8E6"/>
                </a:solidFill>
                <a:latin typeface="微软雅黑" panose="020B0503020204020204" pitchFamily="34" charset="-122"/>
                <a:cs typeface="微软雅黑" panose="020B0503020204020204" pitchFamily="34" charset="-122"/>
              </a:rPr>
              <a:t>中国</a:t>
            </a:r>
            <a:r>
              <a:rPr sz="1600" b="1" spc="5" dirty="0">
                <a:solidFill>
                  <a:srgbClr val="FFF8E6"/>
                </a:solidFill>
                <a:latin typeface="微软雅黑" panose="020B0503020204020204" pitchFamily="34" charset="-122"/>
                <a:cs typeface="微软雅黑" panose="020B0503020204020204" pitchFamily="34" charset="-122"/>
              </a:rPr>
              <a:t>革</a:t>
            </a:r>
            <a:r>
              <a:rPr sz="1600" b="1" spc="-5" dirty="0">
                <a:solidFill>
                  <a:srgbClr val="FFF8E6"/>
                </a:solidFill>
                <a:latin typeface="微软雅黑" panose="020B0503020204020204" pitchFamily="34" charset="-122"/>
                <a:cs typeface="微软雅黑" panose="020B0503020204020204" pitchFamily="34" charset="-122"/>
              </a:rPr>
              <a:t>命的</a:t>
            </a:r>
            <a:r>
              <a:rPr sz="1600" b="1" spc="5" dirty="0">
                <a:solidFill>
                  <a:srgbClr val="FFF8E6"/>
                </a:solidFill>
                <a:latin typeface="微软雅黑" panose="020B0503020204020204" pitchFamily="34" charset="-122"/>
                <a:cs typeface="微软雅黑" panose="020B0503020204020204" pitchFamily="34" charset="-122"/>
              </a:rPr>
              <a:t>一</a:t>
            </a:r>
            <a:r>
              <a:rPr sz="1600" b="1" spc="-5" dirty="0">
                <a:solidFill>
                  <a:srgbClr val="FFF8E6"/>
                </a:solidFill>
                <a:latin typeface="微软雅黑" panose="020B0503020204020204" pitchFamily="34" charset="-122"/>
                <a:cs typeface="微软雅黑" panose="020B0503020204020204" pitchFamily="34" charset="-122"/>
              </a:rPr>
              <a:t>个转折点，是中国共产主义运动的伟大</a:t>
            </a:r>
            <a:r>
              <a:rPr sz="1600" b="1" spc="5" dirty="0">
                <a:solidFill>
                  <a:srgbClr val="FFF8E6"/>
                </a:solidFill>
                <a:latin typeface="微软雅黑" panose="020B0503020204020204" pitchFamily="34" charset="-122"/>
                <a:cs typeface="微软雅黑" panose="020B0503020204020204" pitchFamily="34" charset="-122"/>
              </a:rPr>
              <a:t>开</a:t>
            </a:r>
            <a:r>
              <a:rPr sz="1600" b="1" spc="-5" dirty="0">
                <a:solidFill>
                  <a:srgbClr val="FFF8E6"/>
                </a:solidFill>
                <a:latin typeface="微软雅黑" panose="020B0503020204020204" pitchFamily="34" charset="-122"/>
                <a:cs typeface="微软雅黑" panose="020B0503020204020204" pitchFamily="34" charset="-122"/>
              </a:rPr>
              <a:t>端，</a:t>
            </a:r>
            <a:r>
              <a:rPr sz="1600" b="1" spc="5" dirty="0">
                <a:solidFill>
                  <a:srgbClr val="FFF8E6"/>
                </a:solidFill>
                <a:latin typeface="微软雅黑" panose="020B0503020204020204" pitchFamily="34" charset="-122"/>
                <a:cs typeface="微软雅黑" panose="020B0503020204020204" pitchFamily="34" charset="-122"/>
              </a:rPr>
              <a:t>她</a:t>
            </a:r>
            <a:r>
              <a:rPr sz="1600" b="1" spc="-5" dirty="0">
                <a:solidFill>
                  <a:srgbClr val="FFF8E6"/>
                </a:solidFill>
                <a:latin typeface="微软雅黑" panose="020B0503020204020204" pitchFamily="34" charset="-122"/>
                <a:cs typeface="微软雅黑" panose="020B0503020204020204" pitchFamily="34" charset="-122"/>
              </a:rPr>
              <a:t>的成</a:t>
            </a:r>
            <a:r>
              <a:rPr sz="1600" b="1" spc="5" dirty="0">
                <a:solidFill>
                  <a:srgbClr val="FFF8E6"/>
                </a:solidFill>
                <a:latin typeface="微软雅黑" panose="020B0503020204020204" pitchFamily="34" charset="-122"/>
                <a:cs typeface="微软雅黑" panose="020B0503020204020204" pitchFamily="34" charset="-122"/>
              </a:rPr>
              <a:t>立</a:t>
            </a:r>
            <a:r>
              <a:rPr sz="1600" b="1" spc="-5" dirty="0">
                <a:solidFill>
                  <a:srgbClr val="FFF8E6"/>
                </a:solidFill>
                <a:latin typeface="微软雅黑" panose="020B0503020204020204" pitchFamily="34" charset="-122"/>
                <a:cs typeface="微软雅黑" panose="020B0503020204020204" pitchFamily="34" charset="-122"/>
              </a:rPr>
              <a:t>具有</a:t>
            </a:r>
            <a:r>
              <a:rPr sz="1600" b="1" spc="5" dirty="0">
                <a:solidFill>
                  <a:srgbClr val="FFF8E6"/>
                </a:solidFill>
                <a:latin typeface="微软雅黑" panose="020B0503020204020204" pitchFamily="34" charset="-122"/>
                <a:cs typeface="微软雅黑" panose="020B0503020204020204" pitchFamily="34" charset="-122"/>
              </a:rPr>
              <a:t>伟</a:t>
            </a:r>
            <a:r>
              <a:rPr sz="1600" b="1" spc="-5" dirty="0">
                <a:solidFill>
                  <a:srgbClr val="FFF8E6"/>
                </a:solidFill>
                <a:latin typeface="微软雅黑" panose="020B0503020204020204" pitchFamily="34" charset="-122"/>
                <a:cs typeface="微软雅黑" panose="020B0503020204020204" pitchFamily="34" charset="-122"/>
              </a:rPr>
              <a:t>大的</a:t>
            </a:r>
            <a:r>
              <a:rPr sz="1600" b="1" spc="5" dirty="0">
                <a:solidFill>
                  <a:srgbClr val="FFF8E6"/>
                </a:solidFill>
                <a:latin typeface="微软雅黑" panose="020B0503020204020204" pitchFamily="34" charset="-122"/>
                <a:cs typeface="微软雅黑" panose="020B0503020204020204" pitchFamily="34" charset="-122"/>
              </a:rPr>
              <a:t>历</a:t>
            </a:r>
            <a:r>
              <a:rPr sz="1600" b="1" spc="-5" dirty="0">
                <a:solidFill>
                  <a:srgbClr val="FFF8E6"/>
                </a:solidFill>
                <a:latin typeface="微软雅黑" panose="020B0503020204020204" pitchFamily="34" charset="-122"/>
                <a:cs typeface="微软雅黑" panose="020B0503020204020204" pitchFamily="34" charset="-122"/>
              </a:rPr>
              <a:t>史意</a:t>
            </a:r>
            <a:r>
              <a:rPr sz="1600" b="1" spc="5" dirty="0">
                <a:solidFill>
                  <a:srgbClr val="FFF8E6"/>
                </a:solidFill>
                <a:latin typeface="微软雅黑" panose="020B0503020204020204" pitchFamily="34" charset="-122"/>
                <a:cs typeface="微软雅黑" panose="020B0503020204020204" pitchFamily="34" charset="-122"/>
              </a:rPr>
              <a:t>义</a:t>
            </a:r>
            <a:r>
              <a:rPr sz="1600" b="1" spc="-5" dirty="0">
                <a:solidFill>
                  <a:srgbClr val="FFF8E6"/>
                </a:solidFill>
                <a:latin typeface="微软雅黑" panose="020B0503020204020204" pitchFamily="34" charset="-122"/>
                <a:cs typeface="微软雅黑" panose="020B0503020204020204" pitchFamily="34" charset="-122"/>
              </a:rPr>
              <a:t>。</a:t>
            </a:r>
            <a:endParaRPr sz="1600">
              <a:latin typeface="微软雅黑" panose="020B0503020204020204" pitchFamily="34" charset="-122"/>
              <a:cs typeface="微软雅黑" panose="020B0503020204020204" pitchFamily="34" charset="-122"/>
            </a:endParaRPr>
          </a:p>
        </p:txBody>
      </p:sp>
      <p:sp>
        <p:nvSpPr>
          <p:cNvPr id="8" name="object 8"/>
          <p:cNvSpPr txBox="1"/>
          <p:nvPr/>
        </p:nvSpPr>
        <p:spPr>
          <a:xfrm>
            <a:off x="3520185" y="3885234"/>
            <a:ext cx="5066030" cy="443230"/>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C00000"/>
                </a:solidFill>
                <a:latin typeface="微软雅黑" panose="020B0503020204020204" pitchFamily="34" charset="-122"/>
                <a:cs typeface="微软雅黑" panose="020B0503020204020204" pitchFamily="34" charset="-122"/>
              </a:rPr>
              <a:t>最后</a:t>
            </a:r>
            <a:r>
              <a:rPr sz="1400" b="1" spc="-5" dirty="0">
                <a:solidFill>
                  <a:srgbClr val="C00000"/>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有了新的道路和</a:t>
            </a:r>
            <a:r>
              <a:rPr sz="1400" b="1" spc="-15" dirty="0">
                <a:solidFill>
                  <a:srgbClr val="5F0E04"/>
                </a:solidFill>
                <a:latin typeface="微软雅黑" panose="020B0503020204020204" pitchFamily="34" charset="-122"/>
                <a:cs typeface="微软雅黑" panose="020B0503020204020204" pitchFamily="34" charset="-122"/>
              </a:rPr>
              <a:t>前</a:t>
            </a:r>
            <a:r>
              <a:rPr sz="1400" b="1" dirty="0">
                <a:solidFill>
                  <a:srgbClr val="5F0E04"/>
                </a:solidFill>
                <a:latin typeface="微软雅黑" panose="020B0503020204020204" pitchFamily="34" charset="-122"/>
                <a:cs typeface="微软雅黑" panose="020B0503020204020204" pitchFamily="34" charset="-122"/>
              </a:rPr>
              <a:t>途。</a:t>
            </a:r>
            <a:r>
              <a:rPr sz="1400" b="1" spc="-70" dirty="0">
                <a:solidFill>
                  <a:srgbClr val="5F0E04"/>
                </a:solidFill>
                <a:latin typeface="微软雅黑" panose="020B0503020204020204" pitchFamily="34" charset="-122"/>
                <a:cs typeface="微软雅黑" panose="020B0503020204020204" pitchFamily="34" charset="-122"/>
              </a:rPr>
              <a:t> </a:t>
            </a:r>
            <a:r>
              <a:rPr sz="1400" b="1" dirty="0">
                <a:solidFill>
                  <a:srgbClr val="5F0E04"/>
                </a:solidFill>
                <a:latin typeface="微软雅黑" panose="020B0503020204020204" pitchFamily="34" charset="-122"/>
                <a:cs typeface="微软雅黑" panose="020B0503020204020204" pitchFamily="34" charset="-122"/>
              </a:rPr>
              <a:t>通过建立人民民主专政，走社</a:t>
            </a:r>
            <a:r>
              <a:rPr sz="1400" b="1" spc="-15" dirty="0">
                <a:solidFill>
                  <a:srgbClr val="5F0E04"/>
                </a:solidFill>
                <a:latin typeface="微软雅黑" panose="020B0503020204020204" pitchFamily="34" charset="-122"/>
                <a:cs typeface="微软雅黑" panose="020B0503020204020204" pitchFamily="34" charset="-122"/>
              </a:rPr>
              <a:t>会</a:t>
            </a:r>
            <a:r>
              <a:rPr sz="1400" b="1" dirty="0">
                <a:solidFill>
                  <a:srgbClr val="5F0E04"/>
                </a:solidFill>
                <a:latin typeface="微软雅黑" panose="020B0503020204020204" pitchFamily="34" charset="-122"/>
                <a:cs typeface="微软雅黑" panose="020B0503020204020204" pitchFamily="34" charset="-122"/>
              </a:rPr>
              <a:t>主 义和共产主义的道路，</a:t>
            </a:r>
            <a:r>
              <a:rPr sz="1400" b="1" spc="-15" dirty="0">
                <a:solidFill>
                  <a:srgbClr val="5F0E04"/>
                </a:solidFill>
                <a:latin typeface="微软雅黑" panose="020B0503020204020204" pitchFamily="34" charset="-122"/>
                <a:cs typeface="微软雅黑" panose="020B0503020204020204" pitchFamily="34" charset="-122"/>
              </a:rPr>
              <a:t>中</a:t>
            </a:r>
            <a:r>
              <a:rPr sz="1400" b="1" dirty="0">
                <a:solidFill>
                  <a:srgbClr val="5F0E04"/>
                </a:solidFill>
                <a:latin typeface="微软雅黑" panose="020B0503020204020204" pitchFamily="34" charset="-122"/>
                <a:cs typeface="微软雅黑" panose="020B0503020204020204" pitchFamily="34" charset="-122"/>
              </a:rPr>
              <a:t>国革</a:t>
            </a:r>
            <a:r>
              <a:rPr sz="1400" b="1" spc="-15" dirty="0">
                <a:solidFill>
                  <a:srgbClr val="5F0E04"/>
                </a:solidFill>
                <a:latin typeface="微软雅黑" panose="020B0503020204020204" pitchFamily="34" charset="-122"/>
                <a:cs typeface="微软雅黑" panose="020B0503020204020204" pitchFamily="34" charset="-122"/>
              </a:rPr>
              <a:t>命</a:t>
            </a:r>
            <a:r>
              <a:rPr sz="1400" b="1" dirty="0">
                <a:solidFill>
                  <a:srgbClr val="5F0E04"/>
                </a:solidFill>
                <a:latin typeface="微软雅黑" panose="020B0503020204020204" pitchFamily="34" charset="-122"/>
                <a:cs typeface="微软雅黑" panose="020B0503020204020204" pitchFamily="34" charset="-122"/>
              </a:rPr>
              <a:t>从此</a:t>
            </a:r>
            <a:r>
              <a:rPr sz="1400" b="1" spc="-15" dirty="0">
                <a:solidFill>
                  <a:srgbClr val="5F0E04"/>
                </a:solidFill>
                <a:latin typeface="微软雅黑" panose="020B0503020204020204" pitchFamily="34" charset="-122"/>
                <a:cs typeface="微软雅黑" panose="020B0503020204020204" pitchFamily="34" charset="-122"/>
              </a:rPr>
              <a:t>进</a:t>
            </a:r>
            <a:r>
              <a:rPr sz="1400" b="1" dirty="0">
                <a:solidFill>
                  <a:srgbClr val="5F0E04"/>
                </a:solidFill>
                <a:latin typeface="微软雅黑" panose="020B0503020204020204" pitchFamily="34" charset="-122"/>
                <a:cs typeface="微软雅黑" panose="020B0503020204020204" pitchFamily="34" charset="-122"/>
              </a:rPr>
              <a:t>入了</a:t>
            </a:r>
            <a:r>
              <a:rPr sz="1400" b="1" spc="-15" dirty="0">
                <a:solidFill>
                  <a:srgbClr val="5F0E04"/>
                </a:solidFill>
                <a:latin typeface="微软雅黑" panose="020B0503020204020204" pitchFamily="34" charset="-122"/>
                <a:cs typeface="微软雅黑" panose="020B0503020204020204" pitchFamily="34" charset="-122"/>
              </a:rPr>
              <a:t>一</a:t>
            </a:r>
            <a:r>
              <a:rPr sz="1400" b="1" dirty="0">
                <a:solidFill>
                  <a:srgbClr val="5F0E04"/>
                </a:solidFill>
                <a:latin typeface="微软雅黑" panose="020B0503020204020204" pitchFamily="34" charset="-122"/>
                <a:cs typeface="微软雅黑" panose="020B0503020204020204" pitchFamily="34" charset="-122"/>
              </a:rPr>
              <a:t>个崭</a:t>
            </a:r>
            <a:r>
              <a:rPr sz="1400" b="1" spc="-15" dirty="0">
                <a:solidFill>
                  <a:srgbClr val="5F0E04"/>
                </a:solidFill>
                <a:latin typeface="微软雅黑" panose="020B0503020204020204" pitchFamily="34" charset="-122"/>
                <a:cs typeface="微软雅黑" panose="020B0503020204020204" pitchFamily="34" charset="-122"/>
              </a:rPr>
              <a:t>新</a:t>
            </a:r>
            <a:r>
              <a:rPr sz="1400" b="1" dirty="0">
                <a:solidFill>
                  <a:srgbClr val="5F0E04"/>
                </a:solidFill>
                <a:latin typeface="微软雅黑" panose="020B0503020204020204" pitchFamily="34" charset="-122"/>
                <a:cs typeface="微软雅黑" panose="020B0503020204020204" pitchFamily="34" charset="-122"/>
              </a:rPr>
              <a:t>的时</a:t>
            </a:r>
            <a:r>
              <a:rPr sz="1400" b="1" spc="-15" dirty="0">
                <a:solidFill>
                  <a:srgbClr val="5F0E04"/>
                </a:solidFill>
                <a:latin typeface="微软雅黑" panose="020B0503020204020204" pitchFamily="34" charset="-122"/>
                <a:cs typeface="微软雅黑" panose="020B0503020204020204" pitchFamily="34" charset="-122"/>
              </a:rPr>
              <a:t>期</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9" name="object 9"/>
          <p:cNvSpPr txBox="1"/>
          <p:nvPr/>
        </p:nvSpPr>
        <p:spPr>
          <a:xfrm>
            <a:off x="3520185" y="1929130"/>
            <a:ext cx="5016500" cy="443230"/>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C00000"/>
                </a:solidFill>
                <a:latin typeface="微软雅黑" panose="020B0503020204020204" pitchFamily="34" charset="-122"/>
                <a:cs typeface="微软雅黑" panose="020B0503020204020204" pitchFamily="34" charset="-122"/>
              </a:rPr>
              <a:t>首先</a:t>
            </a:r>
            <a:r>
              <a:rPr sz="1400" b="1" spc="-5" dirty="0">
                <a:solidFill>
                  <a:srgbClr val="C00000"/>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中国革命从此有</a:t>
            </a:r>
            <a:r>
              <a:rPr sz="1400" b="1" spc="-15" dirty="0">
                <a:solidFill>
                  <a:srgbClr val="5F0E04"/>
                </a:solidFill>
                <a:latin typeface="微软雅黑" panose="020B0503020204020204" pitchFamily="34" charset="-122"/>
                <a:cs typeface="微软雅黑" panose="020B0503020204020204" pitchFamily="34" charset="-122"/>
              </a:rPr>
              <a:t>了</a:t>
            </a:r>
            <a:r>
              <a:rPr sz="1400" b="1" dirty="0">
                <a:solidFill>
                  <a:srgbClr val="5F0E04"/>
                </a:solidFill>
                <a:latin typeface="微软雅黑" panose="020B0503020204020204" pitchFamily="34" charset="-122"/>
                <a:cs typeface="微软雅黑" panose="020B0503020204020204" pitchFamily="34" charset="-122"/>
              </a:rPr>
              <a:t>一个</a:t>
            </a:r>
            <a:r>
              <a:rPr sz="1400" b="1" spc="-15" dirty="0">
                <a:solidFill>
                  <a:srgbClr val="5F0E04"/>
                </a:solidFill>
                <a:latin typeface="微软雅黑" panose="020B0503020204020204" pitchFamily="34" charset="-122"/>
                <a:cs typeface="微软雅黑" panose="020B0503020204020204" pitchFamily="34" charset="-122"/>
              </a:rPr>
              <a:t>新</a:t>
            </a:r>
            <a:r>
              <a:rPr sz="1400" b="1" dirty="0">
                <a:solidFill>
                  <a:srgbClr val="5F0E04"/>
                </a:solidFill>
                <a:latin typeface="微软雅黑" panose="020B0503020204020204" pitchFamily="34" charset="-122"/>
                <a:cs typeface="微软雅黑" panose="020B0503020204020204" pitchFamily="34" charset="-122"/>
              </a:rPr>
              <a:t>的领</a:t>
            </a:r>
            <a:r>
              <a:rPr sz="1400" b="1" spc="-15" dirty="0">
                <a:solidFill>
                  <a:srgbClr val="5F0E04"/>
                </a:solidFill>
                <a:latin typeface="微软雅黑" panose="020B0503020204020204" pitchFamily="34" charset="-122"/>
                <a:cs typeface="微软雅黑" panose="020B0503020204020204" pitchFamily="34" charset="-122"/>
              </a:rPr>
              <a:t>导</a:t>
            </a:r>
            <a:r>
              <a:rPr sz="1400" b="1" dirty="0">
                <a:solidFill>
                  <a:srgbClr val="5F0E04"/>
                </a:solidFill>
                <a:latin typeface="微软雅黑" panose="020B0503020204020204" pitchFamily="34" charset="-122"/>
                <a:cs typeface="微软雅黑" panose="020B0503020204020204" pitchFamily="34" charset="-122"/>
              </a:rPr>
              <a:t>力量</a:t>
            </a:r>
            <a:r>
              <a:rPr sz="1400" b="1" spc="-15" dirty="0">
                <a:solidFill>
                  <a:srgbClr val="5F0E04"/>
                </a:solidFill>
                <a:latin typeface="微软雅黑" panose="020B0503020204020204" pitchFamily="34" charset="-122"/>
                <a:cs typeface="微软雅黑" panose="020B0503020204020204" pitchFamily="34" charset="-122"/>
              </a:rPr>
              <a:t>和</a:t>
            </a:r>
            <a:r>
              <a:rPr sz="1400" b="1" dirty="0">
                <a:solidFill>
                  <a:srgbClr val="5F0E04"/>
                </a:solidFill>
                <a:latin typeface="微软雅黑" panose="020B0503020204020204" pitchFamily="34" charset="-122"/>
                <a:cs typeface="微软雅黑" panose="020B0503020204020204" pitchFamily="34" charset="-122"/>
              </a:rPr>
              <a:t>领导</a:t>
            </a:r>
            <a:r>
              <a:rPr sz="1400" b="1" spc="-15" dirty="0">
                <a:solidFill>
                  <a:srgbClr val="5F0E04"/>
                </a:solidFill>
                <a:latin typeface="微软雅黑" panose="020B0503020204020204" pitchFamily="34" charset="-122"/>
                <a:cs typeface="微软雅黑" panose="020B0503020204020204" pitchFamily="34" charset="-122"/>
              </a:rPr>
              <a:t>核</a:t>
            </a:r>
            <a:r>
              <a:rPr sz="1400" b="1" dirty="0">
                <a:solidFill>
                  <a:srgbClr val="5F0E04"/>
                </a:solidFill>
                <a:latin typeface="微软雅黑" panose="020B0503020204020204" pitchFamily="34" charset="-122"/>
                <a:cs typeface="微软雅黑" panose="020B0503020204020204" pitchFamily="34" charset="-122"/>
              </a:rPr>
              <a:t>心。</a:t>
            </a:r>
            <a:r>
              <a:rPr sz="1400" b="1" spc="-15" dirty="0">
                <a:solidFill>
                  <a:srgbClr val="5F0E04"/>
                </a:solidFill>
                <a:latin typeface="微软雅黑" panose="020B0503020204020204" pitchFamily="34" charset="-122"/>
                <a:cs typeface="微软雅黑" panose="020B0503020204020204" pitchFamily="34" charset="-122"/>
              </a:rPr>
              <a:t>中</a:t>
            </a:r>
            <a:r>
              <a:rPr sz="1400" b="1" dirty="0">
                <a:solidFill>
                  <a:srgbClr val="5F0E04"/>
                </a:solidFill>
                <a:latin typeface="微软雅黑" panose="020B0503020204020204" pitchFamily="34" charset="-122"/>
                <a:cs typeface="微软雅黑" panose="020B0503020204020204" pitchFamily="34" charset="-122"/>
              </a:rPr>
              <a:t>国革 命不再由资产阶级领导</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而是</a:t>
            </a:r>
            <a:r>
              <a:rPr sz="1400" b="1" spc="-15" dirty="0">
                <a:solidFill>
                  <a:srgbClr val="5F0E04"/>
                </a:solidFill>
                <a:latin typeface="微软雅黑" panose="020B0503020204020204" pitchFamily="34" charset="-122"/>
                <a:cs typeface="微软雅黑" panose="020B0503020204020204" pitchFamily="34" charset="-122"/>
              </a:rPr>
              <a:t>无</a:t>
            </a:r>
            <a:r>
              <a:rPr sz="1400" b="1" dirty="0">
                <a:solidFill>
                  <a:srgbClr val="5F0E04"/>
                </a:solidFill>
                <a:latin typeface="微软雅黑" panose="020B0503020204020204" pitchFamily="34" charset="-122"/>
                <a:cs typeface="微软雅黑" panose="020B0503020204020204" pitchFamily="34" charset="-122"/>
              </a:rPr>
              <a:t>产阶</a:t>
            </a:r>
            <a:r>
              <a:rPr sz="1400" b="1" spc="-15" dirty="0">
                <a:solidFill>
                  <a:srgbClr val="5F0E04"/>
                </a:solidFill>
                <a:latin typeface="微软雅黑" panose="020B0503020204020204" pitchFamily="34" charset="-122"/>
                <a:cs typeface="微软雅黑" panose="020B0503020204020204" pitchFamily="34" charset="-122"/>
              </a:rPr>
              <a:t>级</a:t>
            </a:r>
            <a:r>
              <a:rPr sz="1400" b="1" dirty="0">
                <a:solidFill>
                  <a:srgbClr val="5F0E04"/>
                </a:solidFill>
                <a:latin typeface="微软雅黑" panose="020B0503020204020204" pitchFamily="34" charset="-122"/>
                <a:cs typeface="微软雅黑" panose="020B0503020204020204" pitchFamily="34" charset="-122"/>
              </a:rPr>
              <a:t>及其</a:t>
            </a:r>
            <a:r>
              <a:rPr sz="1400" b="1" spc="-15" dirty="0">
                <a:solidFill>
                  <a:srgbClr val="5F0E04"/>
                </a:solidFill>
                <a:latin typeface="微软雅黑" panose="020B0503020204020204" pitchFamily="34" charset="-122"/>
                <a:cs typeface="微软雅黑" panose="020B0503020204020204" pitchFamily="34" charset="-122"/>
              </a:rPr>
              <a:t>政</a:t>
            </a:r>
            <a:r>
              <a:rPr sz="1400" b="1" dirty="0">
                <a:solidFill>
                  <a:srgbClr val="5F0E04"/>
                </a:solidFill>
                <a:latin typeface="微软雅黑" panose="020B0503020204020204" pitchFamily="34" charset="-122"/>
                <a:cs typeface="微软雅黑" panose="020B0503020204020204" pitchFamily="34" charset="-122"/>
              </a:rPr>
              <a:t>党来</a:t>
            </a:r>
            <a:r>
              <a:rPr sz="1400" b="1" spc="-15" dirty="0">
                <a:solidFill>
                  <a:srgbClr val="5F0E04"/>
                </a:solidFill>
                <a:latin typeface="微软雅黑" panose="020B0503020204020204" pitchFamily="34" charset="-122"/>
                <a:cs typeface="微软雅黑" panose="020B0503020204020204" pitchFamily="34" charset="-122"/>
              </a:rPr>
              <a:t>领</a:t>
            </a:r>
            <a:r>
              <a:rPr sz="1400" b="1" dirty="0">
                <a:solidFill>
                  <a:srgbClr val="5F0E04"/>
                </a:solidFill>
                <a:latin typeface="微软雅黑" panose="020B0503020204020204" pitchFamily="34" charset="-122"/>
                <a:cs typeface="微软雅黑" panose="020B0503020204020204" pitchFamily="34" charset="-122"/>
              </a:rPr>
              <a:t>导了。</a:t>
            </a:r>
            <a:endParaRPr sz="1400" b="1">
              <a:latin typeface="微软雅黑" panose="020B0503020204020204" pitchFamily="34" charset="-122"/>
              <a:cs typeface="微软雅黑" panose="020B0503020204020204" pitchFamily="34" charset="-122"/>
            </a:endParaRPr>
          </a:p>
        </p:txBody>
      </p:sp>
      <p:sp>
        <p:nvSpPr>
          <p:cNvPr id="10" name="object 10"/>
          <p:cNvSpPr txBox="1"/>
          <p:nvPr/>
        </p:nvSpPr>
        <p:spPr>
          <a:xfrm>
            <a:off x="3520185" y="2597658"/>
            <a:ext cx="5016500" cy="443230"/>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C00000"/>
                </a:solidFill>
                <a:latin typeface="微软雅黑" panose="020B0503020204020204" pitchFamily="34" charset="-122"/>
                <a:cs typeface="微软雅黑" panose="020B0503020204020204" pitchFamily="34" charset="-122"/>
              </a:rPr>
              <a:t>其次</a:t>
            </a:r>
            <a:r>
              <a:rPr sz="1400" b="1" spc="-5" dirty="0">
                <a:solidFill>
                  <a:srgbClr val="C00000"/>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有了新的指导思</a:t>
            </a:r>
            <a:r>
              <a:rPr sz="1400" b="1" spc="-15" dirty="0">
                <a:solidFill>
                  <a:srgbClr val="5F0E04"/>
                </a:solidFill>
                <a:latin typeface="微软雅黑" panose="020B0503020204020204" pitchFamily="34" charset="-122"/>
                <a:cs typeface="微软雅黑" panose="020B0503020204020204" pitchFamily="34" charset="-122"/>
              </a:rPr>
              <a:t>想</a:t>
            </a:r>
            <a:r>
              <a:rPr sz="1400" b="1" dirty="0">
                <a:solidFill>
                  <a:srgbClr val="5F0E04"/>
                </a:solidFill>
                <a:latin typeface="微软雅黑" panose="020B0503020204020204" pitchFamily="34" charset="-122"/>
                <a:cs typeface="微软雅黑" panose="020B0503020204020204" pitchFamily="34" charset="-122"/>
              </a:rPr>
              <a:t>和新</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革命</a:t>
            </a:r>
            <a:r>
              <a:rPr sz="1400" b="1" spc="-15" dirty="0">
                <a:solidFill>
                  <a:srgbClr val="5F0E04"/>
                </a:solidFill>
                <a:latin typeface="微软雅黑" panose="020B0503020204020204" pitchFamily="34" charset="-122"/>
                <a:cs typeface="微软雅黑" panose="020B0503020204020204" pitchFamily="34" charset="-122"/>
              </a:rPr>
              <a:t>纲</a:t>
            </a:r>
            <a:r>
              <a:rPr sz="1400" b="1" dirty="0">
                <a:solidFill>
                  <a:srgbClr val="5F0E04"/>
                </a:solidFill>
                <a:latin typeface="微软雅黑" panose="020B0503020204020204" pitchFamily="34" charset="-122"/>
                <a:cs typeface="微软雅黑" panose="020B0503020204020204" pitchFamily="34" charset="-122"/>
              </a:rPr>
              <a:t>领。</a:t>
            </a:r>
            <a:r>
              <a:rPr sz="1400" b="1" spc="-15" dirty="0">
                <a:solidFill>
                  <a:srgbClr val="5F0E04"/>
                </a:solidFill>
                <a:latin typeface="微软雅黑" panose="020B0503020204020204" pitchFamily="34" charset="-122"/>
                <a:cs typeface="微软雅黑" panose="020B0503020204020204" pitchFamily="34" charset="-122"/>
              </a:rPr>
              <a:t>有</a:t>
            </a:r>
            <a:r>
              <a:rPr sz="1400" b="1" dirty="0">
                <a:solidFill>
                  <a:srgbClr val="5F0E04"/>
                </a:solidFill>
                <a:latin typeface="微软雅黑" panose="020B0503020204020204" pitchFamily="34" charset="-122"/>
                <a:cs typeface="微软雅黑" panose="020B0503020204020204" pitchFamily="34" charset="-122"/>
              </a:rPr>
              <a:t>了马</a:t>
            </a:r>
            <a:r>
              <a:rPr sz="1400" b="1" spc="-15" dirty="0">
                <a:solidFill>
                  <a:srgbClr val="5F0E04"/>
                </a:solidFill>
                <a:latin typeface="微软雅黑" panose="020B0503020204020204" pitchFamily="34" charset="-122"/>
                <a:cs typeface="微软雅黑" panose="020B0503020204020204" pitchFamily="34" charset="-122"/>
              </a:rPr>
              <a:t>克</a:t>
            </a:r>
            <a:r>
              <a:rPr sz="1400" b="1" dirty="0">
                <a:solidFill>
                  <a:srgbClr val="5F0E04"/>
                </a:solidFill>
                <a:latin typeface="微软雅黑" panose="020B0503020204020204" pitchFamily="34" charset="-122"/>
                <a:cs typeface="微软雅黑" panose="020B0503020204020204" pitchFamily="34" charset="-122"/>
              </a:rPr>
              <a:t>思马</a:t>
            </a:r>
            <a:r>
              <a:rPr sz="1400" b="1" spc="-15" dirty="0">
                <a:solidFill>
                  <a:srgbClr val="5F0E04"/>
                </a:solidFill>
                <a:latin typeface="微软雅黑" panose="020B0503020204020204" pitchFamily="34" charset="-122"/>
                <a:cs typeface="微软雅黑" panose="020B0503020204020204" pitchFamily="34" charset="-122"/>
              </a:rPr>
              <a:t>克</a:t>
            </a:r>
            <a:r>
              <a:rPr sz="1400" b="1" dirty="0">
                <a:solidFill>
                  <a:srgbClr val="5F0E04"/>
                </a:solidFill>
                <a:latin typeface="微软雅黑" panose="020B0503020204020204" pitchFamily="34" charset="-122"/>
                <a:cs typeface="微软雅黑" panose="020B0503020204020204" pitchFamily="34" charset="-122"/>
              </a:rPr>
              <a:t>思主 义这个锐利的思想武器</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有了</a:t>
            </a:r>
            <a:r>
              <a:rPr sz="1400" b="1" spc="-15" dirty="0">
                <a:solidFill>
                  <a:srgbClr val="5F0E04"/>
                </a:solidFill>
                <a:latin typeface="微软雅黑" panose="020B0503020204020204" pitchFamily="34" charset="-122"/>
                <a:cs typeface="微软雅黑" panose="020B0503020204020204" pitchFamily="34" charset="-122"/>
              </a:rPr>
              <a:t>明</a:t>
            </a:r>
            <a:r>
              <a:rPr sz="1400" b="1" dirty="0">
                <a:solidFill>
                  <a:srgbClr val="5F0E04"/>
                </a:solidFill>
                <a:latin typeface="微软雅黑" panose="020B0503020204020204" pitchFamily="34" charset="-122"/>
                <a:cs typeface="微软雅黑" panose="020B0503020204020204" pitchFamily="34" charset="-122"/>
              </a:rPr>
              <a:t>确的</a:t>
            </a:r>
            <a:r>
              <a:rPr sz="1400" b="1" spc="-15" dirty="0">
                <a:solidFill>
                  <a:srgbClr val="5F0E04"/>
                </a:solidFill>
                <a:latin typeface="微软雅黑" panose="020B0503020204020204" pitchFamily="34" charset="-122"/>
                <a:cs typeface="微软雅黑" panose="020B0503020204020204" pitchFamily="34" charset="-122"/>
              </a:rPr>
              <a:t>奋</a:t>
            </a:r>
            <a:r>
              <a:rPr sz="1400" b="1" dirty="0">
                <a:solidFill>
                  <a:srgbClr val="5F0E04"/>
                </a:solidFill>
                <a:latin typeface="微软雅黑" panose="020B0503020204020204" pitchFamily="34" charset="-122"/>
                <a:cs typeface="微软雅黑" panose="020B0503020204020204" pitchFamily="34" charset="-122"/>
              </a:rPr>
              <a:t>斗目</a:t>
            </a:r>
            <a:r>
              <a:rPr sz="1400" b="1" spc="-15" dirty="0">
                <a:solidFill>
                  <a:srgbClr val="5F0E04"/>
                </a:solidFill>
                <a:latin typeface="微软雅黑" panose="020B0503020204020204" pitchFamily="34" charset="-122"/>
                <a:cs typeface="微软雅黑" panose="020B0503020204020204" pitchFamily="34" charset="-122"/>
              </a:rPr>
              <a:t>标</a:t>
            </a:r>
            <a:r>
              <a:rPr sz="1400" b="1" dirty="0">
                <a:solidFill>
                  <a:srgbClr val="5F0E04"/>
                </a:solidFill>
                <a:latin typeface="微软雅黑" panose="020B0503020204020204" pitchFamily="34" charset="-122"/>
                <a:cs typeface="微软雅黑" panose="020B0503020204020204" pitchFamily="34" charset="-122"/>
              </a:rPr>
              <a:t>。</a:t>
            </a:r>
            <a:endParaRPr sz="1400" b="1">
              <a:latin typeface="微软雅黑" panose="020B0503020204020204" pitchFamily="34" charset="-122"/>
              <a:cs typeface="微软雅黑" panose="020B0503020204020204" pitchFamily="34" charset="-122"/>
            </a:endParaRPr>
          </a:p>
        </p:txBody>
      </p:sp>
      <p:sp>
        <p:nvSpPr>
          <p:cNvPr id="11" name="object 11"/>
          <p:cNvSpPr txBox="1"/>
          <p:nvPr/>
        </p:nvSpPr>
        <p:spPr>
          <a:xfrm>
            <a:off x="3520185" y="3266059"/>
            <a:ext cx="5016500" cy="44386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C00000"/>
                </a:solidFill>
                <a:latin typeface="微软雅黑" panose="020B0503020204020204" pitchFamily="34" charset="-122"/>
                <a:cs typeface="微软雅黑" panose="020B0503020204020204" pitchFamily="34" charset="-122"/>
              </a:rPr>
              <a:t>再次</a:t>
            </a:r>
            <a:r>
              <a:rPr sz="1400" b="1" spc="-5" dirty="0">
                <a:solidFill>
                  <a:srgbClr val="C00000"/>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有了发动群众的</a:t>
            </a:r>
            <a:r>
              <a:rPr sz="1400" b="1" spc="-15" dirty="0">
                <a:solidFill>
                  <a:srgbClr val="5F0E04"/>
                </a:solidFill>
                <a:latin typeface="微软雅黑" panose="020B0503020204020204" pitchFamily="34" charset="-122"/>
                <a:cs typeface="微软雅黑" panose="020B0503020204020204" pitchFamily="34" charset="-122"/>
              </a:rPr>
              <a:t>好</a:t>
            </a:r>
            <a:r>
              <a:rPr sz="1400" b="1" dirty="0">
                <a:solidFill>
                  <a:srgbClr val="5F0E04"/>
                </a:solidFill>
                <a:latin typeface="微软雅黑" panose="020B0503020204020204" pitchFamily="34" charset="-122"/>
                <a:cs typeface="微软雅黑" panose="020B0503020204020204" pitchFamily="34" charset="-122"/>
              </a:rPr>
              <a:t>方法</a:t>
            </a:r>
            <a:r>
              <a:rPr sz="1400" b="1" spc="-15" dirty="0">
                <a:solidFill>
                  <a:srgbClr val="5F0E04"/>
                </a:solidFill>
                <a:latin typeface="微软雅黑" panose="020B0503020204020204" pitchFamily="34" charset="-122"/>
                <a:cs typeface="微软雅黑" panose="020B0503020204020204" pitchFamily="34" charset="-122"/>
              </a:rPr>
              <a:t>。</a:t>
            </a:r>
            <a:r>
              <a:rPr sz="1400" b="1" dirty="0">
                <a:solidFill>
                  <a:srgbClr val="5F0E04"/>
                </a:solidFill>
                <a:latin typeface="微软雅黑" panose="020B0503020204020204" pitchFamily="34" charset="-122"/>
                <a:cs typeface="微软雅黑" panose="020B0503020204020204" pitchFamily="34" charset="-122"/>
              </a:rPr>
              <a:t>有了</a:t>
            </a:r>
            <a:r>
              <a:rPr sz="1400" b="1" spc="-15" dirty="0">
                <a:solidFill>
                  <a:srgbClr val="5F0E04"/>
                </a:solidFill>
                <a:latin typeface="微软雅黑" panose="020B0503020204020204" pitchFamily="34" charset="-122"/>
                <a:cs typeface="微软雅黑" panose="020B0503020204020204" pitchFamily="34" charset="-122"/>
              </a:rPr>
              <a:t>在</a:t>
            </a:r>
            <a:r>
              <a:rPr sz="1400" b="1" dirty="0">
                <a:solidFill>
                  <a:srgbClr val="5F0E04"/>
                </a:solidFill>
                <a:latin typeface="微软雅黑" panose="020B0503020204020204" pitchFamily="34" charset="-122"/>
                <a:cs typeface="微软雅黑" panose="020B0503020204020204" pitchFamily="34" charset="-122"/>
              </a:rPr>
              <a:t>中国</a:t>
            </a:r>
            <a:r>
              <a:rPr sz="1400" b="1" spc="-15" dirty="0">
                <a:solidFill>
                  <a:srgbClr val="5F0E04"/>
                </a:solidFill>
                <a:latin typeface="微软雅黑" panose="020B0503020204020204" pitchFamily="34" charset="-122"/>
                <a:cs typeface="微软雅黑" panose="020B0503020204020204" pitchFamily="34" charset="-122"/>
              </a:rPr>
              <a:t>共</a:t>
            </a:r>
            <a:r>
              <a:rPr sz="1400" b="1" dirty="0">
                <a:solidFill>
                  <a:srgbClr val="5F0E04"/>
                </a:solidFill>
                <a:latin typeface="微软雅黑" panose="020B0503020204020204" pitchFamily="34" charset="-122"/>
                <a:cs typeface="微软雅黑" panose="020B0503020204020204" pitchFamily="34" charset="-122"/>
              </a:rPr>
              <a:t>产党</a:t>
            </a:r>
            <a:r>
              <a:rPr sz="1400" b="1" spc="-15" dirty="0">
                <a:solidFill>
                  <a:srgbClr val="5F0E04"/>
                </a:solidFill>
                <a:latin typeface="微软雅黑" panose="020B0503020204020204" pitchFamily="34" charset="-122"/>
                <a:cs typeface="微软雅黑" panose="020B0503020204020204" pitchFamily="34" charset="-122"/>
              </a:rPr>
              <a:t>领</a:t>
            </a:r>
            <a:r>
              <a:rPr sz="1400" b="1" dirty="0">
                <a:solidFill>
                  <a:srgbClr val="5F0E04"/>
                </a:solidFill>
                <a:latin typeface="微软雅黑" panose="020B0503020204020204" pitchFamily="34" charset="-122"/>
                <a:cs typeface="微软雅黑" panose="020B0503020204020204" pitchFamily="34" charset="-122"/>
              </a:rPr>
              <a:t>导下</a:t>
            </a:r>
            <a:r>
              <a:rPr sz="1400" b="1" spc="-15" dirty="0">
                <a:solidFill>
                  <a:srgbClr val="5F0E04"/>
                </a:solidFill>
                <a:latin typeface="微软雅黑" panose="020B0503020204020204" pitchFamily="34" charset="-122"/>
                <a:cs typeface="微软雅黑" panose="020B0503020204020204" pitchFamily="34" charset="-122"/>
              </a:rPr>
              <a:t>的</a:t>
            </a:r>
            <a:r>
              <a:rPr sz="1400" b="1" dirty="0">
                <a:solidFill>
                  <a:srgbClr val="5F0E04"/>
                </a:solidFill>
                <a:latin typeface="微软雅黑" panose="020B0503020204020204" pitchFamily="34" charset="-122"/>
                <a:cs typeface="微软雅黑" panose="020B0503020204020204" pitchFamily="34" charset="-122"/>
              </a:rPr>
              <a:t>联合</a:t>
            </a:r>
            <a:endParaRPr sz="1400" b="1">
              <a:latin typeface="微软雅黑" panose="020B0503020204020204" pitchFamily="34" charset="-122"/>
              <a:cs typeface="微软雅黑" panose="020B0503020204020204" pitchFamily="34" charset="-122"/>
            </a:endParaRPr>
          </a:p>
          <a:p>
            <a:pPr marL="12700">
              <a:lnSpc>
                <a:spcPct val="100000"/>
              </a:lnSpc>
              <a:spcBef>
                <a:spcPts val="5"/>
              </a:spcBef>
            </a:pPr>
            <a:r>
              <a:rPr sz="1400" b="1" spc="5" dirty="0">
                <a:solidFill>
                  <a:srgbClr val="5F0E04"/>
                </a:solidFill>
                <a:latin typeface="微软雅黑" panose="020B0503020204020204" pitchFamily="34" charset="-122"/>
                <a:cs typeface="微软雅黑" panose="020B0503020204020204" pitchFamily="34" charset="-122"/>
              </a:rPr>
              <a:t>一切革命人民的战略和</a:t>
            </a:r>
            <a:r>
              <a:rPr sz="1400" b="1" spc="-10" dirty="0">
                <a:solidFill>
                  <a:srgbClr val="5F0E04"/>
                </a:solidFill>
                <a:latin typeface="微软雅黑" panose="020B0503020204020204" pitchFamily="34" charset="-122"/>
                <a:cs typeface="微软雅黑" panose="020B0503020204020204" pitchFamily="34" charset="-122"/>
              </a:rPr>
              <a:t>策</a:t>
            </a:r>
            <a:r>
              <a:rPr sz="1400" b="1" spc="5" dirty="0">
                <a:solidFill>
                  <a:srgbClr val="5F0E04"/>
                </a:solidFill>
                <a:latin typeface="微软雅黑" panose="020B0503020204020204" pitchFamily="34" charset="-122"/>
                <a:cs typeface="微软雅黑" panose="020B0503020204020204" pitchFamily="34" charset="-122"/>
              </a:rPr>
              <a:t>略。</a:t>
            </a:r>
            <a:endParaRPr sz="1400" b="1">
              <a:latin typeface="微软雅黑" panose="020B0503020204020204" pitchFamily="34" charset="-122"/>
              <a:cs typeface="微软雅黑" panose="020B0503020204020204" pitchFamily="34" charset="-122"/>
            </a:endParaRPr>
          </a:p>
        </p:txBody>
      </p:sp>
      <p:sp>
        <p:nvSpPr>
          <p:cNvPr id="12" name="object 12"/>
          <p:cNvSpPr/>
          <p:nvPr/>
        </p:nvSpPr>
        <p:spPr>
          <a:xfrm>
            <a:off x="708025" y="1914461"/>
            <a:ext cx="1987550" cy="2497455"/>
          </a:xfrm>
          <a:custGeom>
            <a:avLst/>
            <a:gdLst/>
            <a:ahLst/>
            <a:cxnLst/>
            <a:rect l="l" t="t" r="r" b="b"/>
            <a:pathLst>
              <a:path w="1987550" h="2497454">
                <a:moveTo>
                  <a:pt x="0" y="2497201"/>
                </a:moveTo>
                <a:lnTo>
                  <a:pt x="1987550" y="2497201"/>
                </a:lnTo>
                <a:lnTo>
                  <a:pt x="1987550" y="0"/>
                </a:lnTo>
                <a:lnTo>
                  <a:pt x="0" y="0"/>
                </a:lnTo>
                <a:lnTo>
                  <a:pt x="0" y="2497201"/>
                </a:lnTo>
                <a:close/>
              </a:path>
            </a:pathLst>
          </a:custGeom>
          <a:solidFill>
            <a:srgbClr val="C00000"/>
          </a:solidFill>
        </p:spPr>
        <p:txBody>
          <a:bodyPr wrap="square" lIns="0" tIns="0" rIns="0" bIns="0" rtlCol="0"/>
          <a:lstStyle/>
          <a:p>
            <a:endParaRPr/>
          </a:p>
        </p:txBody>
      </p:sp>
      <p:sp>
        <p:nvSpPr>
          <p:cNvPr id="13" name="object 13"/>
          <p:cNvSpPr/>
          <p:nvPr/>
        </p:nvSpPr>
        <p:spPr>
          <a:xfrm>
            <a:off x="1227937" y="2149601"/>
            <a:ext cx="948055" cy="963930"/>
          </a:xfrm>
          <a:custGeom>
            <a:avLst/>
            <a:gdLst/>
            <a:ahLst/>
            <a:cxnLst/>
            <a:rect l="l" t="t" r="r" b="b"/>
            <a:pathLst>
              <a:path w="948055" h="963930">
                <a:moveTo>
                  <a:pt x="941323" y="857250"/>
                </a:moveTo>
                <a:lnTo>
                  <a:pt x="147091" y="857250"/>
                </a:lnTo>
                <a:lnTo>
                  <a:pt x="162458" y="869950"/>
                </a:lnTo>
                <a:lnTo>
                  <a:pt x="194081" y="891540"/>
                </a:lnTo>
                <a:lnTo>
                  <a:pt x="243357" y="919480"/>
                </a:lnTo>
                <a:lnTo>
                  <a:pt x="312318" y="946150"/>
                </a:lnTo>
                <a:lnTo>
                  <a:pt x="366420" y="958850"/>
                </a:lnTo>
                <a:lnTo>
                  <a:pt x="422427" y="963930"/>
                </a:lnTo>
                <a:lnTo>
                  <a:pt x="460654" y="963930"/>
                </a:lnTo>
                <a:lnTo>
                  <a:pt x="499516" y="961390"/>
                </a:lnTo>
                <a:lnTo>
                  <a:pt x="559206" y="951230"/>
                </a:lnTo>
                <a:lnTo>
                  <a:pt x="599846" y="941069"/>
                </a:lnTo>
                <a:lnTo>
                  <a:pt x="620293" y="933450"/>
                </a:lnTo>
                <a:lnTo>
                  <a:pt x="640867" y="927100"/>
                </a:lnTo>
                <a:lnTo>
                  <a:pt x="703732" y="900430"/>
                </a:lnTo>
                <a:lnTo>
                  <a:pt x="724814" y="889000"/>
                </a:lnTo>
                <a:lnTo>
                  <a:pt x="746150" y="878840"/>
                </a:lnTo>
                <a:lnTo>
                  <a:pt x="919211" y="878840"/>
                </a:lnTo>
                <a:lnTo>
                  <a:pt x="941323" y="857250"/>
                </a:lnTo>
                <a:close/>
              </a:path>
              <a:path w="948055" h="963930">
                <a:moveTo>
                  <a:pt x="919211" y="878840"/>
                </a:moveTo>
                <a:lnTo>
                  <a:pt x="746150" y="878840"/>
                </a:lnTo>
                <a:lnTo>
                  <a:pt x="834669" y="961390"/>
                </a:lnTo>
                <a:lnTo>
                  <a:pt x="919211" y="878840"/>
                </a:lnTo>
                <a:close/>
              </a:path>
              <a:path w="948055" h="963930">
                <a:moveTo>
                  <a:pt x="81305" y="955040"/>
                </a:moveTo>
                <a:lnTo>
                  <a:pt x="51714" y="955040"/>
                </a:lnTo>
                <a:lnTo>
                  <a:pt x="54889" y="956310"/>
                </a:lnTo>
                <a:lnTo>
                  <a:pt x="58064" y="956310"/>
                </a:lnTo>
                <a:lnTo>
                  <a:pt x="61366" y="957580"/>
                </a:lnTo>
                <a:lnTo>
                  <a:pt x="71272" y="957580"/>
                </a:lnTo>
                <a:lnTo>
                  <a:pt x="78003" y="956310"/>
                </a:lnTo>
                <a:lnTo>
                  <a:pt x="81305" y="955040"/>
                </a:lnTo>
                <a:close/>
              </a:path>
              <a:path w="948055" h="963930">
                <a:moveTo>
                  <a:pt x="90322" y="810260"/>
                </a:moveTo>
                <a:lnTo>
                  <a:pt x="67716" y="810260"/>
                </a:lnTo>
                <a:lnTo>
                  <a:pt x="56921" y="812800"/>
                </a:lnTo>
                <a:lnTo>
                  <a:pt x="46507" y="817880"/>
                </a:lnTo>
                <a:lnTo>
                  <a:pt x="41656" y="820419"/>
                </a:lnTo>
                <a:lnTo>
                  <a:pt x="36944" y="822960"/>
                </a:lnTo>
                <a:lnTo>
                  <a:pt x="32397" y="826769"/>
                </a:lnTo>
                <a:lnTo>
                  <a:pt x="28092" y="829310"/>
                </a:lnTo>
                <a:lnTo>
                  <a:pt x="24028" y="833119"/>
                </a:lnTo>
                <a:lnTo>
                  <a:pt x="20193" y="836930"/>
                </a:lnTo>
                <a:lnTo>
                  <a:pt x="16662" y="842010"/>
                </a:lnTo>
                <a:lnTo>
                  <a:pt x="13360" y="845819"/>
                </a:lnTo>
                <a:lnTo>
                  <a:pt x="86" y="883919"/>
                </a:lnTo>
                <a:lnTo>
                  <a:pt x="0" y="890269"/>
                </a:lnTo>
                <a:lnTo>
                  <a:pt x="88" y="892810"/>
                </a:lnTo>
                <a:lnTo>
                  <a:pt x="736" y="897890"/>
                </a:lnTo>
                <a:lnTo>
                  <a:pt x="1854" y="904240"/>
                </a:lnTo>
                <a:lnTo>
                  <a:pt x="3505" y="909319"/>
                </a:lnTo>
                <a:lnTo>
                  <a:pt x="5689" y="914400"/>
                </a:lnTo>
                <a:lnTo>
                  <a:pt x="8343" y="920750"/>
                </a:lnTo>
                <a:lnTo>
                  <a:pt x="11645" y="925830"/>
                </a:lnTo>
                <a:lnTo>
                  <a:pt x="13703" y="929640"/>
                </a:lnTo>
                <a:lnTo>
                  <a:pt x="15887" y="932180"/>
                </a:lnTo>
                <a:lnTo>
                  <a:pt x="18186" y="934719"/>
                </a:lnTo>
                <a:lnTo>
                  <a:pt x="20548" y="937260"/>
                </a:lnTo>
                <a:lnTo>
                  <a:pt x="25615" y="942340"/>
                </a:lnTo>
                <a:lnTo>
                  <a:pt x="28219" y="943610"/>
                </a:lnTo>
                <a:lnTo>
                  <a:pt x="30988" y="946150"/>
                </a:lnTo>
                <a:lnTo>
                  <a:pt x="33705" y="947419"/>
                </a:lnTo>
                <a:lnTo>
                  <a:pt x="36588" y="949960"/>
                </a:lnTo>
                <a:lnTo>
                  <a:pt x="42443" y="952500"/>
                </a:lnTo>
                <a:lnTo>
                  <a:pt x="45491" y="953769"/>
                </a:lnTo>
                <a:lnTo>
                  <a:pt x="48666" y="955040"/>
                </a:lnTo>
                <a:lnTo>
                  <a:pt x="84734" y="955040"/>
                </a:lnTo>
                <a:lnTo>
                  <a:pt x="88163" y="953769"/>
                </a:lnTo>
                <a:lnTo>
                  <a:pt x="91465" y="952500"/>
                </a:lnTo>
                <a:lnTo>
                  <a:pt x="94894" y="951230"/>
                </a:lnTo>
                <a:lnTo>
                  <a:pt x="101498" y="947419"/>
                </a:lnTo>
                <a:lnTo>
                  <a:pt x="104800" y="946150"/>
                </a:lnTo>
                <a:lnTo>
                  <a:pt x="108229" y="943610"/>
                </a:lnTo>
                <a:lnTo>
                  <a:pt x="137566" y="913130"/>
                </a:lnTo>
                <a:lnTo>
                  <a:pt x="142138" y="904240"/>
                </a:lnTo>
                <a:lnTo>
                  <a:pt x="144678" y="899160"/>
                </a:lnTo>
                <a:lnTo>
                  <a:pt x="145694" y="896619"/>
                </a:lnTo>
                <a:lnTo>
                  <a:pt x="146710" y="892810"/>
                </a:lnTo>
                <a:lnTo>
                  <a:pt x="147472" y="890269"/>
                </a:lnTo>
                <a:lnTo>
                  <a:pt x="148742" y="883919"/>
                </a:lnTo>
                <a:lnTo>
                  <a:pt x="149123" y="881380"/>
                </a:lnTo>
                <a:lnTo>
                  <a:pt x="149377" y="878840"/>
                </a:lnTo>
                <a:lnTo>
                  <a:pt x="149301" y="869950"/>
                </a:lnTo>
                <a:lnTo>
                  <a:pt x="148996" y="866140"/>
                </a:lnTo>
                <a:lnTo>
                  <a:pt x="148488" y="863600"/>
                </a:lnTo>
                <a:lnTo>
                  <a:pt x="147853" y="861060"/>
                </a:lnTo>
                <a:lnTo>
                  <a:pt x="147091" y="857250"/>
                </a:lnTo>
                <a:lnTo>
                  <a:pt x="941323" y="857250"/>
                </a:lnTo>
                <a:lnTo>
                  <a:pt x="947826" y="850900"/>
                </a:lnTo>
                <a:lnTo>
                  <a:pt x="910452" y="811530"/>
                </a:lnTo>
                <a:lnTo>
                  <a:pt x="96037" y="811530"/>
                </a:lnTo>
                <a:lnTo>
                  <a:pt x="90322" y="810260"/>
                </a:lnTo>
                <a:close/>
              </a:path>
              <a:path w="948055" h="963930">
                <a:moveTo>
                  <a:pt x="95148" y="657860"/>
                </a:moveTo>
                <a:lnTo>
                  <a:pt x="26682" y="727710"/>
                </a:lnTo>
                <a:lnTo>
                  <a:pt x="30810" y="734060"/>
                </a:lnTo>
                <a:lnTo>
                  <a:pt x="34937" y="739140"/>
                </a:lnTo>
                <a:lnTo>
                  <a:pt x="43332" y="750569"/>
                </a:lnTo>
                <a:lnTo>
                  <a:pt x="47523" y="755650"/>
                </a:lnTo>
                <a:lnTo>
                  <a:pt x="60350" y="772160"/>
                </a:lnTo>
                <a:lnTo>
                  <a:pt x="69113" y="782319"/>
                </a:lnTo>
                <a:lnTo>
                  <a:pt x="82448" y="797560"/>
                </a:lnTo>
                <a:lnTo>
                  <a:pt x="87020" y="801369"/>
                </a:lnTo>
                <a:lnTo>
                  <a:pt x="91465" y="806450"/>
                </a:lnTo>
                <a:lnTo>
                  <a:pt x="96037" y="811530"/>
                </a:lnTo>
                <a:lnTo>
                  <a:pt x="910452" y="811530"/>
                </a:lnTo>
                <a:lnTo>
                  <a:pt x="906835" y="807719"/>
                </a:lnTo>
                <a:lnTo>
                  <a:pt x="415950" y="807719"/>
                </a:lnTo>
                <a:lnTo>
                  <a:pt x="381660" y="805180"/>
                </a:lnTo>
                <a:lnTo>
                  <a:pt x="364896" y="802640"/>
                </a:lnTo>
                <a:lnTo>
                  <a:pt x="315747" y="791210"/>
                </a:lnTo>
                <a:lnTo>
                  <a:pt x="299872" y="784860"/>
                </a:lnTo>
                <a:lnTo>
                  <a:pt x="283997" y="779780"/>
                </a:lnTo>
                <a:lnTo>
                  <a:pt x="268503" y="773430"/>
                </a:lnTo>
                <a:lnTo>
                  <a:pt x="237896" y="758190"/>
                </a:lnTo>
                <a:lnTo>
                  <a:pt x="222910" y="749300"/>
                </a:lnTo>
                <a:lnTo>
                  <a:pt x="208051" y="741680"/>
                </a:lnTo>
                <a:lnTo>
                  <a:pt x="150266" y="702310"/>
                </a:lnTo>
                <a:lnTo>
                  <a:pt x="108610" y="669290"/>
                </a:lnTo>
                <a:lnTo>
                  <a:pt x="95148" y="657860"/>
                </a:lnTo>
                <a:close/>
              </a:path>
              <a:path w="948055" h="963930">
                <a:moveTo>
                  <a:pt x="78892" y="808990"/>
                </a:moveTo>
                <a:lnTo>
                  <a:pt x="73304" y="810260"/>
                </a:lnTo>
                <a:lnTo>
                  <a:pt x="84607" y="810260"/>
                </a:lnTo>
                <a:lnTo>
                  <a:pt x="78892" y="808990"/>
                </a:lnTo>
                <a:close/>
              </a:path>
              <a:path w="948055" h="963930">
                <a:moveTo>
                  <a:pt x="545067" y="438150"/>
                </a:moveTo>
                <a:lnTo>
                  <a:pt x="308000" y="438150"/>
                </a:lnTo>
                <a:lnTo>
                  <a:pt x="622325" y="759460"/>
                </a:lnTo>
                <a:lnTo>
                  <a:pt x="602132" y="769619"/>
                </a:lnTo>
                <a:lnTo>
                  <a:pt x="562889" y="784860"/>
                </a:lnTo>
                <a:lnTo>
                  <a:pt x="524535" y="796290"/>
                </a:lnTo>
                <a:lnTo>
                  <a:pt x="469163" y="806450"/>
                </a:lnTo>
                <a:lnTo>
                  <a:pt x="451256" y="807719"/>
                </a:lnTo>
                <a:lnTo>
                  <a:pt x="906835" y="807719"/>
                </a:lnTo>
                <a:lnTo>
                  <a:pt x="862228" y="760730"/>
                </a:lnTo>
                <a:lnTo>
                  <a:pt x="883691" y="720090"/>
                </a:lnTo>
                <a:lnTo>
                  <a:pt x="901852" y="680719"/>
                </a:lnTo>
                <a:lnTo>
                  <a:pt x="916584" y="641350"/>
                </a:lnTo>
                <a:lnTo>
                  <a:pt x="916978" y="640080"/>
                </a:lnTo>
                <a:lnTo>
                  <a:pt x="742721" y="640080"/>
                </a:lnTo>
                <a:lnTo>
                  <a:pt x="545067" y="438150"/>
                </a:lnTo>
                <a:close/>
              </a:path>
              <a:path w="948055" h="963930">
                <a:moveTo>
                  <a:pt x="491134" y="0"/>
                </a:moveTo>
                <a:lnTo>
                  <a:pt x="540156" y="27939"/>
                </a:lnTo>
                <a:lnTo>
                  <a:pt x="585114" y="58420"/>
                </a:lnTo>
                <a:lnTo>
                  <a:pt x="625754" y="92710"/>
                </a:lnTo>
                <a:lnTo>
                  <a:pt x="662203" y="129539"/>
                </a:lnTo>
                <a:lnTo>
                  <a:pt x="694207" y="168910"/>
                </a:lnTo>
                <a:lnTo>
                  <a:pt x="721766" y="209550"/>
                </a:lnTo>
                <a:lnTo>
                  <a:pt x="745007" y="252730"/>
                </a:lnTo>
                <a:lnTo>
                  <a:pt x="763549" y="295910"/>
                </a:lnTo>
                <a:lnTo>
                  <a:pt x="777646" y="340360"/>
                </a:lnTo>
                <a:lnTo>
                  <a:pt x="787044" y="384810"/>
                </a:lnTo>
                <a:lnTo>
                  <a:pt x="791743" y="430530"/>
                </a:lnTo>
                <a:lnTo>
                  <a:pt x="792251" y="452120"/>
                </a:lnTo>
                <a:lnTo>
                  <a:pt x="791616" y="474980"/>
                </a:lnTo>
                <a:lnTo>
                  <a:pt x="786790" y="518160"/>
                </a:lnTo>
                <a:lnTo>
                  <a:pt x="777138" y="560069"/>
                </a:lnTo>
                <a:lnTo>
                  <a:pt x="762406" y="601980"/>
                </a:lnTo>
                <a:lnTo>
                  <a:pt x="742721" y="640080"/>
                </a:lnTo>
                <a:lnTo>
                  <a:pt x="916978" y="640080"/>
                </a:lnTo>
                <a:lnTo>
                  <a:pt x="928395" y="603250"/>
                </a:lnTo>
                <a:lnTo>
                  <a:pt x="942873" y="529589"/>
                </a:lnTo>
                <a:lnTo>
                  <a:pt x="946556" y="459739"/>
                </a:lnTo>
                <a:lnTo>
                  <a:pt x="944397" y="426720"/>
                </a:lnTo>
                <a:lnTo>
                  <a:pt x="933348" y="363220"/>
                </a:lnTo>
                <a:lnTo>
                  <a:pt x="913790" y="303530"/>
                </a:lnTo>
                <a:lnTo>
                  <a:pt x="886612" y="247650"/>
                </a:lnTo>
                <a:lnTo>
                  <a:pt x="852830" y="196850"/>
                </a:lnTo>
                <a:lnTo>
                  <a:pt x="813587" y="152400"/>
                </a:lnTo>
                <a:lnTo>
                  <a:pt x="769772" y="111760"/>
                </a:lnTo>
                <a:lnTo>
                  <a:pt x="722274" y="78739"/>
                </a:lnTo>
                <a:lnTo>
                  <a:pt x="672363" y="49530"/>
                </a:lnTo>
                <a:lnTo>
                  <a:pt x="594639" y="17780"/>
                </a:lnTo>
                <a:lnTo>
                  <a:pt x="542442" y="6350"/>
                </a:lnTo>
                <a:lnTo>
                  <a:pt x="516534" y="2539"/>
                </a:lnTo>
                <a:lnTo>
                  <a:pt x="491134" y="0"/>
                </a:lnTo>
                <a:close/>
              </a:path>
              <a:path w="948055" h="963930">
                <a:moveTo>
                  <a:pt x="323748" y="151130"/>
                </a:moveTo>
                <a:lnTo>
                  <a:pt x="88544" y="393700"/>
                </a:lnTo>
                <a:lnTo>
                  <a:pt x="221894" y="527050"/>
                </a:lnTo>
                <a:lnTo>
                  <a:pt x="308000" y="438150"/>
                </a:lnTo>
                <a:lnTo>
                  <a:pt x="545067" y="438150"/>
                </a:lnTo>
                <a:lnTo>
                  <a:pt x="425729" y="316230"/>
                </a:lnTo>
                <a:lnTo>
                  <a:pt x="542696" y="194310"/>
                </a:lnTo>
                <a:lnTo>
                  <a:pt x="512363" y="162560"/>
                </a:lnTo>
                <a:lnTo>
                  <a:pt x="361213" y="162560"/>
                </a:lnTo>
                <a:lnTo>
                  <a:pt x="352958" y="161289"/>
                </a:lnTo>
                <a:lnTo>
                  <a:pt x="348894" y="160020"/>
                </a:lnTo>
                <a:lnTo>
                  <a:pt x="344957" y="158750"/>
                </a:lnTo>
                <a:lnTo>
                  <a:pt x="341147" y="158750"/>
                </a:lnTo>
                <a:lnTo>
                  <a:pt x="337464" y="157480"/>
                </a:lnTo>
                <a:lnTo>
                  <a:pt x="330352" y="154939"/>
                </a:lnTo>
                <a:lnTo>
                  <a:pt x="327050" y="153670"/>
                </a:lnTo>
                <a:lnTo>
                  <a:pt x="323748" y="151130"/>
                </a:lnTo>
                <a:close/>
              </a:path>
              <a:path w="948055" h="963930">
                <a:moveTo>
                  <a:pt x="474751" y="123189"/>
                </a:moveTo>
                <a:lnTo>
                  <a:pt x="468909" y="128270"/>
                </a:lnTo>
                <a:lnTo>
                  <a:pt x="463067" y="132080"/>
                </a:lnTo>
                <a:lnTo>
                  <a:pt x="457352" y="135889"/>
                </a:lnTo>
                <a:lnTo>
                  <a:pt x="451510" y="138430"/>
                </a:lnTo>
                <a:lnTo>
                  <a:pt x="445922" y="142239"/>
                </a:lnTo>
                <a:lnTo>
                  <a:pt x="440334" y="144780"/>
                </a:lnTo>
                <a:lnTo>
                  <a:pt x="429412" y="149860"/>
                </a:lnTo>
                <a:lnTo>
                  <a:pt x="424078" y="152400"/>
                </a:lnTo>
                <a:lnTo>
                  <a:pt x="418744" y="153670"/>
                </a:lnTo>
                <a:lnTo>
                  <a:pt x="413537" y="156210"/>
                </a:lnTo>
                <a:lnTo>
                  <a:pt x="408330" y="157480"/>
                </a:lnTo>
                <a:lnTo>
                  <a:pt x="393344" y="161289"/>
                </a:lnTo>
                <a:lnTo>
                  <a:pt x="388391" y="161289"/>
                </a:lnTo>
                <a:lnTo>
                  <a:pt x="383692" y="162560"/>
                </a:lnTo>
                <a:lnTo>
                  <a:pt x="512363" y="162560"/>
                </a:lnTo>
                <a:lnTo>
                  <a:pt x="474751" y="123189"/>
                </a:lnTo>
                <a:close/>
              </a:path>
            </a:pathLst>
          </a:custGeom>
          <a:solidFill>
            <a:srgbClr val="F8EFDC"/>
          </a:solidFill>
        </p:spPr>
        <p:txBody>
          <a:bodyPr wrap="square" lIns="0" tIns="0" rIns="0" bIns="0" rtlCol="0"/>
          <a:lstStyle/>
          <a:p>
            <a:endParaRPr/>
          </a:p>
        </p:txBody>
      </p:sp>
      <p:sp>
        <p:nvSpPr>
          <p:cNvPr id="14" name="object 14"/>
          <p:cNvSpPr txBox="1"/>
          <p:nvPr/>
        </p:nvSpPr>
        <p:spPr>
          <a:xfrm>
            <a:off x="708025" y="3371215"/>
            <a:ext cx="1987550" cy="788670"/>
          </a:xfrm>
          <a:prstGeom prst="rect">
            <a:avLst/>
          </a:prstGeom>
        </p:spPr>
        <p:txBody>
          <a:bodyPr vert="horz" wrap="square" lIns="0" tIns="12065" rIns="0" bIns="0" rtlCol="0">
            <a:spAutoFit/>
          </a:bodyPr>
          <a:lstStyle/>
          <a:p>
            <a:pPr marL="320675">
              <a:lnSpc>
                <a:spcPct val="100000"/>
              </a:lnSpc>
              <a:spcBef>
                <a:spcPts val="95"/>
              </a:spcBef>
            </a:pPr>
            <a:r>
              <a:rPr sz="2200" b="1" spc="-5" dirty="0">
                <a:solidFill>
                  <a:srgbClr val="FFF8E6"/>
                </a:solidFill>
                <a:latin typeface="微软雅黑" panose="020B0503020204020204" pitchFamily="34" charset="-122"/>
                <a:cs typeface="微软雅黑" panose="020B0503020204020204" pitchFamily="34" charset="-122"/>
              </a:rPr>
              <a:t>中共一大的</a:t>
            </a:r>
            <a:endParaRPr sz="2200">
              <a:latin typeface="微软雅黑" panose="020B0503020204020204" pitchFamily="34" charset="-122"/>
              <a:cs typeface="微软雅黑" panose="020B0503020204020204" pitchFamily="34" charset="-122"/>
            </a:endParaRPr>
          </a:p>
          <a:p>
            <a:pPr marL="308610">
              <a:lnSpc>
                <a:spcPct val="100000"/>
              </a:lnSpc>
              <a:spcBef>
                <a:spcPts val="15"/>
              </a:spcBef>
            </a:pPr>
            <a:r>
              <a:rPr sz="2800" b="1" spc="-10" dirty="0">
                <a:solidFill>
                  <a:srgbClr val="FFF8E6"/>
                </a:solidFill>
                <a:latin typeface="微软雅黑" panose="020B0503020204020204" pitchFamily="34" charset="-122"/>
                <a:cs typeface="微软雅黑" panose="020B0503020204020204" pitchFamily="34" charset="-122"/>
              </a:rPr>
              <a:t>伟大意义</a:t>
            </a:r>
            <a:endParaRPr sz="2800">
              <a:latin typeface="微软雅黑" panose="020B0503020204020204" pitchFamily="34" charset="-122"/>
              <a:cs typeface="微软雅黑" panose="020B0503020204020204" pitchFamily="34" charset="-122"/>
            </a:endParaRPr>
          </a:p>
        </p:txBody>
      </p:sp>
      <p:sp>
        <p:nvSpPr>
          <p:cNvPr id="15" name="object 15"/>
          <p:cNvSpPr txBox="1"/>
          <p:nvPr/>
        </p:nvSpPr>
        <p:spPr>
          <a:xfrm>
            <a:off x="2857500" y="1914588"/>
            <a:ext cx="503555" cy="503555"/>
          </a:xfrm>
          <a:prstGeom prst="rect">
            <a:avLst/>
          </a:prstGeom>
          <a:solidFill>
            <a:srgbClr val="5F0E04"/>
          </a:solidFill>
        </p:spPr>
        <p:txBody>
          <a:bodyPr vert="horz" wrap="square" lIns="0" tIns="108585" rIns="0" bIns="0" rtlCol="0">
            <a:spAutoFit/>
          </a:bodyPr>
          <a:lstStyle/>
          <a:p>
            <a:pPr algn="ctr">
              <a:lnSpc>
                <a:spcPct val="100000"/>
              </a:lnSpc>
              <a:spcBef>
                <a:spcPts val="855"/>
              </a:spcBef>
            </a:pPr>
            <a:r>
              <a:rPr sz="1800" spc="-5" dirty="0">
                <a:solidFill>
                  <a:srgbClr val="FFFFFF"/>
                </a:solidFill>
                <a:latin typeface="Arial" panose="020B0604020202020204"/>
                <a:cs typeface="Arial" panose="020B0604020202020204"/>
              </a:rPr>
              <a:t>1</a:t>
            </a:r>
            <a:endParaRPr sz="1800">
              <a:latin typeface="Arial" panose="020B0604020202020204"/>
              <a:cs typeface="Arial" panose="020B0604020202020204"/>
            </a:endParaRPr>
          </a:p>
        </p:txBody>
      </p:sp>
      <p:sp>
        <p:nvSpPr>
          <p:cNvPr id="16" name="object 16"/>
          <p:cNvSpPr txBox="1"/>
          <p:nvPr/>
        </p:nvSpPr>
        <p:spPr>
          <a:xfrm>
            <a:off x="2857500" y="3854767"/>
            <a:ext cx="503555" cy="504825"/>
          </a:xfrm>
          <a:prstGeom prst="rect">
            <a:avLst/>
          </a:prstGeom>
          <a:solidFill>
            <a:srgbClr val="5F0E04"/>
          </a:solidFill>
        </p:spPr>
        <p:txBody>
          <a:bodyPr vert="horz" wrap="square" lIns="0" tIns="110490" rIns="0" bIns="0" rtlCol="0">
            <a:spAutoFit/>
          </a:bodyPr>
          <a:lstStyle/>
          <a:p>
            <a:pPr algn="ctr">
              <a:lnSpc>
                <a:spcPct val="100000"/>
              </a:lnSpc>
              <a:spcBef>
                <a:spcPts val="870"/>
              </a:spcBef>
            </a:pPr>
            <a:r>
              <a:rPr sz="1800" spc="-5" dirty="0">
                <a:solidFill>
                  <a:srgbClr val="FFFFFF"/>
                </a:solidFill>
                <a:latin typeface="Arial" panose="020B0604020202020204"/>
                <a:cs typeface="Arial" panose="020B0604020202020204"/>
              </a:rPr>
              <a:t>4</a:t>
            </a:r>
            <a:endParaRPr sz="1800">
              <a:latin typeface="Arial" panose="020B0604020202020204"/>
              <a:cs typeface="Arial" panose="020B0604020202020204"/>
            </a:endParaRPr>
          </a:p>
        </p:txBody>
      </p:sp>
      <p:sp>
        <p:nvSpPr>
          <p:cNvPr id="17" name="object 17"/>
          <p:cNvSpPr txBox="1"/>
          <p:nvPr/>
        </p:nvSpPr>
        <p:spPr>
          <a:xfrm>
            <a:off x="2857500" y="3243326"/>
            <a:ext cx="503555" cy="504825"/>
          </a:xfrm>
          <a:prstGeom prst="rect">
            <a:avLst/>
          </a:prstGeom>
          <a:solidFill>
            <a:srgbClr val="5F0E04"/>
          </a:solidFill>
        </p:spPr>
        <p:txBody>
          <a:bodyPr vert="horz" wrap="square" lIns="0" tIns="109855" rIns="0" bIns="0" rtlCol="0">
            <a:spAutoFit/>
          </a:bodyPr>
          <a:lstStyle/>
          <a:p>
            <a:pPr algn="ctr">
              <a:lnSpc>
                <a:spcPct val="100000"/>
              </a:lnSpc>
              <a:spcBef>
                <a:spcPts val="865"/>
              </a:spcBef>
            </a:pPr>
            <a:r>
              <a:rPr sz="1800" spc="-5" dirty="0">
                <a:solidFill>
                  <a:srgbClr val="FFFFFF"/>
                </a:solidFill>
                <a:latin typeface="Arial" panose="020B0604020202020204"/>
                <a:cs typeface="Arial" panose="020B0604020202020204"/>
              </a:rPr>
              <a:t>3</a:t>
            </a:r>
            <a:endParaRPr sz="1800">
              <a:latin typeface="Arial" panose="020B0604020202020204"/>
              <a:cs typeface="Arial" panose="020B0604020202020204"/>
            </a:endParaRPr>
          </a:p>
        </p:txBody>
      </p:sp>
      <p:sp>
        <p:nvSpPr>
          <p:cNvPr id="18" name="object 18"/>
          <p:cNvSpPr txBox="1"/>
          <p:nvPr/>
        </p:nvSpPr>
        <p:spPr>
          <a:xfrm>
            <a:off x="2857500" y="2579751"/>
            <a:ext cx="503555" cy="504825"/>
          </a:xfrm>
          <a:prstGeom prst="rect">
            <a:avLst/>
          </a:prstGeom>
          <a:solidFill>
            <a:srgbClr val="5F0E04"/>
          </a:solidFill>
        </p:spPr>
        <p:txBody>
          <a:bodyPr vert="horz" wrap="square" lIns="0" tIns="109855" rIns="0" bIns="0" rtlCol="0">
            <a:spAutoFit/>
          </a:bodyPr>
          <a:lstStyle/>
          <a:p>
            <a:pPr algn="ctr">
              <a:lnSpc>
                <a:spcPct val="100000"/>
              </a:lnSpc>
              <a:spcBef>
                <a:spcPts val="865"/>
              </a:spcBef>
            </a:pPr>
            <a:r>
              <a:rPr sz="1800" spc="-5" dirty="0">
                <a:solidFill>
                  <a:srgbClr val="FFFFFF"/>
                </a:solidFill>
                <a:latin typeface="Arial" panose="020B0604020202020204"/>
                <a:cs typeface="Arial" panose="020B0604020202020204"/>
              </a:rPr>
              <a:t>2</a:t>
            </a:r>
            <a:endParaRPr sz="1800">
              <a:latin typeface="Arial" panose="020B0604020202020204"/>
              <a:cs typeface="Arial" panose="020B0604020202020204"/>
            </a:endParaRPr>
          </a:p>
        </p:txBody>
      </p:sp>
      <p:sp>
        <p:nvSpPr>
          <p:cNvPr id="19" name="object 19"/>
          <p:cNvSpPr txBox="1">
            <a:spLocks noGrp="1"/>
          </p:cNvSpPr>
          <p:nvPr>
            <p:ph type="title"/>
          </p:nvPr>
        </p:nvSpPr>
        <p:spPr>
          <a:xfrm>
            <a:off x="911860" y="292100"/>
            <a:ext cx="7008495" cy="381635"/>
          </a:xfrm>
          <a:prstGeom prst="rect">
            <a:avLst/>
          </a:prstGeom>
        </p:spPr>
        <p:txBody>
          <a:bodyPr vert="horz" wrap="square" lIns="0" tIns="12700" rIns="0" bIns="0" rtlCol="0">
            <a:spAutoFit/>
          </a:bodyPr>
          <a:lstStyle/>
          <a:p>
            <a:pPr marL="12700">
              <a:lnSpc>
                <a:spcPct val="100000"/>
              </a:lnSpc>
              <a:spcBef>
                <a:spcPts val="100"/>
              </a:spcBef>
            </a:pPr>
            <a:r>
              <a:rPr lang="en-US" sz="2400" dirty="0">
                <a:solidFill>
                  <a:srgbClr val="C00000"/>
                </a:solidFill>
                <a:latin typeface="微软雅黑" panose="020B0503020204020204" pitchFamily="34" charset="-122"/>
                <a:cs typeface="微软雅黑" panose="020B0503020204020204" pitchFamily="34" charset="-122"/>
              </a:rPr>
              <a:t>1.</a:t>
            </a:r>
            <a:r>
              <a:rPr sz="2400" dirty="0">
                <a:solidFill>
                  <a:srgbClr val="C00000"/>
                </a:solidFill>
                <a:latin typeface="微软雅黑" panose="020B0503020204020204" pitchFamily="34" charset="-122"/>
                <a:cs typeface="微软雅黑" panose="020B0503020204020204" pitchFamily="34" charset="-122"/>
              </a:rPr>
              <a:t>中国共产党创立及早</a:t>
            </a:r>
            <a:r>
              <a:rPr lang="zh-CN" sz="2400" dirty="0">
                <a:solidFill>
                  <a:srgbClr val="C00000"/>
                </a:solidFill>
                <a:latin typeface="微软雅黑" panose="020B0503020204020204" pitchFamily="34" charset="-122"/>
                <a:cs typeface="微软雅黑" panose="020B0503020204020204" pitchFamily="34" charset="-122"/>
              </a:rPr>
              <a:t>期</a:t>
            </a:r>
            <a:r>
              <a:rPr sz="2400" dirty="0">
                <a:solidFill>
                  <a:srgbClr val="C00000"/>
                </a:solidFill>
                <a:latin typeface="微软雅黑" panose="020B0503020204020204" pitchFamily="34" charset="-122"/>
                <a:cs typeface="微软雅黑" panose="020B0503020204020204" pitchFamily="34" charset="-122"/>
              </a:rPr>
              <a:t>革命活动时期</a:t>
            </a:r>
            <a:r>
              <a:rPr lang="zh-CN" sz="1400" dirty="0">
                <a:solidFill>
                  <a:srgbClr val="C00000"/>
                </a:solidFill>
                <a:sym typeface="+mn-ea"/>
              </a:rPr>
              <a:t>（</a:t>
            </a:r>
            <a:r>
              <a:rPr lang="en-US" altLang="zh-CN" sz="1400" dirty="0">
                <a:solidFill>
                  <a:srgbClr val="C00000"/>
                </a:solidFill>
                <a:sym typeface="+mn-ea"/>
              </a:rPr>
              <a:t>1921.7—1923.6）</a:t>
            </a:r>
            <a:endParaRPr sz="1400">
              <a:latin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8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6030</Words>
  <Application>WPS 演示</Application>
  <PresentationFormat>全屏显示(16:9)</PresentationFormat>
  <Paragraphs>563</Paragraphs>
  <Slides>81</Slides>
  <Notes>3</Notes>
  <HiddenSlides>0</HiddenSlides>
  <MMClips>0</MMClips>
  <ScaleCrop>false</ScaleCrop>
  <HeadingPairs>
    <vt:vector size="4" baseType="variant">
      <vt:variant>
        <vt:lpstr>主题</vt:lpstr>
      </vt:variant>
      <vt:variant>
        <vt:i4>2</vt:i4>
      </vt:variant>
      <vt:variant>
        <vt:lpstr>幻灯片标题</vt:lpstr>
      </vt:variant>
      <vt:variant>
        <vt:i4>81</vt:i4>
      </vt:variant>
    </vt:vector>
  </HeadingPairs>
  <TitlesOfParts>
    <vt:vector size="83" baseType="lpstr">
      <vt:lpstr>Office 主题</vt:lpstr>
      <vt:lpstr>Office Theme</vt:lpstr>
      <vt:lpstr>幻灯片 1</vt:lpstr>
      <vt:lpstr>幻灯片 2</vt:lpstr>
      <vt:lpstr>幻灯片 3</vt:lpstr>
      <vt:lpstr>幻灯片 4</vt:lpstr>
      <vt:lpstr>幻灯片 5</vt:lpstr>
      <vt:lpstr>1.中国共产党创立及早期革命活动时期（1921.7—1923.6）</vt:lpstr>
      <vt:lpstr>1.中国共产党创立及早期革命活动时期（1921.7—1923.6）</vt:lpstr>
      <vt:lpstr>1.中国共产党创立及早期革命活动时期（1921.7—1923.6）</vt:lpstr>
      <vt:lpstr>1.中国共产党创立及早期革命活动时期（1921.7—1923.6）</vt:lpstr>
      <vt:lpstr>1.中国共产党创立及早期革命活动时期（1921.7—1923.6）</vt:lpstr>
      <vt:lpstr>1.中国共产党创立及早期革命活动时期（1921.7—1923.6）</vt:lpstr>
      <vt:lpstr>幻灯片 12</vt:lpstr>
      <vt:lpstr>幻灯片 13</vt:lpstr>
      <vt:lpstr>2.大革命时期（1923.6——1927.7） </vt:lpstr>
      <vt:lpstr>2.大革命时期（1923.6——1927.7） </vt:lpstr>
      <vt:lpstr>2.大革命时期（1923.6——1927.7）</vt:lpstr>
      <vt:lpstr>2.大革命时期（1923.6——1927.7） </vt:lpstr>
      <vt:lpstr>幻灯片 18</vt:lpstr>
      <vt:lpstr>幻灯片 19</vt:lpstr>
      <vt:lpstr>幻灯片 20</vt:lpstr>
      <vt:lpstr>幻灯片 21</vt:lpstr>
      <vt:lpstr>3.土地革命时期（1927.8—1937.7）</vt:lpstr>
      <vt:lpstr>3.土地革命时期（1927.8—1937.7）</vt:lpstr>
      <vt:lpstr>3.土地革命时期（1927.8—1937.7）</vt:lpstr>
      <vt:lpstr>3.土地革命时期（1927.8—1937.7）</vt:lpstr>
      <vt:lpstr>3.土地革命时期（1927.8—1937.7）</vt:lpstr>
      <vt:lpstr>3.土地革命时期（1927.8—1937.7）</vt:lpstr>
      <vt:lpstr>3.土地革命时期（1927.8—1937.7）</vt:lpstr>
      <vt:lpstr>3.土地革命时期（1927.8—1937.7）</vt:lpstr>
      <vt:lpstr>3.土地革命时期（1927.8—1937.7）</vt:lpstr>
      <vt:lpstr>3.土地革命时期（1927.8—1937.7）</vt:lpstr>
      <vt:lpstr>3.土地革命时期（1927.8—1937.7）</vt:lpstr>
      <vt:lpstr>3.土地革命时期（1927.8—1937.7）</vt:lpstr>
      <vt:lpstr>3.土地革命时期（1927.8—1937.7）</vt:lpstr>
      <vt:lpstr>4.抗日战争时期（1937.7—1945.8）</vt:lpstr>
      <vt:lpstr>4.抗日战争时期（1937.7—1945.8）</vt:lpstr>
      <vt:lpstr>幻灯片 37</vt:lpstr>
      <vt:lpstr>幻灯片 38</vt:lpstr>
      <vt:lpstr>幻灯片 39</vt:lpstr>
      <vt:lpstr>5.全国解放战争时期（1945.8—1949.10）</vt:lpstr>
      <vt:lpstr>5.全国解放战争时期（1945.8—1949.10）</vt:lpstr>
      <vt:lpstr>5.全国解放战争时期（1945.8—1949.10）</vt:lpstr>
      <vt:lpstr>5.全国解放战争时期（1945.8—1949.10）</vt:lpstr>
      <vt:lpstr>幻灯片 44</vt:lpstr>
      <vt:lpstr>幻灯片 45</vt:lpstr>
      <vt:lpstr>6.向社会主义过渡时期（1949.10—1956.10）</vt:lpstr>
      <vt:lpstr>6.向社会主义过渡时期（1949.10—1956.9）</vt:lpstr>
      <vt:lpstr>7.社会主义建设的全面展开和艰辛探索 （1956.9—1966.5）</vt:lpstr>
      <vt:lpstr>7.社会主义建设的全面展开和艰辛探索 （1956.9—1966.5）</vt:lpstr>
      <vt:lpstr>7.社会主义建设的全面展开和艰辛探索 （1956.9—1966.5）</vt:lpstr>
      <vt:lpstr>8.文化大革命时期（1966.5—1976.10）</vt:lpstr>
      <vt:lpstr>8.文化大革命时期（1966.5—1976.10）</vt:lpstr>
      <vt:lpstr>8.文化大革命时期（1966.5—1976.10）</vt:lpstr>
      <vt:lpstr>9.党在徘徊中前进和实现伟大转折（1976.10—1978.12）</vt:lpstr>
      <vt:lpstr>9.党在徘徊中前进和实现伟大转折（1976.10—1978.12）</vt:lpstr>
      <vt:lpstr>9.党在徘徊中前进和实现伟大转折（1976.10—1978.12）</vt:lpstr>
      <vt:lpstr>幻灯片 57</vt:lpstr>
      <vt:lpstr>10.改革开放和现代化建设的新时期（1978.12—至今）</vt:lpstr>
      <vt:lpstr>10.改革开放和现代化建设的新时期（1978.12—至今）</vt:lpstr>
      <vt:lpstr>10.改革开放和现代化建设的新时期（1978.12—至今）</vt:lpstr>
      <vt:lpstr>10.改革开放和现代化建设的新时期（1978.12—至今）</vt:lpstr>
      <vt:lpstr>10.改革开放和现代化建设的新时期（1978.12—至今）</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刘富江</dc:creator>
  <cp:lastModifiedBy>xbany</cp:lastModifiedBy>
  <cp:revision>52</cp:revision>
  <dcterms:created xsi:type="dcterms:W3CDTF">2019-08-18T06:37:00Z</dcterms:created>
  <dcterms:modified xsi:type="dcterms:W3CDTF">2019-10-16T11:30:13Z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